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3656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Freeform: Shape 135">
            <a:extLst>
              <a:ext uri="{FF2B5EF4-FFF2-40B4-BE49-F238E27FC236}">
                <a16:creationId xmlns:a16="http://schemas.microsoft.com/office/drawing/2014/main" id="{AD466903-644D-4D70-8E38-52746902821F}"/>
              </a:ext>
            </a:extLst>
          </p:cNvPr>
          <p:cNvSpPr>
            <a:spLocks noChangeAspect="1"/>
          </p:cNvSpPr>
          <p:nvPr/>
        </p:nvSpPr>
        <p:spPr>
          <a:xfrm>
            <a:off x="409053" y="145211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25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3" name="Group 12">
            <a:extLst>
              <a:ext uri="{FF2B5EF4-FFF2-40B4-BE49-F238E27FC236}">
                <a16:creationId xmlns:a16="http://schemas.microsoft.com/office/drawing/2014/main" id="{2036CA8D-853A-4EEC-94E4-011A96A4F610}"/>
              </a:ext>
            </a:extLst>
          </p:cNvPr>
          <p:cNvGrpSpPr/>
          <p:nvPr/>
        </p:nvGrpSpPr>
        <p:grpSpPr>
          <a:xfrm>
            <a:off x="514564" y="1540779"/>
            <a:ext cx="3459228" cy="1535335"/>
            <a:chOff x="1919327" y="963566"/>
            <a:chExt cx="7863840" cy="3490283"/>
          </a:xfrm>
          <a:solidFill>
            <a:schemeClr val="bg1">
              <a:lumMod val="75000"/>
            </a:schemeClr>
          </a:solidFill>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221" name="Freeform: Shape 220">
            <a:extLst>
              <a:ext uri="{FF2B5EF4-FFF2-40B4-BE49-F238E27FC236}">
                <a16:creationId xmlns:a16="http://schemas.microsoft.com/office/drawing/2014/main" id="{75501674-B44C-468B-BD7E-E84A04DF050A}"/>
              </a:ext>
            </a:extLst>
          </p:cNvPr>
          <p:cNvSpPr>
            <a:spLocks noChangeAspect="1"/>
          </p:cNvSpPr>
          <p:nvPr/>
        </p:nvSpPr>
        <p:spPr>
          <a:xfrm rot="1630816">
            <a:off x="2147800" y="215175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33" name="Group 232">
            <a:extLst>
              <a:ext uri="{FF2B5EF4-FFF2-40B4-BE49-F238E27FC236}">
                <a16:creationId xmlns:a16="http://schemas.microsoft.com/office/drawing/2014/main" id="{95DF2A98-32CA-4CAC-A7B5-1B1459938B1D}"/>
              </a:ext>
            </a:extLst>
          </p:cNvPr>
          <p:cNvGrpSpPr/>
          <p:nvPr/>
        </p:nvGrpSpPr>
        <p:grpSpPr>
          <a:xfrm>
            <a:off x="209645" y="1143000"/>
            <a:ext cx="4334006" cy="1898947"/>
            <a:chOff x="351998" y="1473107"/>
            <a:chExt cx="4334006" cy="1898947"/>
          </a:xfrm>
        </p:grpSpPr>
        <p:sp>
          <p:nvSpPr>
            <p:cNvPr id="223" name="TextBox 222">
              <a:extLst>
                <a:ext uri="{FF2B5EF4-FFF2-40B4-BE49-F238E27FC236}">
                  <a16:creationId xmlns:a16="http://schemas.microsoft.com/office/drawing/2014/main" id="{CF88693B-8B01-4246-856A-EA5B0FD4582B}"/>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50%</a:t>
              </a:r>
            </a:p>
          </p:txBody>
        </p:sp>
        <p:sp>
          <p:nvSpPr>
            <p:cNvPr id="224" name="TextBox 223">
              <a:extLst>
                <a:ext uri="{FF2B5EF4-FFF2-40B4-BE49-F238E27FC236}">
                  <a16:creationId xmlns:a16="http://schemas.microsoft.com/office/drawing/2014/main" id="{CECCF62B-F7B2-4848-9816-7726EB359B6A}"/>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40%</a:t>
              </a:r>
            </a:p>
          </p:txBody>
        </p:sp>
        <p:sp>
          <p:nvSpPr>
            <p:cNvPr id="225" name="TextBox 224">
              <a:extLst>
                <a:ext uri="{FF2B5EF4-FFF2-40B4-BE49-F238E27FC236}">
                  <a16:creationId xmlns:a16="http://schemas.microsoft.com/office/drawing/2014/main" id="{67322218-E2C5-44D8-A976-539C78A44B61}"/>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30%</a:t>
              </a:r>
            </a:p>
          </p:txBody>
        </p:sp>
        <p:sp>
          <p:nvSpPr>
            <p:cNvPr id="226" name="TextBox 225">
              <a:extLst>
                <a:ext uri="{FF2B5EF4-FFF2-40B4-BE49-F238E27FC236}">
                  <a16:creationId xmlns:a16="http://schemas.microsoft.com/office/drawing/2014/main" id="{CFF35365-57C6-4C81-9E7E-F1A6E0881A8A}"/>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20%</a:t>
              </a:r>
            </a:p>
          </p:txBody>
        </p:sp>
        <p:sp>
          <p:nvSpPr>
            <p:cNvPr id="227" name="TextBox 226">
              <a:extLst>
                <a:ext uri="{FF2B5EF4-FFF2-40B4-BE49-F238E27FC236}">
                  <a16:creationId xmlns:a16="http://schemas.microsoft.com/office/drawing/2014/main" id="{DB3D2116-8B00-4578-8A20-0CF6750579A6}"/>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10%</a:t>
              </a:r>
            </a:p>
          </p:txBody>
        </p:sp>
        <p:sp>
          <p:nvSpPr>
            <p:cNvPr id="228" name="TextBox 227">
              <a:extLst>
                <a:ext uri="{FF2B5EF4-FFF2-40B4-BE49-F238E27FC236}">
                  <a16:creationId xmlns:a16="http://schemas.microsoft.com/office/drawing/2014/main" id="{FE9FE2D9-2E94-4327-A8C8-A2B54E8B45DE}"/>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60%</a:t>
              </a:r>
            </a:p>
          </p:txBody>
        </p:sp>
        <p:sp>
          <p:nvSpPr>
            <p:cNvPr id="229" name="TextBox 228">
              <a:extLst>
                <a:ext uri="{FF2B5EF4-FFF2-40B4-BE49-F238E27FC236}">
                  <a16:creationId xmlns:a16="http://schemas.microsoft.com/office/drawing/2014/main" id="{52A25AA4-AAD0-4E1D-828B-26FCF89E6922}"/>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70%</a:t>
              </a:r>
            </a:p>
          </p:txBody>
        </p:sp>
        <p:sp>
          <p:nvSpPr>
            <p:cNvPr id="230" name="TextBox 229">
              <a:extLst>
                <a:ext uri="{FF2B5EF4-FFF2-40B4-BE49-F238E27FC236}">
                  <a16:creationId xmlns:a16="http://schemas.microsoft.com/office/drawing/2014/main" id="{57B26A11-9D84-47D0-B7AB-33ECD31D719D}"/>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80%</a:t>
              </a:r>
            </a:p>
          </p:txBody>
        </p:sp>
        <p:sp>
          <p:nvSpPr>
            <p:cNvPr id="231" name="TextBox 230">
              <a:extLst>
                <a:ext uri="{FF2B5EF4-FFF2-40B4-BE49-F238E27FC236}">
                  <a16:creationId xmlns:a16="http://schemas.microsoft.com/office/drawing/2014/main" id="{54079694-09D3-4F38-A843-91502F6333DC}"/>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90%</a:t>
              </a:r>
            </a:p>
          </p:txBody>
        </p:sp>
        <p:sp>
          <p:nvSpPr>
            <p:cNvPr id="232" name="TextBox 231">
              <a:extLst>
                <a:ext uri="{FF2B5EF4-FFF2-40B4-BE49-F238E27FC236}">
                  <a16:creationId xmlns:a16="http://schemas.microsoft.com/office/drawing/2014/main" id="{F24D6FB8-8BCE-4A60-A573-31F2A90752AB}"/>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100%</a:t>
              </a:r>
            </a:p>
          </p:txBody>
        </p:sp>
      </p:grpSp>
      <p:sp>
        <p:nvSpPr>
          <p:cNvPr id="140" name="Freeform: Shape 139">
            <a:extLst>
              <a:ext uri="{FF2B5EF4-FFF2-40B4-BE49-F238E27FC236}">
                <a16:creationId xmlns:a16="http://schemas.microsoft.com/office/drawing/2014/main" id="{E0FA365D-0BE4-4596-A9C6-AE1C9954671D}"/>
              </a:ext>
            </a:extLst>
          </p:cNvPr>
          <p:cNvSpPr>
            <a:spLocks noChangeAspect="1"/>
          </p:cNvSpPr>
          <p:nvPr/>
        </p:nvSpPr>
        <p:spPr>
          <a:xfrm>
            <a:off x="4273182" y="2863553"/>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25000"/>
            </a:schemeClr>
          </a:solidFill>
          <a:ln w="127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39" name="Group 138">
            <a:extLst>
              <a:ext uri="{FF2B5EF4-FFF2-40B4-BE49-F238E27FC236}">
                <a16:creationId xmlns:a16="http://schemas.microsoft.com/office/drawing/2014/main" id="{B81FDA5A-1C76-421C-BE4D-34D22C8340A4}"/>
              </a:ext>
            </a:extLst>
          </p:cNvPr>
          <p:cNvGrpSpPr/>
          <p:nvPr/>
        </p:nvGrpSpPr>
        <p:grpSpPr>
          <a:xfrm>
            <a:off x="4378693" y="2952219"/>
            <a:ext cx="3459228" cy="1535335"/>
            <a:chOff x="1919327" y="963566"/>
            <a:chExt cx="7863840" cy="3490283"/>
          </a:xfrm>
          <a:solidFill>
            <a:schemeClr val="bg1">
              <a:lumMod val="75000"/>
            </a:schemeClr>
          </a:solidFill>
        </p:grpSpPr>
        <p:sp>
          <p:nvSpPr>
            <p:cNvPr id="141" name="Freeform: Shape 140">
              <a:extLst>
                <a:ext uri="{FF2B5EF4-FFF2-40B4-BE49-F238E27FC236}">
                  <a16:creationId xmlns:a16="http://schemas.microsoft.com/office/drawing/2014/main" id="{3B91C912-BCD3-4373-8504-E3D5643CC6A9}"/>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2" name="Freeform: Shape 141">
              <a:extLst>
                <a:ext uri="{FF2B5EF4-FFF2-40B4-BE49-F238E27FC236}">
                  <a16:creationId xmlns:a16="http://schemas.microsoft.com/office/drawing/2014/main" id="{FBD2A686-52E6-4660-95D8-28A73CA09478}"/>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3" name="Freeform: Shape 142">
              <a:extLst>
                <a:ext uri="{FF2B5EF4-FFF2-40B4-BE49-F238E27FC236}">
                  <a16:creationId xmlns:a16="http://schemas.microsoft.com/office/drawing/2014/main" id="{72D5C263-93CF-4177-B2CC-ABDF80466FDF}"/>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4" name="Freeform: Shape 143">
              <a:extLst>
                <a:ext uri="{FF2B5EF4-FFF2-40B4-BE49-F238E27FC236}">
                  <a16:creationId xmlns:a16="http://schemas.microsoft.com/office/drawing/2014/main" id="{BDEA5A39-793D-42C7-9F64-A18AD7051AFC}"/>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5" name="Freeform: Shape 144">
              <a:extLst>
                <a:ext uri="{FF2B5EF4-FFF2-40B4-BE49-F238E27FC236}">
                  <a16:creationId xmlns:a16="http://schemas.microsoft.com/office/drawing/2014/main" id="{C908C2C5-8E6C-4A44-842C-D22E77A29F25}"/>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6" name="Freeform: Shape 145">
              <a:extLst>
                <a:ext uri="{FF2B5EF4-FFF2-40B4-BE49-F238E27FC236}">
                  <a16:creationId xmlns:a16="http://schemas.microsoft.com/office/drawing/2014/main" id="{F1937E6F-B034-47D7-B86A-A6333CFF063A}"/>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7" name="Freeform: Shape 146">
              <a:extLst>
                <a:ext uri="{FF2B5EF4-FFF2-40B4-BE49-F238E27FC236}">
                  <a16:creationId xmlns:a16="http://schemas.microsoft.com/office/drawing/2014/main" id="{48423DD0-2D64-4547-AD3A-B40D77734266}"/>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8" name="Freeform: Shape 147">
              <a:extLst>
                <a:ext uri="{FF2B5EF4-FFF2-40B4-BE49-F238E27FC236}">
                  <a16:creationId xmlns:a16="http://schemas.microsoft.com/office/drawing/2014/main" id="{A175858F-28E8-4F0B-A920-7FA29879D2CF}"/>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9" name="Freeform: Shape 148">
              <a:extLst>
                <a:ext uri="{FF2B5EF4-FFF2-40B4-BE49-F238E27FC236}">
                  <a16:creationId xmlns:a16="http://schemas.microsoft.com/office/drawing/2014/main" id="{98B941DA-DF93-4F76-9E28-2A6F50C7860A}"/>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0" name="Freeform: Shape 149">
              <a:extLst>
                <a:ext uri="{FF2B5EF4-FFF2-40B4-BE49-F238E27FC236}">
                  <a16:creationId xmlns:a16="http://schemas.microsoft.com/office/drawing/2014/main" id="{38FCA423-E5CB-4606-8F43-13949468C59F}"/>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1" name="Freeform: Shape 150">
              <a:extLst>
                <a:ext uri="{FF2B5EF4-FFF2-40B4-BE49-F238E27FC236}">
                  <a16:creationId xmlns:a16="http://schemas.microsoft.com/office/drawing/2014/main" id="{EFE84E91-EDCE-40F0-8097-221212171A49}"/>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2" name="Freeform: Shape 151">
              <a:extLst>
                <a:ext uri="{FF2B5EF4-FFF2-40B4-BE49-F238E27FC236}">
                  <a16:creationId xmlns:a16="http://schemas.microsoft.com/office/drawing/2014/main" id="{A6838359-3A52-4A95-9E9F-45B687934B63}"/>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3" name="Freeform: Shape 152">
              <a:extLst>
                <a:ext uri="{FF2B5EF4-FFF2-40B4-BE49-F238E27FC236}">
                  <a16:creationId xmlns:a16="http://schemas.microsoft.com/office/drawing/2014/main" id="{A36DD3C7-1D1C-4E92-AF41-C34DC166F626}"/>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4" name="Freeform: Shape 153">
              <a:extLst>
                <a:ext uri="{FF2B5EF4-FFF2-40B4-BE49-F238E27FC236}">
                  <a16:creationId xmlns:a16="http://schemas.microsoft.com/office/drawing/2014/main" id="{F826EEA4-265F-49EB-A31B-76CC7204B112}"/>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5" name="Freeform: Shape 154">
              <a:extLst>
                <a:ext uri="{FF2B5EF4-FFF2-40B4-BE49-F238E27FC236}">
                  <a16:creationId xmlns:a16="http://schemas.microsoft.com/office/drawing/2014/main" id="{F8B48B70-A8BE-4E32-A28D-D5AC1A511A2E}"/>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6" name="Freeform: Shape 155">
              <a:extLst>
                <a:ext uri="{FF2B5EF4-FFF2-40B4-BE49-F238E27FC236}">
                  <a16:creationId xmlns:a16="http://schemas.microsoft.com/office/drawing/2014/main" id="{81509C8A-2F14-4E0E-AC5E-062EF9355E2F}"/>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7" name="Freeform: Shape 156">
              <a:extLst>
                <a:ext uri="{FF2B5EF4-FFF2-40B4-BE49-F238E27FC236}">
                  <a16:creationId xmlns:a16="http://schemas.microsoft.com/office/drawing/2014/main" id="{94FE5C32-FE25-4DAD-A926-D949FB21580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8" name="Freeform: Shape 157">
              <a:extLst>
                <a:ext uri="{FF2B5EF4-FFF2-40B4-BE49-F238E27FC236}">
                  <a16:creationId xmlns:a16="http://schemas.microsoft.com/office/drawing/2014/main" id="{F99EC787-CD7D-4CF8-BB2C-5DECE8E72ADF}"/>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9" name="Freeform: Shape 158">
              <a:extLst>
                <a:ext uri="{FF2B5EF4-FFF2-40B4-BE49-F238E27FC236}">
                  <a16:creationId xmlns:a16="http://schemas.microsoft.com/office/drawing/2014/main" id="{6F32C15D-D7FB-4980-858B-B591940718A2}"/>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0" name="Freeform: Shape 159">
              <a:extLst>
                <a:ext uri="{FF2B5EF4-FFF2-40B4-BE49-F238E27FC236}">
                  <a16:creationId xmlns:a16="http://schemas.microsoft.com/office/drawing/2014/main" id="{072579AF-98A8-4ADE-AFF5-969F9D5730D8}"/>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1" name="Freeform: Shape 160">
              <a:extLst>
                <a:ext uri="{FF2B5EF4-FFF2-40B4-BE49-F238E27FC236}">
                  <a16:creationId xmlns:a16="http://schemas.microsoft.com/office/drawing/2014/main" id="{C80A177D-5F46-4733-95B3-E11990C714AD}"/>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2" name="Freeform: Shape 161">
              <a:extLst>
                <a:ext uri="{FF2B5EF4-FFF2-40B4-BE49-F238E27FC236}">
                  <a16:creationId xmlns:a16="http://schemas.microsoft.com/office/drawing/2014/main" id="{9F73AAEC-F34E-4371-BA49-059129DFEE6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3" name="Freeform: Shape 162">
              <a:extLst>
                <a:ext uri="{FF2B5EF4-FFF2-40B4-BE49-F238E27FC236}">
                  <a16:creationId xmlns:a16="http://schemas.microsoft.com/office/drawing/2014/main" id="{736088EC-BD66-46FC-90B9-55B06433CF61}"/>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4" name="Freeform: Shape 163">
              <a:extLst>
                <a:ext uri="{FF2B5EF4-FFF2-40B4-BE49-F238E27FC236}">
                  <a16:creationId xmlns:a16="http://schemas.microsoft.com/office/drawing/2014/main" id="{62A425C5-2692-477F-B7C2-61F6B7314A3D}"/>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5" name="Freeform: Shape 164">
              <a:extLst>
                <a:ext uri="{FF2B5EF4-FFF2-40B4-BE49-F238E27FC236}">
                  <a16:creationId xmlns:a16="http://schemas.microsoft.com/office/drawing/2014/main" id="{84964E91-EE19-4200-94FB-F6E70FD16EA7}"/>
                </a:ext>
              </a:extLst>
            </p:cNvPr>
            <p:cNvSpPr>
              <a:spLocks/>
            </p:cNvSpPr>
            <p:nvPr/>
          </p:nvSpPr>
          <p:spPr>
            <a:xfrm rot="20220000" flipH="1">
              <a:off x="4386777" y="1220950"/>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6" name="Freeform: Shape 165">
              <a:extLst>
                <a:ext uri="{FF2B5EF4-FFF2-40B4-BE49-F238E27FC236}">
                  <a16:creationId xmlns:a16="http://schemas.microsoft.com/office/drawing/2014/main" id="{AA4E365B-2770-402C-8F4D-B557D57B276C}"/>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7" name="Freeform: Shape 166">
              <a:extLst>
                <a:ext uri="{FF2B5EF4-FFF2-40B4-BE49-F238E27FC236}">
                  <a16:creationId xmlns:a16="http://schemas.microsoft.com/office/drawing/2014/main" id="{B9B842C5-A548-4BF7-A200-022140742B8C}"/>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8" name="Freeform: Shape 167">
              <a:extLst>
                <a:ext uri="{FF2B5EF4-FFF2-40B4-BE49-F238E27FC236}">
                  <a16:creationId xmlns:a16="http://schemas.microsoft.com/office/drawing/2014/main" id="{32136464-CA16-49B2-9A47-C4DFD73D2E1B}"/>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9" name="Freeform: Shape 168">
              <a:extLst>
                <a:ext uri="{FF2B5EF4-FFF2-40B4-BE49-F238E27FC236}">
                  <a16:creationId xmlns:a16="http://schemas.microsoft.com/office/drawing/2014/main" id="{91C6F2BE-E202-4498-BFFC-0C2343D429FC}"/>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0" name="Freeform: Shape 169">
              <a:extLst>
                <a:ext uri="{FF2B5EF4-FFF2-40B4-BE49-F238E27FC236}">
                  <a16:creationId xmlns:a16="http://schemas.microsoft.com/office/drawing/2014/main" id="{F66F7205-6A9F-4719-AE35-48C9A71693ED}"/>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1" name="Freeform: Shape 170">
              <a:extLst>
                <a:ext uri="{FF2B5EF4-FFF2-40B4-BE49-F238E27FC236}">
                  <a16:creationId xmlns:a16="http://schemas.microsoft.com/office/drawing/2014/main" id="{4F31BF42-16A0-4558-BD1D-7130928E61C9}"/>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2" name="Freeform: Shape 171">
              <a:extLst>
                <a:ext uri="{FF2B5EF4-FFF2-40B4-BE49-F238E27FC236}">
                  <a16:creationId xmlns:a16="http://schemas.microsoft.com/office/drawing/2014/main" id="{DB3E182D-F43F-4E59-AE2C-34641E04CCD3}"/>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3" name="Freeform: Shape 172">
              <a:extLst>
                <a:ext uri="{FF2B5EF4-FFF2-40B4-BE49-F238E27FC236}">
                  <a16:creationId xmlns:a16="http://schemas.microsoft.com/office/drawing/2014/main" id="{8A5EEBC6-2E2A-40D0-AE5E-B437035A5A11}"/>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4" name="Freeform: Shape 173">
              <a:extLst>
                <a:ext uri="{FF2B5EF4-FFF2-40B4-BE49-F238E27FC236}">
                  <a16:creationId xmlns:a16="http://schemas.microsoft.com/office/drawing/2014/main" id="{1D292981-5C6F-4AB7-B318-07D165EFE166}"/>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5" name="Freeform: Shape 174">
              <a:extLst>
                <a:ext uri="{FF2B5EF4-FFF2-40B4-BE49-F238E27FC236}">
                  <a16:creationId xmlns:a16="http://schemas.microsoft.com/office/drawing/2014/main" id="{64AB20B9-2020-4F51-B1CD-02C3BC11523E}"/>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6" name="Freeform: Shape 175">
              <a:extLst>
                <a:ext uri="{FF2B5EF4-FFF2-40B4-BE49-F238E27FC236}">
                  <a16:creationId xmlns:a16="http://schemas.microsoft.com/office/drawing/2014/main" id="{6235023E-8364-4CC1-9753-737AE34E7572}"/>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7" name="Freeform: Shape 176">
              <a:extLst>
                <a:ext uri="{FF2B5EF4-FFF2-40B4-BE49-F238E27FC236}">
                  <a16:creationId xmlns:a16="http://schemas.microsoft.com/office/drawing/2014/main" id="{5243EA1D-0475-4148-84D5-A5E3B6C4D13A}"/>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8" name="Freeform: Shape 177">
              <a:extLst>
                <a:ext uri="{FF2B5EF4-FFF2-40B4-BE49-F238E27FC236}">
                  <a16:creationId xmlns:a16="http://schemas.microsoft.com/office/drawing/2014/main" id="{09F0CEBA-00A5-4FFB-A06D-040C6F4E6590}"/>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220" name="Freeform: Shape 219">
            <a:extLst>
              <a:ext uri="{FF2B5EF4-FFF2-40B4-BE49-F238E27FC236}">
                <a16:creationId xmlns:a16="http://schemas.microsoft.com/office/drawing/2014/main" id="{70233FB1-DC70-481F-92F2-75FAFC4A78B0}"/>
              </a:ext>
            </a:extLst>
          </p:cNvPr>
          <p:cNvSpPr>
            <a:spLocks noChangeAspect="1"/>
          </p:cNvSpPr>
          <p:nvPr/>
        </p:nvSpPr>
        <p:spPr>
          <a:xfrm>
            <a:off x="5867706" y="3550790"/>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34" name="Group 233">
            <a:extLst>
              <a:ext uri="{FF2B5EF4-FFF2-40B4-BE49-F238E27FC236}">
                <a16:creationId xmlns:a16="http://schemas.microsoft.com/office/drawing/2014/main" id="{95742B9B-3099-4554-B59F-F4D6AC47EAFF}"/>
              </a:ext>
            </a:extLst>
          </p:cNvPr>
          <p:cNvGrpSpPr/>
          <p:nvPr/>
        </p:nvGrpSpPr>
        <p:grpSpPr>
          <a:xfrm>
            <a:off x="4038319" y="2580171"/>
            <a:ext cx="4334006" cy="1898947"/>
            <a:chOff x="351998" y="1473107"/>
            <a:chExt cx="4334006" cy="1898947"/>
          </a:xfrm>
        </p:grpSpPr>
        <p:sp>
          <p:nvSpPr>
            <p:cNvPr id="235" name="TextBox 234">
              <a:extLst>
                <a:ext uri="{FF2B5EF4-FFF2-40B4-BE49-F238E27FC236}">
                  <a16:creationId xmlns:a16="http://schemas.microsoft.com/office/drawing/2014/main" id="{270687A4-7EB1-4CA8-B33D-410B33C9C2F6}"/>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50%</a:t>
              </a:r>
            </a:p>
          </p:txBody>
        </p:sp>
        <p:sp>
          <p:nvSpPr>
            <p:cNvPr id="236" name="TextBox 235">
              <a:extLst>
                <a:ext uri="{FF2B5EF4-FFF2-40B4-BE49-F238E27FC236}">
                  <a16:creationId xmlns:a16="http://schemas.microsoft.com/office/drawing/2014/main" id="{017519F4-D175-4022-A336-B6D7086BFF25}"/>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40%</a:t>
              </a:r>
            </a:p>
          </p:txBody>
        </p:sp>
        <p:sp>
          <p:nvSpPr>
            <p:cNvPr id="237" name="TextBox 236">
              <a:extLst>
                <a:ext uri="{FF2B5EF4-FFF2-40B4-BE49-F238E27FC236}">
                  <a16:creationId xmlns:a16="http://schemas.microsoft.com/office/drawing/2014/main" id="{D333B7EE-DA72-483D-BBA0-91AE4BC2E67D}"/>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30%</a:t>
              </a:r>
            </a:p>
          </p:txBody>
        </p:sp>
        <p:sp>
          <p:nvSpPr>
            <p:cNvPr id="238" name="TextBox 237">
              <a:extLst>
                <a:ext uri="{FF2B5EF4-FFF2-40B4-BE49-F238E27FC236}">
                  <a16:creationId xmlns:a16="http://schemas.microsoft.com/office/drawing/2014/main" id="{C366695E-11B5-4BA9-BA0D-51572DAA19EF}"/>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20%</a:t>
              </a:r>
            </a:p>
          </p:txBody>
        </p:sp>
        <p:sp>
          <p:nvSpPr>
            <p:cNvPr id="239" name="TextBox 238">
              <a:extLst>
                <a:ext uri="{FF2B5EF4-FFF2-40B4-BE49-F238E27FC236}">
                  <a16:creationId xmlns:a16="http://schemas.microsoft.com/office/drawing/2014/main" id="{28EC2985-EF8B-40B8-A471-25636B14D198}"/>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10%</a:t>
              </a:r>
            </a:p>
          </p:txBody>
        </p:sp>
        <p:sp>
          <p:nvSpPr>
            <p:cNvPr id="240" name="TextBox 239">
              <a:extLst>
                <a:ext uri="{FF2B5EF4-FFF2-40B4-BE49-F238E27FC236}">
                  <a16:creationId xmlns:a16="http://schemas.microsoft.com/office/drawing/2014/main" id="{279531B1-8436-4579-BEB0-FDB24FFCB70C}"/>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60%</a:t>
              </a:r>
            </a:p>
          </p:txBody>
        </p:sp>
        <p:sp>
          <p:nvSpPr>
            <p:cNvPr id="241" name="TextBox 240">
              <a:extLst>
                <a:ext uri="{FF2B5EF4-FFF2-40B4-BE49-F238E27FC236}">
                  <a16:creationId xmlns:a16="http://schemas.microsoft.com/office/drawing/2014/main" id="{0DCFFD74-D2AC-475C-A69F-6E2E079AA417}"/>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70%</a:t>
              </a:r>
            </a:p>
          </p:txBody>
        </p:sp>
        <p:sp>
          <p:nvSpPr>
            <p:cNvPr id="242" name="TextBox 241">
              <a:extLst>
                <a:ext uri="{FF2B5EF4-FFF2-40B4-BE49-F238E27FC236}">
                  <a16:creationId xmlns:a16="http://schemas.microsoft.com/office/drawing/2014/main" id="{1C31F112-63F1-49CC-BA76-D5DA6AB1751D}"/>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80%</a:t>
              </a:r>
            </a:p>
          </p:txBody>
        </p:sp>
        <p:sp>
          <p:nvSpPr>
            <p:cNvPr id="243" name="TextBox 242">
              <a:extLst>
                <a:ext uri="{FF2B5EF4-FFF2-40B4-BE49-F238E27FC236}">
                  <a16:creationId xmlns:a16="http://schemas.microsoft.com/office/drawing/2014/main" id="{3EF0294A-A0FD-4AD1-9467-C640177EE1F0}"/>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90%</a:t>
              </a:r>
            </a:p>
          </p:txBody>
        </p:sp>
        <p:sp>
          <p:nvSpPr>
            <p:cNvPr id="244" name="TextBox 243">
              <a:extLst>
                <a:ext uri="{FF2B5EF4-FFF2-40B4-BE49-F238E27FC236}">
                  <a16:creationId xmlns:a16="http://schemas.microsoft.com/office/drawing/2014/main" id="{B73DC914-19A1-441E-ABFB-318A5A3A6101}"/>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100%</a:t>
              </a:r>
            </a:p>
          </p:txBody>
        </p:sp>
      </p:grpSp>
      <p:sp>
        <p:nvSpPr>
          <p:cNvPr id="181" name="Freeform: Shape 180">
            <a:extLst>
              <a:ext uri="{FF2B5EF4-FFF2-40B4-BE49-F238E27FC236}">
                <a16:creationId xmlns:a16="http://schemas.microsoft.com/office/drawing/2014/main" id="{F0D75D09-C089-4D84-B96A-A82DFF739B47}"/>
              </a:ext>
            </a:extLst>
          </p:cNvPr>
          <p:cNvSpPr>
            <a:spLocks noChangeAspect="1"/>
          </p:cNvSpPr>
          <p:nvPr/>
        </p:nvSpPr>
        <p:spPr>
          <a:xfrm>
            <a:off x="8055774" y="1329977"/>
            <a:ext cx="3657600" cy="1775865"/>
          </a:xfrm>
          <a:custGeom>
            <a:avLst/>
            <a:gdLst>
              <a:gd name="connsiteX0" fmla="*/ 4157399 w 8314798"/>
              <a:gd name="connsiteY0" fmla="*/ 0 h 4037081"/>
              <a:gd name="connsiteX1" fmla="*/ 8312505 w 8314798"/>
              <a:gd name="connsiteY1" fmla="*/ 3946420 h 4037081"/>
              <a:gd name="connsiteX2" fmla="*/ 8314798 w 8314798"/>
              <a:gd name="connsiteY2" fmla="*/ 4037081 h 4037081"/>
              <a:gd name="connsiteX3" fmla="*/ 6978213 w 8314798"/>
              <a:gd name="connsiteY3" fmla="*/ 4037081 h 4037081"/>
              <a:gd name="connsiteX4" fmla="*/ 6971030 w 8314798"/>
              <a:gd name="connsiteY4" fmla="*/ 3894833 h 4037081"/>
              <a:gd name="connsiteX5" fmla="*/ 4151025 w 8314798"/>
              <a:gd name="connsiteY5" fmla="*/ 1350018 h 4037081"/>
              <a:gd name="connsiteX6" fmla="*/ 1331020 w 8314798"/>
              <a:gd name="connsiteY6" fmla="*/ 3894833 h 4037081"/>
              <a:gd name="connsiteX7" fmla="*/ 1323837 w 8314798"/>
              <a:gd name="connsiteY7" fmla="*/ 4037081 h 4037081"/>
              <a:gd name="connsiteX8" fmla="*/ 0 w 8314798"/>
              <a:gd name="connsiteY8" fmla="*/ 4037081 h 4037081"/>
              <a:gd name="connsiteX9" fmla="*/ 2293 w 8314798"/>
              <a:gd name="connsiteY9" fmla="*/ 3946420 h 4037081"/>
              <a:gd name="connsiteX10" fmla="*/ 4157399 w 8314798"/>
              <a:gd name="connsiteY10" fmla="*/ 0 h 4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14798" h="4037081">
                <a:moveTo>
                  <a:pt x="4157399" y="0"/>
                </a:moveTo>
                <a:cubicBezTo>
                  <a:pt x="6383385" y="0"/>
                  <a:pt x="8201074" y="1748127"/>
                  <a:pt x="8312505" y="3946420"/>
                </a:cubicBezTo>
                <a:lnTo>
                  <a:pt x="8314798" y="4037081"/>
                </a:lnTo>
                <a:lnTo>
                  <a:pt x="6978213" y="4037081"/>
                </a:lnTo>
                <a:lnTo>
                  <a:pt x="6971030" y="3894833"/>
                </a:lnTo>
                <a:cubicBezTo>
                  <a:pt x="6825868" y="2465449"/>
                  <a:pt x="5618708" y="1350018"/>
                  <a:pt x="4151025" y="1350018"/>
                </a:cubicBezTo>
                <a:cubicBezTo>
                  <a:pt x="2683343" y="1350018"/>
                  <a:pt x="1476182" y="2465449"/>
                  <a:pt x="1331020" y="3894833"/>
                </a:cubicBezTo>
                <a:lnTo>
                  <a:pt x="1323837" y="4037081"/>
                </a:lnTo>
                <a:lnTo>
                  <a:pt x="0" y="4037081"/>
                </a:lnTo>
                <a:lnTo>
                  <a:pt x="2293" y="3946420"/>
                </a:lnTo>
                <a:cubicBezTo>
                  <a:pt x="113725" y="1748127"/>
                  <a:pt x="1931413" y="0"/>
                  <a:pt x="4157399" y="0"/>
                </a:cubicBezTo>
                <a:close/>
              </a:path>
            </a:pathLst>
          </a:custGeom>
          <a:solidFill>
            <a:schemeClr val="bg1">
              <a:alpha val="25000"/>
            </a:schemeClr>
          </a:solidFill>
          <a:ln w="127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80" name="Group 179">
            <a:extLst>
              <a:ext uri="{FF2B5EF4-FFF2-40B4-BE49-F238E27FC236}">
                <a16:creationId xmlns:a16="http://schemas.microsoft.com/office/drawing/2014/main" id="{A093E4AA-EF94-4F6F-87BD-9EF4618894F1}"/>
              </a:ext>
            </a:extLst>
          </p:cNvPr>
          <p:cNvGrpSpPr/>
          <p:nvPr/>
        </p:nvGrpSpPr>
        <p:grpSpPr>
          <a:xfrm>
            <a:off x="8161285" y="1418643"/>
            <a:ext cx="3459228" cy="1535335"/>
            <a:chOff x="1919327" y="963566"/>
            <a:chExt cx="7863840" cy="3490283"/>
          </a:xfrm>
          <a:solidFill>
            <a:schemeClr val="bg1">
              <a:lumMod val="75000"/>
            </a:schemeClr>
          </a:solidFill>
        </p:grpSpPr>
        <p:sp>
          <p:nvSpPr>
            <p:cNvPr id="182" name="Freeform: Shape 181">
              <a:extLst>
                <a:ext uri="{FF2B5EF4-FFF2-40B4-BE49-F238E27FC236}">
                  <a16:creationId xmlns:a16="http://schemas.microsoft.com/office/drawing/2014/main" id="{E6A59B0F-BDAE-4CF0-B57F-48F74A7AD6D4}"/>
                </a:ext>
              </a:extLst>
            </p:cNvPr>
            <p:cNvSpPr>
              <a:spLocks/>
            </p:cNvSpPr>
            <p:nvPr/>
          </p:nvSpPr>
          <p:spPr>
            <a:xfrm rot="180000">
              <a:off x="5899926" y="964628"/>
              <a:ext cx="194070" cy="971326"/>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3" name="Freeform: Shape 182">
              <a:extLst>
                <a:ext uri="{FF2B5EF4-FFF2-40B4-BE49-F238E27FC236}">
                  <a16:creationId xmlns:a16="http://schemas.microsoft.com/office/drawing/2014/main" id="{E15F8F99-CDC2-4323-9A91-F9A115E5F9FA}"/>
                </a:ext>
              </a:extLst>
            </p:cNvPr>
            <p:cNvSpPr>
              <a:spLocks/>
            </p:cNvSpPr>
            <p:nvPr/>
          </p:nvSpPr>
          <p:spPr>
            <a:xfrm rot="480000">
              <a:off x="6149080" y="983372"/>
              <a:ext cx="194070" cy="972417"/>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4" name="Freeform: Shape 183">
              <a:extLst>
                <a:ext uri="{FF2B5EF4-FFF2-40B4-BE49-F238E27FC236}">
                  <a16:creationId xmlns:a16="http://schemas.microsoft.com/office/drawing/2014/main" id="{AC71CAA9-EB81-408D-8091-02BF50066895}"/>
                </a:ext>
              </a:extLst>
            </p:cNvPr>
            <p:cNvSpPr>
              <a:spLocks/>
            </p:cNvSpPr>
            <p:nvPr/>
          </p:nvSpPr>
          <p:spPr>
            <a:xfrm rot="720000">
              <a:off x="6412563" y="1024625"/>
              <a:ext cx="194070" cy="971687"/>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5" name="Freeform: Shape 184">
              <a:extLst>
                <a:ext uri="{FF2B5EF4-FFF2-40B4-BE49-F238E27FC236}">
                  <a16:creationId xmlns:a16="http://schemas.microsoft.com/office/drawing/2014/main" id="{550A294D-7E31-4D8A-A8ED-C3D25694B0E1}"/>
                </a:ext>
              </a:extLst>
            </p:cNvPr>
            <p:cNvSpPr>
              <a:spLocks/>
            </p:cNvSpPr>
            <p:nvPr/>
          </p:nvSpPr>
          <p:spPr>
            <a:xfrm rot="960000">
              <a:off x="6663128" y="1082712"/>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6" name="Freeform: Shape 185">
              <a:extLst>
                <a:ext uri="{FF2B5EF4-FFF2-40B4-BE49-F238E27FC236}">
                  <a16:creationId xmlns:a16="http://schemas.microsoft.com/office/drawing/2014/main" id="{F29A61F0-3FD2-453C-920D-2558A91825A2}"/>
                </a:ext>
              </a:extLst>
            </p:cNvPr>
            <p:cNvSpPr>
              <a:spLocks/>
            </p:cNvSpPr>
            <p:nvPr/>
          </p:nvSpPr>
          <p:spPr>
            <a:xfrm rot="1200000">
              <a:off x="6910424" y="1159492"/>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7" name="Freeform: Shape 186">
              <a:extLst>
                <a:ext uri="{FF2B5EF4-FFF2-40B4-BE49-F238E27FC236}">
                  <a16:creationId xmlns:a16="http://schemas.microsoft.com/office/drawing/2014/main" id="{9F276010-B718-42CF-943F-E630A9587B0C}"/>
                </a:ext>
              </a:extLst>
            </p:cNvPr>
            <p:cNvSpPr>
              <a:spLocks/>
            </p:cNvSpPr>
            <p:nvPr/>
          </p:nvSpPr>
          <p:spPr>
            <a:xfrm rot="1440000">
              <a:off x="7144749" y="1252823"/>
              <a:ext cx="194070"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8" name="Freeform: Shape 187">
              <a:extLst>
                <a:ext uri="{FF2B5EF4-FFF2-40B4-BE49-F238E27FC236}">
                  <a16:creationId xmlns:a16="http://schemas.microsoft.com/office/drawing/2014/main" id="{6DCE7309-2472-4EB6-916C-0B09851B8064}"/>
                </a:ext>
              </a:extLst>
            </p:cNvPr>
            <p:cNvSpPr>
              <a:spLocks/>
            </p:cNvSpPr>
            <p:nvPr/>
          </p:nvSpPr>
          <p:spPr>
            <a:xfrm rot="1680000">
              <a:off x="7381503" y="1369057"/>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9" name="Freeform: Shape 188">
              <a:extLst>
                <a:ext uri="{FF2B5EF4-FFF2-40B4-BE49-F238E27FC236}">
                  <a16:creationId xmlns:a16="http://schemas.microsoft.com/office/drawing/2014/main" id="{6D7C4A80-4DDE-4AC7-A7F1-35D8052FEC34}"/>
                </a:ext>
              </a:extLst>
            </p:cNvPr>
            <p:cNvSpPr>
              <a:spLocks/>
            </p:cNvSpPr>
            <p:nvPr/>
          </p:nvSpPr>
          <p:spPr>
            <a:xfrm rot="1920000">
              <a:off x="7618313" y="1506586"/>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0" name="Freeform: Shape 189">
              <a:extLst>
                <a:ext uri="{FF2B5EF4-FFF2-40B4-BE49-F238E27FC236}">
                  <a16:creationId xmlns:a16="http://schemas.microsoft.com/office/drawing/2014/main" id="{42103138-53DA-49F0-A260-F1B6C6492D36}"/>
                </a:ext>
              </a:extLst>
            </p:cNvPr>
            <p:cNvSpPr>
              <a:spLocks/>
            </p:cNvSpPr>
            <p:nvPr/>
          </p:nvSpPr>
          <p:spPr>
            <a:xfrm rot="2160000">
              <a:off x="7848475" y="1664309"/>
              <a:ext cx="194070" cy="968881"/>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1" name="Freeform: Shape 190">
              <a:extLst>
                <a:ext uri="{FF2B5EF4-FFF2-40B4-BE49-F238E27FC236}">
                  <a16:creationId xmlns:a16="http://schemas.microsoft.com/office/drawing/2014/main" id="{970BF0DE-1398-4500-A792-AD4BE3ED33A5}"/>
                </a:ext>
              </a:extLst>
            </p:cNvPr>
            <p:cNvSpPr>
              <a:spLocks/>
            </p:cNvSpPr>
            <p:nvPr/>
          </p:nvSpPr>
          <p:spPr>
            <a:xfrm rot="2400000">
              <a:off x="8055467" y="1830921"/>
              <a:ext cx="194070" cy="972037"/>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2" name="Freeform: Shape 191">
              <a:extLst>
                <a:ext uri="{FF2B5EF4-FFF2-40B4-BE49-F238E27FC236}">
                  <a16:creationId xmlns:a16="http://schemas.microsoft.com/office/drawing/2014/main" id="{428DAFA7-B946-4311-8FBF-A78BE4EF01E8}"/>
                </a:ext>
              </a:extLst>
            </p:cNvPr>
            <p:cNvSpPr>
              <a:spLocks/>
            </p:cNvSpPr>
            <p:nvPr/>
          </p:nvSpPr>
          <p:spPr>
            <a:xfrm rot="2640000">
              <a:off x="8243660" y="2008825"/>
              <a:ext cx="194070" cy="973541"/>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3" name="Freeform: Shape 192">
              <a:extLst>
                <a:ext uri="{FF2B5EF4-FFF2-40B4-BE49-F238E27FC236}">
                  <a16:creationId xmlns:a16="http://schemas.microsoft.com/office/drawing/2014/main" id="{ED98B86E-F336-48E7-900D-9EBA00F57E1E}"/>
                </a:ext>
              </a:extLst>
            </p:cNvPr>
            <p:cNvSpPr>
              <a:spLocks/>
            </p:cNvSpPr>
            <p:nvPr/>
          </p:nvSpPr>
          <p:spPr>
            <a:xfrm rot="2880000">
              <a:off x="8415152" y="2197795"/>
              <a:ext cx="194070" cy="973661"/>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4" name="Freeform: Shape 193">
              <a:extLst>
                <a:ext uri="{FF2B5EF4-FFF2-40B4-BE49-F238E27FC236}">
                  <a16:creationId xmlns:a16="http://schemas.microsoft.com/office/drawing/2014/main" id="{7CFBF18A-DA3D-437C-B69D-D9F41F6B1F0A}"/>
                </a:ext>
              </a:extLst>
            </p:cNvPr>
            <p:cNvSpPr>
              <a:spLocks/>
            </p:cNvSpPr>
            <p:nvPr/>
          </p:nvSpPr>
          <p:spPr>
            <a:xfrm rot="3120000">
              <a:off x="8575753" y="2403963"/>
              <a:ext cx="194070" cy="9731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5" name="Freeform: Shape 194">
              <a:extLst>
                <a:ext uri="{FF2B5EF4-FFF2-40B4-BE49-F238E27FC236}">
                  <a16:creationId xmlns:a16="http://schemas.microsoft.com/office/drawing/2014/main" id="{084243BD-AED1-46C0-B955-9CB2DFDDB600}"/>
                </a:ext>
              </a:extLst>
            </p:cNvPr>
            <p:cNvSpPr>
              <a:spLocks/>
            </p:cNvSpPr>
            <p:nvPr/>
          </p:nvSpPr>
          <p:spPr>
            <a:xfrm rot="3360000">
              <a:off x="8725196" y="2627538"/>
              <a:ext cx="194070" cy="97398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6" name="Freeform: Shape 195">
              <a:extLst>
                <a:ext uri="{FF2B5EF4-FFF2-40B4-BE49-F238E27FC236}">
                  <a16:creationId xmlns:a16="http://schemas.microsoft.com/office/drawing/2014/main" id="{ECFEDD65-D096-4015-B900-4A96F4CFC945}"/>
                </a:ext>
              </a:extLst>
            </p:cNvPr>
            <p:cNvSpPr>
              <a:spLocks/>
            </p:cNvSpPr>
            <p:nvPr/>
          </p:nvSpPr>
          <p:spPr>
            <a:xfrm rot="3600000">
              <a:off x="8859858" y="2866059"/>
              <a:ext cx="194070" cy="976114"/>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7" name="Freeform: Shape 196">
              <a:extLst>
                <a:ext uri="{FF2B5EF4-FFF2-40B4-BE49-F238E27FC236}">
                  <a16:creationId xmlns:a16="http://schemas.microsoft.com/office/drawing/2014/main" id="{9443406B-0D09-46D3-B90D-C356CB34F4B9}"/>
                </a:ext>
              </a:extLst>
            </p:cNvPr>
            <p:cNvSpPr>
              <a:spLocks/>
            </p:cNvSpPr>
            <p:nvPr/>
          </p:nvSpPr>
          <p:spPr>
            <a:xfrm rot="3840000">
              <a:off x="8971705" y="3105355"/>
              <a:ext cx="194071" cy="977684"/>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8" name="Freeform: Shape 197">
              <a:extLst>
                <a:ext uri="{FF2B5EF4-FFF2-40B4-BE49-F238E27FC236}">
                  <a16:creationId xmlns:a16="http://schemas.microsoft.com/office/drawing/2014/main" id="{20281CA9-6AF2-4265-9952-EEB28EB7C4E7}"/>
                </a:ext>
              </a:extLst>
            </p:cNvPr>
            <p:cNvSpPr>
              <a:spLocks/>
            </p:cNvSpPr>
            <p:nvPr/>
          </p:nvSpPr>
          <p:spPr>
            <a:xfrm rot="4080000">
              <a:off x="9067104" y="3358139"/>
              <a:ext cx="194071" cy="97999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9" name="Freeform: Shape 198">
              <a:extLst>
                <a:ext uri="{FF2B5EF4-FFF2-40B4-BE49-F238E27FC236}">
                  <a16:creationId xmlns:a16="http://schemas.microsoft.com/office/drawing/2014/main" id="{E559D734-70BD-47E5-A5D6-150629119781}"/>
                </a:ext>
              </a:extLst>
            </p:cNvPr>
            <p:cNvSpPr>
              <a:spLocks/>
            </p:cNvSpPr>
            <p:nvPr/>
          </p:nvSpPr>
          <p:spPr>
            <a:xfrm rot="4320000">
              <a:off x="9141451" y="3611566"/>
              <a:ext cx="194070" cy="982078"/>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0" name="Freeform: Shape 199">
              <a:extLst>
                <a:ext uri="{FF2B5EF4-FFF2-40B4-BE49-F238E27FC236}">
                  <a16:creationId xmlns:a16="http://schemas.microsoft.com/office/drawing/2014/main" id="{CBCCF936-970F-47E6-963C-29D7CA7FED9B}"/>
                </a:ext>
              </a:extLst>
            </p:cNvPr>
            <p:cNvSpPr>
              <a:spLocks/>
            </p:cNvSpPr>
            <p:nvPr/>
          </p:nvSpPr>
          <p:spPr>
            <a:xfrm rot="4560000">
              <a:off x="9193698" y="3864379"/>
              <a:ext cx="194070" cy="984869"/>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1" name="Freeform: Shape 200">
              <a:extLst>
                <a:ext uri="{FF2B5EF4-FFF2-40B4-BE49-F238E27FC236}">
                  <a16:creationId xmlns:a16="http://schemas.microsoft.com/office/drawing/2014/main" id="{5E63F712-6BB7-484C-A249-05EA9D002BEB}"/>
                </a:ext>
              </a:extLst>
            </p:cNvPr>
            <p:cNvSpPr>
              <a:spLocks/>
            </p:cNvSpPr>
            <p:nvPr/>
          </p:nvSpPr>
          <p:spPr>
            <a:xfrm rot="21480000" flipH="1">
              <a:off x="5636583" y="963566"/>
              <a:ext cx="194070" cy="962282"/>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2" name="Freeform: Shape 201">
              <a:extLst>
                <a:ext uri="{FF2B5EF4-FFF2-40B4-BE49-F238E27FC236}">
                  <a16:creationId xmlns:a16="http://schemas.microsoft.com/office/drawing/2014/main" id="{06D77145-55D1-44C8-A6A2-21000CEC7A6A}"/>
                </a:ext>
              </a:extLst>
            </p:cNvPr>
            <p:cNvSpPr>
              <a:spLocks/>
            </p:cNvSpPr>
            <p:nvPr/>
          </p:nvSpPr>
          <p:spPr>
            <a:xfrm rot="21180000" flipH="1">
              <a:off x="5387626" y="979629"/>
              <a:ext cx="194071" cy="961666"/>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3" name="Freeform: Shape 202">
              <a:extLst>
                <a:ext uri="{FF2B5EF4-FFF2-40B4-BE49-F238E27FC236}">
                  <a16:creationId xmlns:a16="http://schemas.microsoft.com/office/drawing/2014/main" id="{67F23B39-922F-45E6-A026-79233947A303}"/>
                </a:ext>
              </a:extLst>
            </p:cNvPr>
            <p:cNvSpPr>
              <a:spLocks/>
            </p:cNvSpPr>
            <p:nvPr/>
          </p:nvSpPr>
          <p:spPr>
            <a:xfrm rot="20940000" flipH="1">
              <a:off x="5123916" y="1016996"/>
              <a:ext cx="194070" cy="960150"/>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4" name="Freeform: Shape 203">
              <a:extLst>
                <a:ext uri="{FF2B5EF4-FFF2-40B4-BE49-F238E27FC236}">
                  <a16:creationId xmlns:a16="http://schemas.microsoft.com/office/drawing/2014/main" id="{B9EAD5C7-6C98-46AB-983D-6D39CBB39390}"/>
                </a:ext>
              </a:extLst>
            </p:cNvPr>
            <p:cNvSpPr>
              <a:spLocks/>
            </p:cNvSpPr>
            <p:nvPr/>
          </p:nvSpPr>
          <p:spPr>
            <a:xfrm rot="20700000" flipH="1">
              <a:off x="4871275" y="1059271"/>
              <a:ext cx="194070" cy="971655"/>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5" name="Freeform: Shape 204">
              <a:extLst>
                <a:ext uri="{FF2B5EF4-FFF2-40B4-BE49-F238E27FC236}">
                  <a16:creationId xmlns:a16="http://schemas.microsoft.com/office/drawing/2014/main" id="{1DFA0DD9-4041-4F0E-99EA-BB85787B8FF6}"/>
                </a:ext>
              </a:extLst>
            </p:cNvPr>
            <p:cNvSpPr>
              <a:spLocks/>
            </p:cNvSpPr>
            <p:nvPr/>
          </p:nvSpPr>
          <p:spPr>
            <a:xfrm rot="20460000" flipH="1">
              <a:off x="4622680" y="1131723"/>
              <a:ext cx="194070" cy="97130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6" name="Freeform: Shape 205">
              <a:extLst>
                <a:ext uri="{FF2B5EF4-FFF2-40B4-BE49-F238E27FC236}">
                  <a16:creationId xmlns:a16="http://schemas.microsoft.com/office/drawing/2014/main" id="{B046A018-0B66-4DB0-A102-53D8A56895CF}"/>
                </a:ext>
              </a:extLst>
            </p:cNvPr>
            <p:cNvSpPr>
              <a:spLocks/>
            </p:cNvSpPr>
            <p:nvPr/>
          </p:nvSpPr>
          <p:spPr>
            <a:xfrm rot="20220000" flipH="1">
              <a:off x="4386778" y="1220949"/>
              <a:ext cx="194071" cy="969537"/>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7" name="Freeform: Shape 206">
              <a:extLst>
                <a:ext uri="{FF2B5EF4-FFF2-40B4-BE49-F238E27FC236}">
                  <a16:creationId xmlns:a16="http://schemas.microsoft.com/office/drawing/2014/main" id="{23583612-CF55-4714-AAAD-C00D83FD2CC3}"/>
                </a:ext>
              </a:extLst>
            </p:cNvPr>
            <p:cNvSpPr>
              <a:spLocks/>
            </p:cNvSpPr>
            <p:nvPr/>
          </p:nvSpPr>
          <p:spPr>
            <a:xfrm rot="19980000" flipH="1">
              <a:off x="4148060" y="1333036"/>
              <a:ext cx="194070" cy="966235"/>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8" name="Freeform: Shape 207">
              <a:extLst>
                <a:ext uri="{FF2B5EF4-FFF2-40B4-BE49-F238E27FC236}">
                  <a16:creationId xmlns:a16="http://schemas.microsoft.com/office/drawing/2014/main" id="{F86222AA-F4AB-4FA8-881B-E03FECF73516}"/>
                </a:ext>
              </a:extLst>
            </p:cNvPr>
            <p:cNvSpPr>
              <a:spLocks/>
            </p:cNvSpPr>
            <p:nvPr/>
          </p:nvSpPr>
          <p:spPr>
            <a:xfrm rot="19740000" flipH="1">
              <a:off x="3908888" y="1466410"/>
              <a:ext cx="194070" cy="965908"/>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09" name="Freeform: Shape 208">
              <a:extLst>
                <a:ext uri="{FF2B5EF4-FFF2-40B4-BE49-F238E27FC236}">
                  <a16:creationId xmlns:a16="http://schemas.microsoft.com/office/drawing/2014/main" id="{7D91011B-D371-45F6-A6C9-E87A03961174}"/>
                </a:ext>
              </a:extLst>
            </p:cNvPr>
            <p:cNvSpPr>
              <a:spLocks/>
            </p:cNvSpPr>
            <p:nvPr/>
          </p:nvSpPr>
          <p:spPr>
            <a:xfrm rot="19500000" flipH="1">
              <a:off x="3680543" y="1634553"/>
              <a:ext cx="194070" cy="952982"/>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0" name="Freeform: Shape 209">
              <a:extLst>
                <a:ext uri="{FF2B5EF4-FFF2-40B4-BE49-F238E27FC236}">
                  <a16:creationId xmlns:a16="http://schemas.microsoft.com/office/drawing/2014/main" id="{514E10AF-5BAA-43E1-B995-FF0661B3AE67}"/>
                </a:ext>
              </a:extLst>
            </p:cNvPr>
            <p:cNvSpPr>
              <a:spLocks/>
            </p:cNvSpPr>
            <p:nvPr/>
          </p:nvSpPr>
          <p:spPr>
            <a:xfrm rot="19260000" flipH="1">
              <a:off x="3471874" y="1799410"/>
              <a:ext cx="194070" cy="95364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1" name="Freeform: Shape 210">
              <a:extLst>
                <a:ext uri="{FF2B5EF4-FFF2-40B4-BE49-F238E27FC236}">
                  <a16:creationId xmlns:a16="http://schemas.microsoft.com/office/drawing/2014/main" id="{0EA80DA7-0D1D-4094-81DA-DD1F0A983E19}"/>
                </a:ext>
              </a:extLst>
            </p:cNvPr>
            <p:cNvSpPr>
              <a:spLocks/>
            </p:cNvSpPr>
            <p:nvPr/>
          </p:nvSpPr>
          <p:spPr>
            <a:xfrm rot="19020000" flipH="1">
              <a:off x="3281713" y="1975199"/>
              <a:ext cx="194070" cy="953280"/>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2" name="Freeform: Shape 211">
              <a:extLst>
                <a:ext uri="{FF2B5EF4-FFF2-40B4-BE49-F238E27FC236}">
                  <a16:creationId xmlns:a16="http://schemas.microsoft.com/office/drawing/2014/main" id="{6027CB22-C672-4980-8835-F5A781CE7727}"/>
                </a:ext>
              </a:extLst>
            </p:cNvPr>
            <p:cNvSpPr>
              <a:spLocks/>
            </p:cNvSpPr>
            <p:nvPr/>
          </p:nvSpPr>
          <p:spPr>
            <a:xfrm rot="18780000" flipH="1">
              <a:off x="3108023" y="2161968"/>
              <a:ext cx="194070" cy="951829"/>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3" name="Freeform: Shape 212">
              <a:extLst>
                <a:ext uri="{FF2B5EF4-FFF2-40B4-BE49-F238E27FC236}">
                  <a16:creationId xmlns:a16="http://schemas.microsoft.com/office/drawing/2014/main" id="{D942799F-C9C7-4866-A7EF-E733850413FF}"/>
                </a:ext>
              </a:extLst>
            </p:cNvPr>
            <p:cNvSpPr>
              <a:spLocks/>
            </p:cNvSpPr>
            <p:nvPr/>
          </p:nvSpPr>
          <p:spPr>
            <a:xfrm rot="18540000" flipH="1">
              <a:off x="2944009" y="2364003"/>
              <a:ext cx="194070" cy="952231"/>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4" name="Freeform: Shape 213">
              <a:extLst>
                <a:ext uri="{FF2B5EF4-FFF2-40B4-BE49-F238E27FC236}">
                  <a16:creationId xmlns:a16="http://schemas.microsoft.com/office/drawing/2014/main" id="{0F5A534C-300F-434F-AAF9-F2961B86EA77}"/>
                </a:ext>
              </a:extLst>
            </p:cNvPr>
            <p:cNvSpPr>
              <a:spLocks/>
            </p:cNvSpPr>
            <p:nvPr/>
          </p:nvSpPr>
          <p:spPr>
            <a:xfrm rot="18300000" flipH="1">
              <a:off x="2790810" y="2583758"/>
              <a:ext cx="194070" cy="953794"/>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5" name="Freeform: Shape 214">
              <a:extLst>
                <a:ext uri="{FF2B5EF4-FFF2-40B4-BE49-F238E27FC236}">
                  <a16:creationId xmlns:a16="http://schemas.microsoft.com/office/drawing/2014/main" id="{18856B61-50B9-40D1-830B-947E8BDD7E02}"/>
                </a:ext>
              </a:extLst>
            </p:cNvPr>
            <p:cNvSpPr>
              <a:spLocks/>
            </p:cNvSpPr>
            <p:nvPr/>
          </p:nvSpPr>
          <p:spPr>
            <a:xfrm rot="18060000" flipH="1">
              <a:off x="2652272" y="2819128"/>
              <a:ext cx="194070" cy="956153"/>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6" name="Freeform: Shape 215">
              <a:extLst>
                <a:ext uri="{FF2B5EF4-FFF2-40B4-BE49-F238E27FC236}">
                  <a16:creationId xmlns:a16="http://schemas.microsoft.com/office/drawing/2014/main" id="{09AF5B09-862C-4EB9-920B-D13AD29DDAA6}"/>
                </a:ext>
              </a:extLst>
            </p:cNvPr>
            <p:cNvSpPr>
              <a:spLocks/>
            </p:cNvSpPr>
            <p:nvPr/>
          </p:nvSpPr>
          <p:spPr>
            <a:xfrm rot="17820000" flipH="1">
              <a:off x="2536321" y="3055388"/>
              <a:ext cx="194071" cy="958325"/>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7" name="Freeform: Shape 216">
              <a:extLst>
                <a:ext uri="{FF2B5EF4-FFF2-40B4-BE49-F238E27FC236}">
                  <a16:creationId xmlns:a16="http://schemas.microsoft.com/office/drawing/2014/main" id="{75529519-CD8B-4FA7-AA1C-C22A3CACB11F}"/>
                </a:ext>
              </a:extLst>
            </p:cNvPr>
            <p:cNvSpPr>
              <a:spLocks/>
            </p:cNvSpPr>
            <p:nvPr/>
          </p:nvSpPr>
          <p:spPr>
            <a:xfrm rot="17580000" flipH="1">
              <a:off x="2436468" y="3305370"/>
              <a:ext cx="194071" cy="961341"/>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8" name="Freeform: Shape 217">
              <a:extLst>
                <a:ext uri="{FF2B5EF4-FFF2-40B4-BE49-F238E27FC236}">
                  <a16:creationId xmlns:a16="http://schemas.microsoft.com/office/drawing/2014/main" id="{003C7AA3-9131-4C75-8BB8-0EA1831AF3C8}"/>
                </a:ext>
              </a:extLst>
            </p:cNvPr>
            <p:cNvSpPr>
              <a:spLocks/>
            </p:cNvSpPr>
            <p:nvPr/>
          </p:nvSpPr>
          <p:spPr>
            <a:xfrm rot="17340000" flipH="1">
              <a:off x="2359092" y="3558489"/>
              <a:ext cx="194070" cy="960951"/>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9" name="Freeform: Shape 218">
              <a:extLst>
                <a:ext uri="{FF2B5EF4-FFF2-40B4-BE49-F238E27FC236}">
                  <a16:creationId xmlns:a16="http://schemas.microsoft.com/office/drawing/2014/main" id="{BA3AF11B-39D0-42E6-8807-8B65A3CED7F2}"/>
                </a:ext>
              </a:extLst>
            </p:cNvPr>
            <p:cNvSpPr>
              <a:spLocks/>
            </p:cNvSpPr>
            <p:nvPr/>
          </p:nvSpPr>
          <p:spPr>
            <a:xfrm rot="17100000" flipH="1">
              <a:off x="2303385" y="3810626"/>
              <a:ext cx="194070" cy="962185"/>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222" name="Freeform: Shape 221">
            <a:extLst>
              <a:ext uri="{FF2B5EF4-FFF2-40B4-BE49-F238E27FC236}">
                <a16:creationId xmlns:a16="http://schemas.microsoft.com/office/drawing/2014/main" id="{C036B3F6-03CC-44C1-AEEB-E3EC377EB248}"/>
              </a:ext>
            </a:extLst>
          </p:cNvPr>
          <p:cNvSpPr>
            <a:spLocks noChangeAspect="1"/>
          </p:cNvSpPr>
          <p:nvPr/>
        </p:nvSpPr>
        <p:spPr>
          <a:xfrm rot="19662435">
            <a:off x="9534619" y="2056965"/>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45" name="Group 244">
            <a:extLst>
              <a:ext uri="{FF2B5EF4-FFF2-40B4-BE49-F238E27FC236}">
                <a16:creationId xmlns:a16="http://schemas.microsoft.com/office/drawing/2014/main" id="{2F50621C-249B-4ACB-A5D7-1AB6F1304050}"/>
              </a:ext>
            </a:extLst>
          </p:cNvPr>
          <p:cNvGrpSpPr/>
          <p:nvPr/>
        </p:nvGrpSpPr>
        <p:grpSpPr>
          <a:xfrm>
            <a:off x="7851956" y="1040709"/>
            <a:ext cx="4334006" cy="1898947"/>
            <a:chOff x="351998" y="1473107"/>
            <a:chExt cx="4334006" cy="1898947"/>
          </a:xfrm>
        </p:grpSpPr>
        <p:sp>
          <p:nvSpPr>
            <p:cNvPr id="246" name="TextBox 245">
              <a:extLst>
                <a:ext uri="{FF2B5EF4-FFF2-40B4-BE49-F238E27FC236}">
                  <a16:creationId xmlns:a16="http://schemas.microsoft.com/office/drawing/2014/main" id="{5611AC0D-159C-4E3B-9354-B147D6E740A4}"/>
                </a:ext>
              </a:extLst>
            </p:cNvPr>
            <p:cNvSpPr txBox="1"/>
            <p:nvPr/>
          </p:nvSpPr>
          <p:spPr>
            <a:xfrm>
              <a:off x="2191466" y="147310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50%</a:t>
              </a:r>
            </a:p>
          </p:txBody>
        </p:sp>
        <p:sp>
          <p:nvSpPr>
            <p:cNvPr id="247" name="TextBox 246">
              <a:extLst>
                <a:ext uri="{FF2B5EF4-FFF2-40B4-BE49-F238E27FC236}">
                  <a16:creationId xmlns:a16="http://schemas.microsoft.com/office/drawing/2014/main" id="{6DABC5F3-4C6F-450D-9282-65B01AC9202C}"/>
                </a:ext>
              </a:extLst>
            </p:cNvPr>
            <p:cNvSpPr txBox="1"/>
            <p:nvPr/>
          </p:nvSpPr>
          <p:spPr>
            <a:xfrm>
              <a:off x="1503765" y="157504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40%</a:t>
              </a:r>
            </a:p>
          </p:txBody>
        </p:sp>
        <p:sp>
          <p:nvSpPr>
            <p:cNvPr id="248" name="TextBox 247">
              <a:extLst>
                <a:ext uri="{FF2B5EF4-FFF2-40B4-BE49-F238E27FC236}">
                  <a16:creationId xmlns:a16="http://schemas.microsoft.com/office/drawing/2014/main" id="{CB78FDA9-B785-477E-BA2E-72975FBF3627}"/>
                </a:ext>
              </a:extLst>
            </p:cNvPr>
            <p:cNvSpPr txBox="1"/>
            <p:nvPr/>
          </p:nvSpPr>
          <p:spPr>
            <a:xfrm>
              <a:off x="995602" y="1800046"/>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30%</a:t>
              </a:r>
            </a:p>
          </p:txBody>
        </p:sp>
        <p:sp>
          <p:nvSpPr>
            <p:cNvPr id="249" name="TextBox 248">
              <a:extLst>
                <a:ext uri="{FF2B5EF4-FFF2-40B4-BE49-F238E27FC236}">
                  <a16:creationId xmlns:a16="http://schemas.microsoft.com/office/drawing/2014/main" id="{15F213B9-1A7A-4E91-9A5F-AE2CF79DB331}"/>
                </a:ext>
              </a:extLst>
            </p:cNvPr>
            <p:cNvSpPr txBox="1"/>
            <p:nvPr/>
          </p:nvSpPr>
          <p:spPr>
            <a:xfrm>
              <a:off x="586936" y="2131549"/>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20%</a:t>
              </a:r>
            </a:p>
          </p:txBody>
        </p:sp>
        <p:sp>
          <p:nvSpPr>
            <p:cNvPr id="250" name="TextBox 249">
              <a:extLst>
                <a:ext uri="{FF2B5EF4-FFF2-40B4-BE49-F238E27FC236}">
                  <a16:creationId xmlns:a16="http://schemas.microsoft.com/office/drawing/2014/main" id="{2360D3B6-F26C-4949-A176-853B98C0761E}"/>
                </a:ext>
              </a:extLst>
            </p:cNvPr>
            <p:cNvSpPr txBox="1"/>
            <p:nvPr/>
          </p:nvSpPr>
          <p:spPr>
            <a:xfrm>
              <a:off x="351998" y="2591108"/>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10%</a:t>
              </a:r>
            </a:p>
          </p:txBody>
        </p:sp>
        <p:sp>
          <p:nvSpPr>
            <p:cNvPr id="251" name="TextBox 250">
              <a:extLst>
                <a:ext uri="{FF2B5EF4-FFF2-40B4-BE49-F238E27FC236}">
                  <a16:creationId xmlns:a16="http://schemas.microsoft.com/office/drawing/2014/main" id="{92988160-C2B3-4CB7-9622-453830CF8ED6}"/>
                </a:ext>
              </a:extLst>
            </p:cNvPr>
            <p:cNvSpPr txBox="1"/>
            <p:nvPr/>
          </p:nvSpPr>
          <p:spPr>
            <a:xfrm>
              <a:off x="2812078" y="1563521"/>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60%</a:t>
              </a:r>
            </a:p>
          </p:txBody>
        </p:sp>
        <p:sp>
          <p:nvSpPr>
            <p:cNvPr id="252" name="TextBox 251">
              <a:extLst>
                <a:ext uri="{FF2B5EF4-FFF2-40B4-BE49-F238E27FC236}">
                  <a16:creationId xmlns:a16="http://schemas.microsoft.com/office/drawing/2014/main" id="{01C828DE-45BA-47C5-925D-686794E69418}"/>
                </a:ext>
              </a:extLst>
            </p:cNvPr>
            <p:cNvSpPr txBox="1"/>
            <p:nvPr/>
          </p:nvSpPr>
          <p:spPr>
            <a:xfrm>
              <a:off x="3349180" y="1801377"/>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70%</a:t>
              </a:r>
            </a:p>
          </p:txBody>
        </p:sp>
        <p:sp>
          <p:nvSpPr>
            <p:cNvPr id="253" name="TextBox 252">
              <a:extLst>
                <a:ext uri="{FF2B5EF4-FFF2-40B4-BE49-F238E27FC236}">
                  <a16:creationId xmlns:a16="http://schemas.microsoft.com/office/drawing/2014/main" id="{634C541C-CEE0-4452-B05C-DCC5FF716660}"/>
                </a:ext>
              </a:extLst>
            </p:cNvPr>
            <p:cNvSpPr txBox="1"/>
            <p:nvPr/>
          </p:nvSpPr>
          <p:spPr>
            <a:xfrm>
              <a:off x="3741786" y="2136505"/>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80%</a:t>
              </a:r>
            </a:p>
          </p:txBody>
        </p:sp>
        <p:sp>
          <p:nvSpPr>
            <p:cNvPr id="254" name="TextBox 253">
              <a:extLst>
                <a:ext uri="{FF2B5EF4-FFF2-40B4-BE49-F238E27FC236}">
                  <a16:creationId xmlns:a16="http://schemas.microsoft.com/office/drawing/2014/main" id="{679CFA6E-2D11-44FF-A244-D5FE4729E193}"/>
                </a:ext>
              </a:extLst>
            </p:cNvPr>
            <p:cNvSpPr txBox="1"/>
            <p:nvPr/>
          </p:nvSpPr>
          <p:spPr>
            <a:xfrm>
              <a:off x="4008799" y="2549933"/>
              <a:ext cx="491678"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90%</a:t>
              </a:r>
            </a:p>
          </p:txBody>
        </p:sp>
        <p:sp>
          <p:nvSpPr>
            <p:cNvPr id="255" name="TextBox 254">
              <a:extLst>
                <a:ext uri="{FF2B5EF4-FFF2-40B4-BE49-F238E27FC236}">
                  <a16:creationId xmlns:a16="http://schemas.microsoft.com/office/drawing/2014/main" id="{174BA265-1807-4E87-B595-C9D76B8643AD}"/>
                </a:ext>
              </a:extLst>
            </p:cNvPr>
            <p:cNvSpPr txBox="1"/>
            <p:nvPr/>
          </p:nvSpPr>
          <p:spPr>
            <a:xfrm>
              <a:off x="4152048" y="3095055"/>
              <a:ext cx="533956" cy="276999"/>
            </a:xfrm>
            <a:prstGeom prst="rect">
              <a:avLst/>
            </a:prstGeom>
            <a:noFill/>
          </p:spPr>
          <p:txBody>
            <a:bodyPr wrap="square" rtlCol="0">
              <a:spAutoFit/>
            </a:bodyPr>
            <a:lstStyle/>
            <a:p>
              <a:r>
                <a:rPr lang="en-US" sz="1200" dirty="0">
                  <a:solidFill>
                    <a:srgbClr val="4C4F54"/>
                  </a:solidFill>
                  <a:latin typeface="Bernard MT Condensed" panose="02050806060905020404" pitchFamily="18" charset="0"/>
                </a:rPr>
                <a:t>100%</a:t>
              </a:r>
            </a:p>
          </p:txBody>
        </p:sp>
      </p:grpSp>
      <p:sp>
        <p:nvSpPr>
          <p:cNvPr id="256" name="TextBox 255">
            <a:extLst>
              <a:ext uri="{FF2B5EF4-FFF2-40B4-BE49-F238E27FC236}">
                <a16:creationId xmlns:a16="http://schemas.microsoft.com/office/drawing/2014/main" id="{6B0DDC95-B581-4435-90D3-60CEE66F99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60" name="TextBox 259">
            <a:extLst>
              <a:ext uri="{FF2B5EF4-FFF2-40B4-BE49-F238E27FC236}">
                <a16:creationId xmlns:a16="http://schemas.microsoft.com/office/drawing/2014/main" id="{C4FCA82B-004B-480D-AEDD-7AD12E4B356E}"/>
              </a:ext>
            </a:extLst>
          </p:cNvPr>
          <p:cNvSpPr txBox="1"/>
          <p:nvPr/>
        </p:nvSpPr>
        <p:spPr>
          <a:xfrm>
            <a:off x="326740" y="3464833"/>
            <a:ext cx="3657600" cy="2011680"/>
          </a:xfrm>
          <a:prstGeom prst="rect">
            <a:avLst/>
          </a:prstGeom>
          <a:noFill/>
        </p:spPr>
        <p:txBody>
          <a:bodyPr wrap="square" rtlCol="0">
            <a:spAutoFit/>
          </a:bodyPr>
          <a:lstStyle/>
          <a:p>
            <a:pPr algn="ctr" defTabSz="1219170">
              <a:spcBef>
                <a:spcPct val="20000"/>
              </a:spcBef>
              <a:defRPr/>
            </a:pPr>
            <a:r>
              <a:rPr lang="en-US" sz="1600" dirty="0">
                <a:solidFill>
                  <a:srgbClr val="34738D"/>
                </a:solidFill>
                <a:latin typeface="Bernard MT Condensed" panose="02050806060905020404" pitchFamily="18" charset="0"/>
              </a:rPr>
              <a:t>LOREM IPSUM DOLOR</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rgbClr val="4C4F54"/>
              </a:solidFill>
              <a:latin typeface="Candara" panose="020E0502030303020204" pitchFamily="34" charset="0"/>
            </a:endParaRPr>
          </a:p>
        </p:txBody>
      </p:sp>
      <p:sp>
        <p:nvSpPr>
          <p:cNvPr id="263" name="TextBox 262">
            <a:extLst>
              <a:ext uri="{FF2B5EF4-FFF2-40B4-BE49-F238E27FC236}">
                <a16:creationId xmlns:a16="http://schemas.microsoft.com/office/drawing/2014/main" id="{BD07FD62-6BF2-469E-912E-C8729F27B442}"/>
              </a:ext>
            </a:extLst>
          </p:cNvPr>
          <p:cNvSpPr txBox="1"/>
          <p:nvPr/>
        </p:nvSpPr>
        <p:spPr>
          <a:xfrm>
            <a:off x="4221786" y="4824807"/>
            <a:ext cx="3657600" cy="2006703"/>
          </a:xfrm>
          <a:prstGeom prst="rect">
            <a:avLst/>
          </a:prstGeom>
          <a:noFill/>
        </p:spPr>
        <p:txBody>
          <a:bodyPr wrap="square" rtlCol="0">
            <a:spAutoFit/>
          </a:bodyPr>
          <a:lstStyle/>
          <a:p>
            <a:pPr algn="ctr" defTabSz="1219170">
              <a:spcBef>
                <a:spcPct val="20000"/>
              </a:spcBef>
              <a:defRPr/>
            </a:pPr>
            <a:r>
              <a:rPr lang="en-US" sz="1600" dirty="0">
                <a:solidFill>
                  <a:srgbClr val="189A80"/>
                </a:solidFill>
                <a:latin typeface="Bernard MT Condensed" panose="02050806060905020404" pitchFamily="18" charset="0"/>
              </a:rPr>
              <a:t>LOREM IPSUM DOLOR</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rgbClr val="4C4F54"/>
              </a:solidFill>
              <a:latin typeface="Candara" panose="020E0502030303020204" pitchFamily="34" charset="0"/>
            </a:endParaRPr>
          </a:p>
        </p:txBody>
      </p:sp>
      <p:sp>
        <p:nvSpPr>
          <p:cNvPr id="264" name="TextBox 263">
            <a:extLst>
              <a:ext uri="{FF2B5EF4-FFF2-40B4-BE49-F238E27FC236}">
                <a16:creationId xmlns:a16="http://schemas.microsoft.com/office/drawing/2014/main" id="{9C716D07-AED0-436B-BE67-4A9E3A608AF7}"/>
              </a:ext>
            </a:extLst>
          </p:cNvPr>
          <p:cNvSpPr txBox="1"/>
          <p:nvPr/>
        </p:nvSpPr>
        <p:spPr>
          <a:xfrm>
            <a:off x="8200196" y="3465576"/>
            <a:ext cx="3657600" cy="2006703"/>
          </a:xfrm>
          <a:prstGeom prst="rect">
            <a:avLst/>
          </a:prstGeom>
          <a:noFill/>
        </p:spPr>
        <p:txBody>
          <a:bodyPr wrap="square" rtlCol="0">
            <a:spAutoFit/>
          </a:bodyPr>
          <a:lstStyle/>
          <a:p>
            <a:pPr algn="ctr" defTabSz="1219170">
              <a:spcBef>
                <a:spcPct val="20000"/>
              </a:spcBef>
              <a:defRPr/>
            </a:pPr>
            <a:r>
              <a:rPr lang="en-US" dirty="0">
                <a:solidFill>
                  <a:srgbClr val="EF9D27"/>
                </a:solidFill>
                <a:latin typeface="Bernard MT Condensed" panose="02050806060905020404" pitchFamily="18" charset="0"/>
              </a:rPr>
              <a:t>LOREM IPSUM DOLOR</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200" dirty="0">
              <a:solidFill>
                <a:srgbClr val="4C4F54"/>
              </a:solidFill>
              <a:latin typeface="Candara" panose="020E0502030303020204" pitchFamily="34" charset="0"/>
            </a:endParaRPr>
          </a:p>
        </p:txBody>
      </p:sp>
      <p:pic>
        <p:nvPicPr>
          <p:cNvPr id="179" name="Picture 178">
            <a:hlinkClick r:id="rId2"/>
            <a:extLst>
              <a:ext uri="{FF2B5EF4-FFF2-40B4-BE49-F238E27FC236}">
                <a16:creationId xmlns:a16="http://schemas.microsoft.com/office/drawing/2014/main" id="{B30DC6F7-C988-4DC2-A088-4099815031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2134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6"/>
                                        </p:tgtEl>
                                        <p:attrNameLst>
                                          <p:attrName>style.visibility</p:attrName>
                                        </p:attrNameLst>
                                      </p:cBhvr>
                                      <p:to>
                                        <p:strVal val="visible"/>
                                      </p:to>
                                    </p:set>
                                    <p:animEffect transition="in" filter="wipe(left)">
                                      <p:cBhvr>
                                        <p:cTn id="7" dur="500"/>
                                        <p:tgtEl>
                                          <p:spTgt spid="25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60"/>
                                        </p:tgtEl>
                                        <p:attrNameLst>
                                          <p:attrName>style.visibility</p:attrName>
                                        </p:attrNameLst>
                                      </p:cBhvr>
                                      <p:to>
                                        <p:strVal val="visible"/>
                                      </p:to>
                                    </p:set>
                                    <p:animEffect transition="in" filter="fade">
                                      <p:cBhvr>
                                        <p:cTn id="11" dur="1000"/>
                                        <p:tgtEl>
                                          <p:spTgt spid="260"/>
                                        </p:tgtEl>
                                      </p:cBhvr>
                                    </p:animEffect>
                                    <p:anim calcmode="lin" valueType="num">
                                      <p:cBhvr>
                                        <p:cTn id="12" dur="1000" fill="hold"/>
                                        <p:tgtEl>
                                          <p:spTgt spid="260"/>
                                        </p:tgtEl>
                                        <p:attrNameLst>
                                          <p:attrName>ppt_x</p:attrName>
                                        </p:attrNameLst>
                                      </p:cBhvr>
                                      <p:tavLst>
                                        <p:tav tm="0">
                                          <p:val>
                                            <p:strVal val="#ppt_x"/>
                                          </p:val>
                                        </p:tav>
                                        <p:tav tm="100000">
                                          <p:val>
                                            <p:strVal val="#ppt_x"/>
                                          </p:val>
                                        </p:tav>
                                      </p:tavLst>
                                    </p:anim>
                                    <p:anim calcmode="lin" valueType="num">
                                      <p:cBhvr>
                                        <p:cTn id="13" dur="1000" fill="hold"/>
                                        <p:tgtEl>
                                          <p:spTgt spid="26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36"/>
                                        </p:tgtEl>
                                        <p:attrNameLst>
                                          <p:attrName>style.visibility</p:attrName>
                                        </p:attrNameLst>
                                      </p:cBhvr>
                                      <p:to>
                                        <p:strVal val="visible"/>
                                      </p:to>
                                    </p:set>
                                    <p:anim calcmode="lin" valueType="num">
                                      <p:cBhvr>
                                        <p:cTn id="17" dur="1000" fill="hold"/>
                                        <p:tgtEl>
                                          <p:spTgt spid="136"/>
                                        </p:tgtEl>
                                        <p:attrNameLst>
                                          <p:attrName>ppt_w</p:attrName>
                                        </p:attrNameLst>
                                      </p:cBhvr>
                                      <p:tavLst>
                                        <p:tav tm="0">
                                          <p:val>
                                            <p:fltVal val="0"/>
                                          </p:val>
                                        </p:tav>
                                        <p:tav tm="100000">
                                          <p:val>
                                            <p:strVal val="#ppt_w"/>
                                          </p:val>
                                        </p:tav>
                                      </p:tavLst>
                                    </p:anim>
                                    <p:anim calcmode="lin" valueType="num">
                                      <p:cBhvr>
                                        <p:cTn id="18" dur="1000" fill="hold"/>
                                        <p:tgtEl>
                                          <p:spTgt spid="136"/>
                                        </p:tgtEl>
                                        <p:attrNameLst>
                                          <p:attrName>ppt_h</p:attrName>
                                        </p:attrNameLst>
                                      </p:cBhvr>
                                      <p:tavLst>
                                        <p:tav tm="0">
                                          <p:val>
                                            <p:fltVal val="0"/>
                                          </p:val>
                                        </p:tav>
                                        <p:tav tm="100000">
                                          <p:val>
                                            <p:strVal val="#ppt_h"/>
                                          </p:val>
                                        </p:tav>
                                      </p:tavLst>
                                    </p:anim>
                                    <p:animEffect transition="in" filter="fade">
                                      <p:cBhvr>
                                        <p:cTn id="19" dur="1000"/>
                                        <p:tgtEl>
                                          <p:spTgt spid="136"/>
                                        </p:tgtEl>
                                      </p:cBhvr>
                                    </p:animEffect>
                                  </p:childTnLst>
                                </p:cTn>
                              </p:par>
                              <p:par>
                                <p:cTn id="20" presetID="53" presetClass="entr" presetSubtype="16" fill="hold" nodeType="withEffect">
                                  <p:stCondLst>
                                    <p:cond delay="0"/>
                                  </p:stCondLst>
                                  <p:childTnLst>
                                    <p:set>
                                      <p:cBhvr>
                                        <p:cTn id="21" dur="1" fill="hold">
                                          <p:stCondLst>
                                            <p:cond delay="0"/>
                                          </p:stCondLst>
                                        </p:cTn>
                                        <p:tgtEl>
                                          <p:spTgt spid="233"/>
                                        </p:tgtEl>
                                        <p:attrNameLst>
                                          <p:attrName>style.visibility</p:attrName>
                                        </p:attrNameLst>
                                      </p:cBhvr>
                                      <p:to>
                                        <p:strVal val="visible"/>
                                      </p:to>
                                    </p:set>
                                    <p:anim calcmode="lin" valueType="num">
                                      <p:cBhvr>
                                        <p:cTn id="22" dur="1000" fill="hold"/>
                                        <p:tgtEl>
                                          <p:spTgt spid="233"/>
                                        </p:tgtEl>
                                        <p:attrNameLst>
                                          <p:attrName>ppt_w</p:attrName>
                                        </p:attrNameLst>
                                      </p:cBhvr>
                                      <p:tavLst>
                                        <p:tav tm="0">
                                          <p:val>
                                            <p:fltVal val="0"/>
                                          </p:val>
                                        </p:tav>
                                        <p:tav tm="100000">
                                          <p:val>
                                            <p:strVal val="#ppt_w"/>
                                          </p:val>
                                        </p:tav>
                                      </p:tavLst>
                                    </p:anim>
                                    <p:anim calcmode="lin" valueType="num">
                                      <p:cBhvr>
                                        <p:cTn id="23" dur="1000" fill="hold"/>
                                        <p:tgtEl>
                                          <p:spTgt spid="233"/>
                                        </p:tgtEl>
                                        <p:attrNameLst>
                                          <p:attrName>ppt_h</p:attrName>
                                        </p:attrNameLst>
                                      </p:cBhvr>
                                      <p:tavLst>
                                        <p:tav tm="0">
                                          <p:val>
                                            <p:fltVal val="0"/>
                                          </p:val>
                                        </p:tav>
                                        <p:tav tm="100000">
                                          <p:val>
                                            <p:strVal val="#ppt_h"/>
                                          </p:val>
                                        </p:tav>
                                      </p:tavLst>
                                    </p:anim>
                                    <p:animEffect transition="in" filter="fade">
                                      <p:cBhvr>
                                        <p:cTn id="24" dur="1000"/>
                                        <p:tgtEl>
                                          <p:spTgt spid="233"/>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left)">
                                      <p:cBhvr>
                                        <p:cTn id="28" dur="1500"/>
                                        <p:tgtEl>
                                          <p:spTgt spid="13"/>
                                        </p:tgtEl>
                                      </p:cBhvr>
                                    </p:animEffect>
                                  </p:childTnLst>
                                </p:cTn>
                              </p:par>
                              <p:par>
                                <p:cTn id="29" presetID="49" presetClass="entr" presetSubtype="0" decel="100000" fill="hold" grpId="0" nodeType="withEffect">
                                  <p:stCondLst>
                                    <p:cond delay="0"/>
                                  </p:stCondLst>
                                  <p:childTnLst>
                                    <p:set>
                                      <p:cBhvr>
                                        <p:cTn id="30" dur="1" fill="hold">
                                          <p:stCondLst>
                                            <p:cond delay="0"/>
                                          </p:stCondLst>
                                        </p:cTn>
                                        <p:tgtEl>
                                          <p:spTgt spid="221"/>
                                        </p:tgtEl>
                                        <p:attrNameLst>
                                          <p:attrName>style.visibility</p:attrName>
                                        </p:attrNameLst>
                                      </p:cBhvr>
                                      <p:to>
                                        <p:strVal val="visible"/>
                                      </p:to>
                                    </p:set>
                                    <p:anim calcmode="lin" valueType="num">
                                      <p:cBhvr>
                                        <p:cTn id="31" dur="1500" fill="hold"/>
                                        <p:tgtEl>
                                          <p:spTgt spid="221"/>
                                        </p:tgtEl>
                                        <p:attrNameLst>
                                          <p:attrName>ppt_w</p:attrName>
                                        </p:attrNameLst>
                                      </p:cBhvr>
                                      <p:tavLst>
                                        <p:tav tm="0">
                                          <p:val>
                                            <p:fltVal val="0"/>
                                          </p:val>
                                        </p:tav>
                                        <p:tav tm="100000">
                                          <p:val>
                                            <p:strVal val="#ppt_w"/>
                                          </p:val>
                                        </p:tav>
                                      </p:tavLst>
                                    </p:anim>
                                    <p:anim calcmode="lin" valueType="num">
                                      <p:cBhvr>
                                        <p:cTn id="32" dur="1500" fill="hold"/>
                                        <p:tgtEl>
                                          <p:spTgt spid="221"/>
                                        </p:tgtEl>
                                        <p:attrNameLst>
                                          <p:attrName>ppt_h</p:attrName>
                                        </p:attrNameLst>
                                      </p:cBhvr>
                                      <p:tavLst>
                                        <p:tav tm="0">
                                          <p:val>
                                            <p:fltVal val="0"/>
                                          </p:val>
                                        </p:tav>
                                        <p:tav tm="100000">
                                          <p:val>
                                            <p:strVal val="#ppt_h"/>
                                          </p:val>
                                        </p:tav>
                                      </p:tavLst>
                                    </p:anim>
                                    <p:anim calcmode="lin" valueType="num">
                                      <p:cBhvr>
                                        <p:cTn id="33" dur="1500" fill="hold"/>
                                        <p:tgtEl>
                                          <p:spTgt spid="221"/>
                                        </p:tgtEl>
                                        <p:attrNameLst>
                                          <p:attrName>style.rotation</p:attrName>
                                        </p:attrNameLst>
                                      </p:cBhvr>
                                      <p:tavLst>
                                        <p:tav tm="0">
                                          <p:val>
                                            <p:fltVal val="360"/>
                                          </p:val>
                                        </p:tav>
                                        <p:tav tm="100000">
                                          <p:val>
                                            <p:fltVal val="0"/>
                                          </p:val>
                                        </p:tav>
                                      </p:tavLst>
                                    </p:anim>
                                    <p:animEffect transition="in" filter="fade">
                                      <p:cBhvr>
                                        <p:cTn id="34" dur="1500"/>
                                        <p:tgtEl>
                                          <p:spTgt spid="221"/>
                                        </p:tgtEl>
                                      </p:cBhvr>
                                    </p:animEffect>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263"/>
                                        </p:tgtEl>
                                        <p:attrNameLst>
                                          <p:attrName>style.visibility</p:attrName>
                                        </p:attrNameLst>
                                      </p:cBhvr>
                                      <p:to>
                                        <p:strVal val="visible"/>
                                      </p:to>
                                    </p:set>
                                    <p:animEffect transition="in" filter="fade">
                                      <p:cBhvr>
                                        <p:cTn id="38" dur="1000"/>
                                        <p:tgtEl>
                                          <p:spTgt spid="263"/>
                                        </p:tgtEl>
                                      </p:cBhvr>
                                    </p:animEffect>
                                    <p:anim calcmode="lin" valueType="num">
                                      <p:cBhvr>
                                        <p:cTn id="39" dur="1000" fill="hold"/>
                                        <p:tgtEl>
                                          <p:spTgt spid="263"/>
                                        </p:tgtEl>
                                        <p:attrNameLst>
                                          <p:attrName>ppt_x</p:attrName>
                                        </p:attrNameLst>
                                      </p:cBhvr>
                                      <p:tavLst>
                                        <p:tav tm="0">
                                          <p:val>
                                            <p:strVal val="#ppt_x"/>
                                          </p:val>
                                        </p:tav>
                                        <p:tav tm="100000">
                                          <p:val>
                                            <p:strVal val="#ppt_x"/>
                                          </p:val>
                                        </p:tav>
                                      </p:tavLst>
                                    </p:anim>
                                    <p:anim calcmode="lin" valueType="num">
                                      <p:cBhvr>
                                        <p:cTn id="40" dur="1000" fill="hold"/>
                                        <p:tgtEl>
                                          <p:spTgt spid="263"/>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40"/>
                                        </p:tgtEl>
                                        <p:attrNameLst>
                                          <p:attrName>style.visibility</p:attrName>
                                        </p:attrNameLst>
                                      </p:cBhvr>
                                      <p:to>
                                        <p:strVal val="visible"/>
                                      </p:to>
                                    </p:set>
                                    <p:anim calcmode="lin" valueType="num">
                                      <p:cBhvr>
                                        <p:cTn id="44" dur="1000" fill="hold"/>
                                        <p:tgtEl>
                                          <p:spTgt spid="140"/>
                                        </p:tgtEl>
                                        <p:attrNameLst>
                                          <p:attrName>ppt_w</p:attrName>
                                        </p:attrNameLst>
                                      </p:cBhvr>
                                      <p:tavLst>
                                        <p:tav tm="0">
                                          <p:val>
                                            <p:fltVal val="0"/>
                                          </p:val>
                                        </p:tav>
                                        <p:tav tm="100000">
                                          <p:val>
                                            <p:strVal val="#ppt_w"/>
                                          </p:val>
                                        </p:tav>
                                      </p:tavLst>
                                    </p:anim>
                                    <p:anim calcmode="lin" valueType="num">
                                      <p:cBhvr>
                                        <p:cTn id="45" dur="1000" fill="hold"/>
                                        <p:tgtEl>
                                          <p:spTgt spid="140"/>
                                        </p:tgtEl>
                                        <p:attrNameLst>
                                          <p:attrName>ppt_h</p:attrName>
                                        </p:attrNameLst>
                                      </p:cBhvr>
                                      <p:tavLst>
                                        <p:tav tm="0">
                                          <p:val>
                                            <p:fltVal val="0"/>
                                          </p:val>
                                        </p:tav>
                                        <p:tav tm="100000">
                                          <p:val>
                                            <p:strVal val="#ppt_h"/>
                                          </p:val>
                                        </p:tav>
                                      </p:tavLst>
                                    </p:anim>
                                    <p:animEffect transition="in" filter="fade">
                                      <p:cBhvr>
                                        <p:cTn id="46" dur="1000"/>
                                        <p:tgtEl>
                                          <p:spTgt spid="140"/>
                                        </p:tgtEl>
                                      </p:cBhvr>
                                    </p:animEffect>
                                  </p:childTnLst>
                                </p:cTn>
                              </p:par>
                              <p:par>
                                <p:cTn id="47" presetID="53" presetClass="entr" presetSubtype="16" fill="hold" nodeType="withEffect">
                                  <p:stCondLst>
                                    <p:cond delay="0"/>
                                  </p:stCondLst>
                                  <p:childTnLst>
                                    <p:set>
                                      <p:cBhvr>
                                        <p:cTn id="48" dur="1" fill="hold">
                                          <p:stCondLst>
                                            <p:cond delay="0"/>
                                          </p:stCondLst>
                                        </p:cTn>
                                        <p:tgtEl>
                                          <p:spTgt spid="234"/>
                                        </p:tgtEl>
                                        <p:attrNameLst>
                                          <p:attrName>style.visibility</p:attrName>
                                        </p:attrNameLst>
                                      </p:cBhvr>
                                      <p:to>
                                        <p:strVal val="visible"/>
                                      </p:to>
                                    </p:set>
                                    <p:anim calcmode="lin" valueType="num">
                                      <p:cBhvr>
                                        <p:cTn id="49" dur="1000" fill="hold"/>
                                        <p:tgtEl>
                                          <p:spTgt spid="234"/>
                                        </p:tgtEl>
                                        <p:attrNameLst>
                                          <p:attrName>ppt_w</p:attrName>
                                        </p:attrNameLst>
                                      </p:cBhvr>
                                      <p:tavLst>
                                        <p:tav tm="0">
                                          <p:val>
                                            <p:fltVal val="0"/>
                                          </p:val>
                                        </p:tav>
                                        <p:tav tm="100000">
                                          <p:val>
                                            <p:strVal val="#ppt_w"/>
                                          </p:val>
                                        </p:tav>
                                      </p:tavLst>
                                    </p:anim>
                                    <p:anim calcmode="lin" valueType="num">
                                      <p:cBhvr>
                                        <p:cTn id="50" dur="1000" fill="hold"/>
                                        <p:tgtEl>
                                          <p:spTgt spid="234"/>
                                        </p:tgtEl>
                                        <p:attrNameLst>
                                          <p:attrName>ppt_h</p:attrName>
                                        </p:attrNameLst>
                                      </p:cBhvr>
                                      <p:tavLst>
                                        <p:tav tm="0">
                                          <p:val>
                                            <p:fltVal val="0"/>
                                          </p:val>
                                        </p:tav>
                                        <p:tav tm="100000">
                                          <p:val>
                                            <p:strVal val="#ppt_h"/>
                                          </p:val>
                                        </p:tav>
                                      </p:tavLst>
                                    </p:anim>
                                    <p:animEffect transition="in" filter="fade">
                                      <p:cBhvr>
                                        <p:cTn id="51" dur="1000"/>
                                        <p:tgtEl>
                                          <p:spTgt spid="234"/>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39"/>
                                        </p:tgtEl>
                                        <p:attrNameLst>
                                          <p:attrName>style.visibility</p:attrName>
                                        </p:attrNameLst>
                                      </p:cBhvr>
                                      <p:to>
                                        <p:strVal val="visible"/>
                                      </p:to>
                                    </p:set>
                                    <p:animEffect transition="in" filter="wipe(left)">
                                      <p:cBhvr>
                                        <p:cTn id="55" dur="1500"/>
                                        <p:tgtEl>
                                          <p:spTgt spid="139"/>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220"/>
                                        </p:tgtEl>
                                        <p:attrNameLst>
                                          <p:attrName>style.visibility</p:attrName>
                                        </p:attrNameLst>
                                      </p:cBhvr>
                                      <p:to>
                                        <p:strVal val="visible"/>
                                      </p:to>
                                    </p:set>
                                    <p:anim calcmode="lin" valueType="num">
                                      <p:cBhvr>
                                        <p:cTn id="58" dur="1500" fill="hold"/>
                                        <p:tgtEl>
                                          <p:spTgt spid="220"/>
                                        </p:tgtEl>
                                        <p:attrNameLst>
                                          <p:attrName>ppt_w</p:attrName>
                                        </p:attrNameLst>
                                      </p:cBhvr>
                                      <p:tavLst>
                                        <p:tav tm="0">
                                          <p:val>
                                            <p:fltVal val="0"/>
                                          </p:val>
                                        </p:tav>
                                        <p:tav tm="100000">
                                          <p:val>
                                            <p:strVal val="#ppt_w"/>
                                          </p:val>
                                        </p:tav>
                                      </p:tavLst>
                                    </p:anim>
                                    <p:anim calcmode="lin" valueType="num">
                                      <p:cBhvr>
                                        <p:cTn id="59" dur="1500" fill="hold"/>
                                        <p:tgtEl>
                                          <p:spTgt spid="220"/>
                                        </p:tgtEl>
                                        <p:attrNameLst>
                                          <p:attrName>ppt_h</p:attrName>
                                        </p:attrNameLst>
                                      </p:cBhvr>
                                      <p:tavLst>
                                        <p:tav tm="0">
                                          <p:val>
                                            <p:fltVal val="0"/>
                                          </p:val>
                                        </p:tav>
                                        <p:tav tm="100000">
                                          <p:val>
                                            <p:strVal val="#ppt_h"/>
                                          </p:val>
                                        </p:tav>
                                      </p:tavLst>
                                    </p:anim>
                                    <p:anim calcmode="lin" valueType="num">
                                      <p:cBhvr>
                                        <p:cTn id="60" dur="1500" fill="hold"/>
                                        <p:tgtEl>
                                          <p:spTgt spid="220"/>
                                        </p:tgtEl>
                                        <p:attrNameLst>
                                          <p:attrName>style.rotation</p:attrName>
                                        </p:attrNameLst>
                                      </p:cBhvr>
                                      <p:tavLst>
                                        <p:tav tm="0">
                                          <p:val>
                                            <p:fltVal val="90"/>
                                          </p:val>
                                        </p:tav>
                                        <p:tav tm="100000">
                                          <p:val>
                                            <p:fltVal val="0"/>
                                          </p:val>
                                        </p:tav>
                                      </p:tavLst>
                                    </p:anim>
                                    <p:animEffect transition="in" filter="fade">
                                      <p:cBhvr>
                                        <p:cTn id="61" dur="1500"/>
                                        <p:tgtEl>
                                          <p:spTgt spid="220"/>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264"/>
                                        </p:tgtEl>
                                        <p:attrNameLst>
                                          <p:attrName>style.visibility</p:attrName>
                                        </p:attrNameLst>
                                      </p:cBhvr>
                                      <p:to>
                                        <p:strVal val="visible"/>
                                      </p:to>
                                    </p:set>
                                    <p:animEffect transition="in" filter="fade">
                                      <p:cBhvr>
                                        <p:cTn id="65" dur="1000"/>
                                        <p:tgtEl>
                                          <p:spTgt spid="264"/>
                                        </p:tgtEl>
                                      </p:cBhvr>
                                    </p:animEffect>
                                    <p:anim calcmode="lin" valueType="num">
                                      <p:cBhvr>
                                        <p:cTn id="66" dur="1000" fill="hold"/>
                                        <p:tgtEl>
                                          <p:spTgt spid="264"/>
                                        </p:tgtEl>
                                        <p:attrNameLst>
                                          <p:attrName>ppt_x</p:attrName>
                                        </p:attrNameLst>
                                      </p:cBhvr>
                                      <p:tavLst>
                                        <p:tav tm="0">
                                          <p:val>
                                            <p:strVal val="#ppt_x"/>
                                          </p:val>
                                        </p:tav>
                                        <p:tav tm="100000">
                                          <p:val>
                                            <p:strVal val="#ppt_x"/>
                                          </p:val>
                                        </p:tav>
                                      </p:tavLst>
                                    </p:anim>
                                    <p:anim calcmode="lin" valueType="num">
                                      <p:cBhvr>
                                        <p:cTn id="67" dur="1000" fill="hold"/>
                                        <p:tgtEl>
                                          <p:spTgt spid="264"/>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53" presetClass="entr" presetSubtype="16"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p:cTn id="71" dur="1000" fill="hold"/>
                                        <p:tgtEl>
                                          <p:spTgt spid="181"/>
                                        </p:tgtEl>
                                        <p:attrNameLst>
                                          <p:attrName>ppt_w</p:attrName>
                                        </p:attrNameLst>
                                      </p:cBhvr>
                                      <p:tavLst>
                                        <p:tav tm="0">
                                          <p:val>
                                            <p:fltVal val="0"/>
                                          </p:val>
                                        </p:tav>
                                        <p:tav tm="100000">
                                          <p:val>
                                            <p:strVal val="#ppt_w"/>
                                          </p:val>
                                        </p:tav>
                                      </p:tavLst>
                                    </p:anim>
                                    <p:anim calcmode="lin" valueType="num">
                                      <p:cBhvr>
                                        <p:cTn id="72" dur="1000" fill="hold"/>
                                        <p:tgtEl>
                                          <p:spTgt spid="181"/>
                                        </p:tgtEl>
                                        <p:attrNameLst>
                                          <p:attrName>ppt_h</p:attrName>
                                        </p:attrNameLst>
                                      </p:cBhvr>
                                      <p:tavLst>
                                        <p:tav tm="0">
                                          <p:val>
                                            <p:fltVal val="0"/>
                                          </p:val>
                                        </p:tav>
                                        <p:tav tm="100000">
                                          <p:val>
                                            <p:strVal val="#ppt_h"/>
                                          </p:val>
                                        </p:tav>
                                      </p:tavLst>
                                    </p:anim>
                                    <p:animEffect transition="in" filter="fade">
                                      <p:cBhvr>
                                        <p:cTn id="73" dur="1000"/>
                                        <p:tgtEl>
                                          <p:spTgt spid="181"/>
                                        </p:tgtEl>
                                      </p:cBhvr>
                                    </p:animEffect>
                                  </p:childTnLst>
                                </p:cTn>
                              </p:par>
                              <p:par>
                                <p:cTn id="74" presetID="53" presetClass="entr" presetSubtype="16" fill="hold" nodeType="withEffect">
                                  <p:stCondLst>
                                    <p:cond delay="0"/>
                                  </p:stCondLst>
                                  <p:childTnLst>
                                    <p:set>
                                      <p:cBhvr>
                                        <p:cTn id="75" dur="1" fill="hold">
                                          <p:stCondLst>
                                            <p:cond delay="0"/>
                                          </p:stCondLst>
                                        </p:cTn>
                                        <p:tgtEl>
                                          <p:spTgt spid="245"/>
                                        </p:tgtEl>
                                        <p:attrNameLst>
                                          <p:attrName>style.visibility</p:attrName>
                                        </p:attrNameLst>
                                      </p:cBhvr>
                                      <p:to>
                                        <p:strVal val="visible"/>
                                      </p:to>
                                    </p:set>
                                    <p:anim calcmode="lin" valueType="num">
                                      <p:cBhvr>
                                        <p:cTn id="76" dur="1000" fill="hold"/>
                                        <p:tgtEl>
                                          <p:spTgt spid="245"/>
                                        </p:tgtEl>
                                        <p:attrNameLst>
                                          <p:attrName>ppt_w</p:attrName>
                                        </p:attrNameLst>
                                      </p:cBhvr>
                                      <p:tavLst>
                                        <p:tav tm="0">
                                          <p:val>
                                            <p:fltVal val="0"/>
                                          </p:val>
                                        </p:tav>
                                        <p:tav tm="100000">
                                          <p:val>
                                            <p:strVal val="#ppt_w"/>
                                          </p:val>
                                        </p:tav>
                                      </p:tavLst>
                                    </p:anim>
                                    <p:anim calcmode="lin" valueType="num">
                                      <p:cBhvr>
                                        <p:cTn id="77" dur="1000" fill="hold"/>
                                        <p:tgtEl>
                                          <p:spTgt spid="245"/>
                                        </p:tgtEl>
                                        <p:attrNameLst>
                                          <p:attrName>ppt_h</p:attrName>
                                        </p:attrNameLst>
                                      </p:cBhvr>
                                      <p:tavLst>
                                        <p:tav tm="0">
                                          <p:val>
                                            <p:fltVal val="0"/>
                                          </p:val>
                                        </p:tav>
                                        <p:tav tm="100000">
                                          <p:val>
                                            <p:strVal val="#ppt_h"/>
                                          </p:val>
                                        </p:tav>
                                      </p:tavLst>
                                    </p:anim>
                                    <p:animEffect transition="in" filter="fade">
                                      <p:cBhvr>
                                        <p:cTn id="78" dur="1000"/>
                                        <p:tgtEl>
                                          <p:spTgt spid="245"/>
                                        </p:tgtEl>
                                      </p:cBhvr>
                                    </p:animEffect>
                                  </p:childTnLst>
                                </p:cTn>
                              </p:par>
                            </p:childTnLst>
                          </p:cTn>
                        </p:par>
                        <p:par>
                          <p:cTn id="79" fill="hold">
                            <p:stCondLst>
                              <p:cond delay="9500"/>
                            </p:stCondLst>
                            <p:childTnLst>
                              <p:par>
                                <p:cTn id="80" presetID="22" presetClass="entr" presetSubtype="8" fill="hold" nodeType="afterEffect">
                                  <p:stCondLst>
                                    <p:cond delay="0"/>
                                  </p:stCondLst>
                                  <p:childTnLst>
                                    <p:set>
                                      <p:cBhvr>
                                        <p:cTn id="81" dur="1" fill="hold">
                                          <p:stCondLst>
                                            <p:cond delay="0"/>
                                          </p:stCondLst>
                                        </p:cTn>
                                        <p:tgtEl>
                                          <p:spTgt spid="180"/>
                                        </p:tgtEl>
                                        <p:attrNameLst>
                                          <p:attrName>style.visibility</p:attrName>
                                        </p:attrNameLst>
                                      </p:cBhvr>
                                      <p:to>
                                        <p:strVal val="visible"/>
                                      </p:to>
                                    </p:set>
                                    <p:animEffect transition="in" filter="wipe(left)">
                                      <p:cBhvr>
                                        <p:cTn id="82" dur="1500"/>
                                        <p:tgtEl>
                                          <p:spTgt spid="180"/>
                                        </p:tgtEl>
                                      </p:cBhvr>
                                    </p:animEffect>
                                  </p:childTnLst>
                                </p:cTn>
                              </p:par>
                              <p:par>
                                <p:cTn id="83" presetID="31" presetClass="entr" presetSubtype="0" fill="hold" grpId="0" nodeType="withEffect">
                                  <p:stCondLst>
                                    <p:cond delay="0"/>
                                  </p:stCondLst>
                                  <p:childTnLst>
                                    <p:set>
                                      <p:cBhvr>
                                        <p:cTn id="84" dur="1" fill="hold">
                                          <p:stCondLst>
                                            <p:cond delay="0"/>
                                          </p:stCondLst>
                                        </p:cTn>
                                        <p:tgtEl>
                                          <p:spTgt spid="222"/>
                                        </p:tgtEl>
                                        <p:attrNameLst>
                                          <p:attrName>style.visibility</p:attrName>
                                        </p:attrNameLst>
                                      </p:cBhvr>
                                      <p:to>
                                        <p:strVal val="visible"/>
                                      </p:to>
                                    </p:set>
                                    <p:anim calcmode="lin" valueType="num">
                                      <p:cBhvr>
                                        <p:cTn id="85" dur="1500" fill="hold"/>
                                        <p:tgtEl>
                                          <p:spTgt spid="222"/>
                                        </p:tgtEl>
                                        <p:attrNameLst>
                                          <p:attrName>ppt_w</p:attrName>
                                        </p:attrNameLst>
                                      </p:cBhvr>
                                      <p:tavLst>
                                        <p:tav tm="0">
                                          <p:val>
                                            <p:fltVal val="0"/>
                                          </p:val>
                                        </p:tav>
                                        <p:tav tm="100000">
                                          <p:val>
                                            <p:strVal val="#ppt_w"/>
                                          </p:val>
                                        </p:tav>
                                      </p:tavLst>
                                    </p:anim>
                                    <p:anim calcmode="lin" valueType="num">
                                      <p:cBhvr>
                                        <p:cTn id="86" dur="1500" fill="hold"/>
                                        <p:tgtEl>
                                          <p:spTgt spid="222"/>
                                        </p:tgtEl>
                                        <p:attrNameLst>
                                          <p:attrName>ppt_h</p:attrName>
                                        </p:attrNameLst>
                                      </p:cBhvr>
                                      <p:tavLst>
                                        <p:tav tm="0">
                                          <p:val>
                                            <p:fltVal val="0"/>
                                          </p:val>
                                        </p:tav>
                                        <p:tav tm="100000">
                                          <p:val>
                                            <p:strVal val="#ppt_h"/>
                                          </p:val>
                                        </p:tav>
                                      </p:tavLst>
                                    </p:anim>
                                    <p:anim calcmode="lin" valueType="num">
                                      <p:cBhvr>
                                        <p:cTn id="87" dur="1500" fill="hold"/>
                                        <p:tgtEl>
                                          <p:spTgt spid="222"/>
                                        </p:tgtEl>
                                        <p:attrNameLst>
                                          <p:attrName>style.rotation</p:attrName>
                                        </p:attrNameLst>
                                      </p:cBhvr>
                                      <p:tavLst>
                                        <p:tav tm="0">
                                          <p:val>
                                            <p:fltVal val="90"/>
                                          </p:val>
                                        </p:tav>
                                        <p:tav tm="100000">
                                          <p:val>
                                            <p:fltVal val="0"/>
                                          </p:val>
                                        </p:tav>
                                      </p:tavLst>
                                    </p:anim>
                                    <p:animEffect transition="in" filter="fade">
                                      <p:cBhvr>
                                        <p:cTn id="88" dur="1500"/>
                                        <p:tgtEl>
                                          <p:spTgt spid="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221" grpId="0" animBg="1"/>
      <p:bldP spid="140" grpId="0" animBg="1"/>
      <p:bldP spid="220" grpId="0" animBg="1"/>
      <p:bldP spid="181" grpId="0" animBg="1"/>
      <p:bldP spid="222" grpId="0" animBg="1"/>
      <p:bldP spid="256" grpId="0"/>
      <p:bldP spid="260" grpId="0"/>
      <p:bldP spid="263" grpId="0"/>
      <p:bldP spid="2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1509</Words>
  <Application>Microsoft Office PowerPoint</Application>
  <PresentationFormat>Widescreen</PresentationFormat>
  <Paragraphs>99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2019-09-06T16:53:41Z</dcterms:modified>
</cp:coreProperties>
</file>