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6706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9" name="Group 208">
            <a:extLst>
              <a:ext uri="{FF2B5EF4-FFF2-40B4-BE49-F238E27FC236}">
                <a16:creationId xmlns:a16="http://schemas.microsoft.com/office/drawing/2014/main" id="{4B2591F7-08FF-4617-8817-A272F617FE38}"/>
              </a:ext>
            </a:extLst>
          </p:cNvPr>
          <p:cNvGrpSpPr/>
          <p:nvPr/>
        </p:nvGrpSpPr>
        <p:grpSpPr>
          <a:xfrm>
            <a:off x="7556339" y="1341835"/>
            <a:ext cx="3291840" cy="3389721"/>
            <a:chOff x="7556339" y="1341835"/>
            <a:chExt cx="3291840" cy="3389721"/>
          </a:xfrm>
          <a:solidFill>
            <a:srgbClr val="189A80"/>
          </a:solidFill>
        </p:grpSpPr>
        <p:sp>
          <p:nvSpPr>
            <p:cNvPr id="210" name="Freeform: Shape 209">
              <a:extLst>
                <a:ext uri="{FF2B5EF4-FFF2-40B4-BE49-F238E27FC236}">
                  <a16:creationId xmlns:a16="http://schemas.microsoft.com/office/drawing/2014/main" id="{85E6448F-3160-40DE-8023-A549B5EB527D}"/>
                </a:ext>
              </a:extLst>
            </p:cNvPr>
            <p:cNvSpPr>
              <a:spLocks/>
            </p:cNvSpPr>
            <p:nvPr/>
          </p:nvSpPr>
          <p:spPr>
            <a:xfrm rot="180000">
              <a:off x="9215857" y="134226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1" name="Freeform: Shape 210">
              <a:extLst>
                <a:ext uri="{FF2B5EF4-FFF2-40B4-BE49-F238E27FC236}">
                  <a16:creationId xmlns:a16="http://schemas.microsoft.com/office/drawing/2014/main" id="{571F2DBC-86D5-4180-82ED-41F964DBDD61}"/>
                </a:ext>
              </a:extLst>
            </p:cNvPr>
            <p:cNvSpPr>
              <a:spLocks/>
            </p:cNvSpPr>
            <p:nvPr/>
          </p:nvSpPr>
          <p:spPr>
            <a:xfrm rot="480000">
              <a:off x="9317134" y="1349885"/>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2" name="Freeform: Shape 211">
              <a:extLst>
                <a:ext uri="{FF2B5EF4-FFF2-40B4-BE49-F238E27FC236}">
                  <a16:creationId xmlns:a16="http://schemas.microsoft.com/office/drawing/2014/main" id="{C0788F80-6F75-4D25-AEEA-C85E0AAFEB6E}"/>
                </a:ext>
              </a:extLst>
            </p:cNvPr>
            <p:cNvSpPr>
              <a:spLocks/>
            </p:cNvSpPr>
            <p:nvPr/>
          </p:nvSpPr>
          <p:spPr>
            <a:xfrm rot="720000">
              <a:off x="9424234" y="1366654"/>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3" name="Freeform: Shape 212">
              <a:extLst>
                <a:ext uri="{FF2B5EF4-FFF2-40B4-BE49-F238E27FC236}">
                  <a16:creationId xmlns:a16="http://schemas.microsoft.com/office/drawing/2014/main" id="{BF3D6DC1-9DEA-4A96-9D0A-7B671A8490C9}"/>
                </a:ext>
              </a:extLst>
            </p:cNvPr>
            <p:cNvSpPr>
              <a:spLocks/>
            </p:cNvSpPr>
            <p:nvPr/>
          </p:nvSpPr>
          <p:spPr>
            <a:xfrm rot="960000">
              <a:off x="9526084" y="1390265"/>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4" name="Freeform: Shape 213">
              <a:extLst>
                <a:ext uri="{FF2B5EF4-FFF2-40B4-BE49-F238E27FC236}">
                  <a16:creationId xmlns:a16="http://schemas.microsoft.com/office/drawing/2014/main" id="{E98699CE-AB91-4EFD-AD23-0BD3E6260FA2}"/>
                </a:ext>
              </a:extLst>
            </p:cNvPr>
            <p:cNvSpPr>
              <a:spLocks/>
            </p:cNvSpPr>
            <p:nvPr/>
          </p:nvSpPr>
          <p:spPr>
            <a:xfrm rot="1200000">
              <a:off x="9626604" y="14214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5" name="Freeform: Shape 214">
              <a:extLst>
                <a:ext uri="{FF2B5EF4-FFF2-40B4-BE49-F238E27FC236}">
                  <a16:creationId xmlns:a16="http://schemas.microsoft.com/office/drawing/2014/main" id="{75D48E20-4C0C-416E-88F1-FC049B17CF5D}"/>
                </a:ext>
              </a:extLst>
            </p:cNvPr>
            <p:cNvSpPr>
              <a:spLocks/>
            </p:cNvSpPr>
            <p:nvPr/>
          </p:nvSpPr>
          <p:spPr>
            <a:xfrm rot="1440000">
              <a:off x="9721852" y="145941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6" name="Freeform: Shape 215">
              <a:extLst>
                <a:ext uri="{FF2B5EF4-FFF2-40B4-BE49-F238E27FC236}">
                  <a16:creationId xmlns:a16="http://schemas.microsoft.com/office/drawing/2014/main" id="{B7153237-DB9E-43F5-9138-7FF7338A0D7C}"/>
                </a:ext>
              </a:extLst>
            </p:cNvPr>
            <p:cNvSpPr>
              <a:spLocks/>
            </p:cNvSpPr>
            <p:nvPr/>
          </p:nvSpPr>
          <p:spPr>
            <a:xfrm rot="1680000">
              <a:off x="9818088" y="1506658"/>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7" name="Freeform: Shape 216">
              <a:extLst>
                <a:ext uri="{FF2B5EF4-FFF2-40B4-BE49-F238E27FC236}">
                  <a16:creationId xmlns:a16="http://schemas.microsoft.com/office/drawing/2014/main" id="{EEDD6AF8-8C29-42DD-A977-41A5CBC3E6B3}"/>
                </a:ext>
              </a:extLst>
            </p:cNvPr>
            <p:cNvSpPr>
              <a:spLocks/>
            </p:cNvSpPr>
            <p:nvPr/>
          </p:nvSpPr>
          <p:spPr>
            <a:xfrm rot="1920000">
              <a:off x="9914345" y="156256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8" name="Freeform: Shape 217">
              <a:extLst>
                <a:ext uri="{FF2B5EF4-FFF2-40B4-BE49-F238E27FC236}">
                  <a16:creationId xmlns:a16="http://schemas.microsoft.com/office/drawing/2014/main" id="{D3B06425-1A8E-4907-83F3-8E327EA1EB3E}"/>
                </a:ext>
              </a:extLst>
            </p:cNvPr>
            <p:cNvSpPr>
              <a:spLocks/>
            </p:cNvSpPr>
            <p:nvPr/>
          </p:nvSpPr>
          <p:spPr>
            <a:xfrm rot="2160000">
              <a:off x="10007901" y="1626671"/>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9" name="Freeform: Shape 218">
              <a:extLst>
                <a:ext uri="{FF2B5EF4-FFF2-40B4-BE49-F238E27FC236}">
                  <a16:creationId xmlns:a16="http://schemas.microsoft.com/office/drawing/2014/main" id="{7383CFD3-7453-4F22-AC05-CC809A1F0565}"/>
                </a:ext>
              </a:extLst>
            </p:cNvPr>
            <p:cNvSpPr>
              <a:spLocks/>
            </p:cNvSpPr>
            <p:nvPr/>
          </p:nvSpPr>
          <p:spPr>
            <a:xfrm rot="2400000">
              <a:off x="10092040" y="1694395"/>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0" name="Freeform: Shape 219">
              <a:extLst>
                <a:ext uri="{FF2B5EF4-FFF2-40B4-BE49-F238E27FC236}">
                  <a16:creationId xmlns:a16="http://schemas.microsoft.com/office/drawing/2014/main" id="{9E0AF537-DE78-4ACB-AC48-96021A10B199}"/>
                </a:ext>
              </a:extLst>
            </p:cNvPr>
            <p:cNvSpPr>
              <a:spLocks/>
            </p:cNvSpPr>
            <p:nvPr/>
          </p:nvSpPr>
          <p:spPr>
            <a:xfrm rot="2640000">
              <a:off x="10168537" y="1766709"/>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1" name="Freeform: Shape 220">
              <a:extLst>
                <a:ext uri="{FF2B5EF4-FFF2-40B4-BE49-F238E27FC236}">
                  <a16:creationId xmlns:a16="http://schemas.microsoft.com/office/drawing/2014/main" id="{C782A794-DA8B-43E1-B72D-B0BC222B5BB4}"/>
                </a:ext>
              </a:extLst>
            </p:cNvPr>
            <p:cNvSpPr>
              <a:spLocks/>
            </p:cNvSpPr>
            <p:nvPr/>
          </p:nvSpPr>
          <p:spPr>
            <a:xfrm rot="2880000">
              <a:off x="10238244" y="184352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2" name="Freeform: Shape 221">
              <a:extLst>
                <a:ext uri="{FF2B5EF4-FFF2-40B4-BE49-F238E27FC236}">
                  <a16:creationId xmlns:a16="http://schemas.microsoft.com/office/drawing/2014/main" id="{452739A4-1041-4649-A2C2-88454054A11F}"/>
                </a:ext>
              </a:extLst>
            </p:cNvPr>
            <p:cNvSpPr>
              <a:spLocks/>
            </p:cNvSpPr>
            <p:nvPr/>
          </p:nvSpPr>
          <p:spPr>
            <a:xfrm rot="3120000">
              <a:off x="10303525" y="1927322"/>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3" name="Freeform: Shape 222">
              <a:extLst>
                <a:ext uri="{FF2B5EF4-FFF2-40B4-BE49-F238E27FC236}">
                  <a16:creationId xmlns:a16="http://schemas.microsoft.com/office/drawing/2014/main" id="{95B38A6C-93F6-4CB7-B6BF-BD1353E1451B}"/>
                </a:ext>
              </a:extLst>
            </p:cNvPr>
            <p:cNvSpPr>
              <a:spLocks/>
            </p:cNvSpPr>
            <p:nvPr/>
          </p:nvSpPr>
          <p:spPr>
            <a:xfrm rot="3360000">
              <a:off x="10364271" y="201820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4" name="Freeform: Shape 223">
              <a:extLst>
                <a:ext uri="{FF2B5EF4-FFF2-40B4-BE49-F238E27FC236}">
                  <a16:creationId xmlns:a16="http://schemas.microsoft.com/office/drawing/2014/main" id="{0DDDFE7F-C30E-4F59-800A-C788D6A4BB92}"/>
                </a:ext>
              </a:extLst>
            </p:cNvPr>
            <p:cNvSpPr>
              <a:spLocks/>
            </p:cNvSpPr>
            <p:nvPr/>
          </p:nvSpPr>
          <p:spPr>
            <a:xfrm rot="3600000">
              <a:off x="10419008" y="211515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5" name="Freeform: Shape 224">
              <a:extLst>
                <a:ext uri="{FF2B5EF4-FFF2-40B4-BE49-F238E27FC236}">
                  <a16:creationId xmlns:a16="http://schemas.microsoft.com/office/drawing/2014/main" id="{1DAF54E4-2325-44EC-B396-846DF2E676B7}"/>
                </a:ext>
              </a:extLst>
            </p:cNvPr>
            <p:cNvSpPr>
              <a:spLocks/>
            </p:cNvSpPr>
            <p:nvPr/>
          </p:nvSpPr>
          <p:spPr>
            <a:xfrm rot="3840000">
              <a:off x="10464472" y="2212422"/>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6" name="Freeform: Shape 225">
              <a:extLst>
                <a:ext uri="{FF2B5EF4-FFF2-40B4-BE49-F238E27FC236}">
                  <a16:creationId xmlns:a16="http://schemas.microsoft.com/office/drawing/2014/main" id="{D081D173-3266-477B-9AC9-6ACD140E8A77}"/>
                </a:ext>
              </a:extLst>
            </p:cNvPr>
            <p:cNvSpPr>
              <a:spLocks/>
            </p:cNvSpPr>
            <p:nvPr/>
          </p:nvSpPr>
          <p:spPr>
            <a:xfrm rot="4080000">
              <a:off x="10503249" y="2315173"/>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7" name="Freeform: Shape 226">
              <a:extLst>
                <a:ext uri="{FF2B5EF4-FFF2-40B4-BE49-F238E27FC236}">
                  <a16:creationId xmlns:a16="http://schemas.microsoft.com/office/drawing/2014/main" id="{67C4287D-67BF-468D-9CF7-61DF89C72FB6}"/>
                </a:ext>
              </a:extLst>
            </p:cNvPr>
            <p:cNvSpPr>
              <a:spLocks/>
            </p:cNvSpPr>
            <p:nvPr/>
          </p:nvSpPr>
          <p:spPr>
            <a:xfrm rot="4320000">
              <a:off x="10545246" y="241818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8" name="Freeform: Shape 227">
              <a:extLst>
                <a:ext uri="{FF2B5EF4-FFF2-40B4-BE49-F238E27FC236}">
                  <a16:creationId xmlns:a16="http://schemas.microsoft.com/office/drawing/2014/main" id="{34C208E5-C252-42E4-8E19-D3990BFF5BFB}"/>
                </a:ext>
              </a:extLst>
            </p:cNvPr>
            <p:cNvSpPr>
              <a:spLocks/>
            </p:cNvSpPr>
            <p:nvPr/>
          </p:nvSpPr>
          <p:spPr>
            <a:xfrm rot="4620000">
              <a:off x="10570595" y="252094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9" name="Freeform: Shape 228">
              <a:extLst>
                <a:ext uri="{FF2B5EF4-FFF2-40B4-BE49-F238E27FC236}">
                  <a16:creationId xmlns:a16="http://schemas.microsoft.com/office/drawing/2014/main" id="{CEF6BCB5-DAB3-467B-920D-50CB3941E1FB}"/>
                </a:ext>
              </a:extLst>
            </p:cNvPr>
            <p:cNvSpPr>
              <a:spLocks/>
            </p:cNvSpPr>
            <p:nvPr/>
          </p:nvSpPr>
          <p:spPr>
            <a:xfrm rot="21480000" flipH="1">
              <a:off x="9108814" y="1341835"/>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0" name="Freeform: Shape 229">
              <a:extLst>
                <a:ext uri="{FF2B5EF4-FFF2-40B4-BE49-F238E27FC236}">
                  <a16:creationId xmlns:a16="http://schemas.microsoft.com/office/drawing/2014/main" id="{4B37F975-44B3-4A99-881A-05F8C7534983}"/>
                </a:ext>
              </a:extLst>
            </p:cNvPr>
            <p:cNvSpPr>
              <a:spLocks/>
            </p:cNvSpPr>
            <p:nvPr/>
          </p:nvSpPr>
          <p:spPr>
            <a:xfrm rot="21180000" flipH="1">
              <a:off x="9007619" y="134836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1" name="Freeform: Shape 230">
              <a:extLst>
                <a:ext uri="{FF2B5EF4-FFF2-40B4-BE49-F238E27FC236}">
                  <a16:creationId xmlns:a16="http://schemas.microsoft.com/office/drawing/2014/main" id="{6888BFA0-3E03-4784-90BE-68753FEA176C}"/>
                </a:ext>
              </a:extLst>
            </p:cNvPr>
            <p:cNvSpPr>
              <a:spLocks/>
            </p:cNvSpPr>
            <p:nvPr/>
          </p:nvSpPr>
          <p:spPr>
            <a:xfrm rot="20940000" flipH="1">
              <a:off x="8900426" y="1363553"/>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2" name="Freeform: Shape 231">
              <a:extLst>
                <a:ext uri="{FF2B5EF4-FFF2-40B4-BE49-F238E27FC236}">
                  <a16:creationId xmlns:a16="http://schemas.microsoft.com/office/drawing/2014/main" id="{E9E7D2ED-BF05-4419-BD7E-24B9BEA137F4}"/>
                </a:ext>
              </a:extLst>
            </p:cNvPr>
            <p:cNvSpPr>
              <a:spLocks/>
            </p:cNvSpPr>
            <p:nvPr/>
          </p:nvSpPr>
          <p:spPr>
            <a:xfrm rot="20700000" flipH="1">
              <a:off x="8797733" y="138073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3" name="Freeform: Shape 232">
              <a:extLst>
                <a:ext uri="{FF2B5EF4-FFF2-40B4-BE49-F238E27FC236}">
                  <a16:creationId xmlns:a16="http://schemas.microsoft.com/office/drawing/2014/main" id="{3AEFDD9B-E54E-4B2B-8A60-C28ED054DD08}"/>
                </a:ext>
              </a:extLst>
            </p:cNvPr>
            <p:cNvSpPr>
              <a:spLocks/>
            </p:cNvSpPr>
            <p:nvPr/>
          </p:nvSpPr>
          <p:spPr>
            <a:xfrm rot="20460000" flipH="1">
              <a:off x="8696684" y="1410187"/>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4" name="Freeform: Shape 233">
              <a:extLst>
                <a:ext uri="{FF2B5EF4-FFF2-40B4-BE49-F238E27FC236}">
                  <a16:creationId xmlns:a16="http://schemas.microsoft.com/office/drawing/2014/main" id="{A1F2E59E-6619-46E3-BD6C-D27104F551B5}"/>
                </a:ext>
              </a:extLst>
            </p:cNvPr>
            <p:cNvSpPr>
              <a:spLocks/>
            </p:cNvSpPr>
            <p:nvPr/>
          </p:nvSpPr>
          <p:spPr>
            <a:xfrm rot="20220000" flipH="1">
              <a:off x="8600795" y="1446455"/>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5" name="Freeform: Shape 234">
              <a:extLst>
                <a:ext uri="{FF2B5EF4-FFF2-40B4-BE49-F238E27FC236}">
                  <a16:creationId xmlns:a16="http://schemas.microsoft.com/office/drawing/2014/main" id="{8E240B33-3ED7-4993-8858-B7C82B739BCB}"/>
                </a:ext>
              </a:extLst>
            </p:cNvPr>
            <p:cNvSpPr>
              <a:spLocks/>
            </p:cNvSpPr>
            <p:nvPr/>
          </p:nvSpPr>
          <p:spPr>
            <a:xfrm rot="19980000" flipH="1">
              <a:off x="8503761" y="1492016"/>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6" name="Freeform: Shape 235">
              <a:extLst>
                <a:ext uri="{FF2B5EF4-FFF2-40B4-BE49-F238E27FC236}">
                  <a16:creationId xmlns:a16="http://schemas.microsoft.com/office/drawing/2014/main" id="{15B3D99F-9EF5-4AF0-928D-0289C48F96DC}"/>
                </a:ext>
              </a:extLst>
            </p:cNvPr>
            <p:cNvSpPr>
              <a:spLocks/>
            </p:cNvSpPr>
            <p:nvPr/>
          </p:nvSpPr>
          <p:spPr>
            <a:xfrm rot="19740000" flipH="1">
              <a:off x="8406543" y="154622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7" name="Freeform: Shape 236">
              <a:extLst>
                <a:ext uri="{FF2B5EF4-FFF2-40B4-BE49-F238E27FC236}">
                  <a16:creationId xmlns:a16="http://schemas.microsoft.com/office/drawing/2014/main" id="{74846144-E055-492A-8FEF-4E40A1792927}"/>
                </a:ext>
              </a:extLst>
            </p:cNvPr>
            <p:cNvSpPr>
              <a:spLocks/>
            </p:cNvSpPr>
            <p:nvPr/>
          </p:nvSpPr>
          <p:spPr>
            <a:xfrm rot="19500000" flipH="1">
              <a:off x="8313725" y="161457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8" name="Freeform: Shape 237">
              <a:extLst>
                <a:ext uri="{FF2B5EF4-FFF2-40B4-BE49-F238E27FC236}">
                  <a16:creationId xmlns:a16="http://schemas.microsoft.com/office/drawing/2014/main" id="{CF1DF26E-40D4-46B6-AE47-9E524698E879}"/>
                </a:ext>
              </a:extLst>
            </p:cNvPr>
            <p:cNvSpPr>
              <a:spLocks/>
            </p:cNvSpPr>
            <p:nvPr/>
          </p:nvSpPr>
          <p:spPr>
            <a:xfrm rot="19260000" flipH="1">
              <a:off x="8228906" y="1681586"/>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9" name="Freeform: Shape 238">
              <a:extLst>
                <a:ext uri="{FF2B5EF4-FFF2-40B4-BE49-F238E27FC236}">
                  <a16:creationId xmlns:a16="http://schemas.microsoft.com/office/drawing/2014/main" id="{7B1BF3E7-6C45-4A5B-A93B-21D34C7B037F}"/>
                </a:ext>
              </a:extLst>
            </p:cNvPr>
            <p:cNvSpPr>
              <a:spLocks/>
            </p:cNvSpPr>
            <p:nvPr/>
          </p:nvSpPr>
          <p:spPr>
            <a:xfrm rot="19020000" flipH="1">
              <a:off x="8151609" y="1753041"/>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0" name="Freeform: Shape 239">
              <a:extLst>
                <a:ext uri="{FF2B5EF4-FFF2-40B4-BE49-F238E27FC236}">
                  <a16:creationId xmlns:a16="http://schemas.microsoft.com/office/drawing/2014/main" id="{D686B2CB-EA9E-4355-9698-03D46F960108}"/>
                </a:ext>
              </a:extLst>
            </p:cNvPr>
            <p:cNvSpPr>
              <a:spLocks/>
            </p:cNvSpPr>
            <p:nvPr/>
          </p:nvSpPr>
          <p:spPr>
            <a:xfrm rot="18780000" flipH="1">
              <a:off x="8081008" y="1828957"/>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1" name="Freeform: Shape 240">
              <a:extLst>
                <a:ext uri="{FF2B5EF4-FFF2-40B4-BE49-F238E27FC236}">
                  <a16:creationId xmlns:a16="http://schemas.microsoft.com/office/drawing/2014/main" id="{E5044AA7-F8F0-4EFD-AF05-BF4745F7F3DD}"/>
                </a:ext>
              </a:extLst>
            </p:cNvPr>
            <p:cNvSpPr>
              <a:spLocks/>
            </p:cNvSpPr>
            <p:nvPr/>
          </p:nvSpPr>
          <p:spPr>
            <a:xfrm rot="18540000" flipH="1">
              <a:off x="8014340" y="1911080"/>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2" name="Freeform: Shape 241">
              <a:extLst>
                <a:ext uri="{FF2B5EF4-FFF2-40B4-BE49-F238E27FC236}">
                  <a16:creationId xmlns:a16="http://schemas.microsoft.com/office/drawing/2014/main" id="{1198253B-4AD9-4231-8E96-8298DE6C6F47}"/>
                </a:ext>
              </a:extLst>
            </p:cNvPr>
            <p:cNvSpPr>
              <a:spLocks/>
            </p:cNvSpPr>
            <p:nvPr/>
          </p:nvSpPr>
          <p:spPr>
            <a:xfrm rot="18300000" flipH="1">
              <a:off x="7952067" y="2000405"/>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3" name="Freeform: Shape 242">
              <a:extLst>
                <a:ext uri="{FF2B5EF4-FFF2-40B4-BE49-F238E27FC236}">
                  <a16:creationId xmlns:a16="http://schemas.microsoft.com/office/drawing/2014/main" id="{8F688BFA-0348-45B0-8090-477BDB51B39F}"/>
                </a:ext>
              </a:extLst>
            </p:cNvPr>
            <p:cNvSpPr>
              <a:spLocks/>
            </p:cNvSpPr>
            <p:nvPr/>
          </p:nvSpPr>
          <p:spPr>
            <a:xfrm rot="18060000" flipH="1">
              <a:off x="7895755" y="2096077"/>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4" name="Freeform: Shape 243">
              <a:extLst>
                <a:ext uri="{FF2B5EF4-FFF2-40B4-BE49-F238E27FC236}">
                  <a16:creationId xmlns:a16="http://schemas.microsoft.com/office/drawing/2014/main" id="{50F5E7B7-AC91-4ABA-BAE8-D12B99616429}"/>
                </a:ext>
              </a:extLst>
            </p:cNvPr>
            <p:cNvSpPr>
              <a:spLocks/>
            </p:cNvSpPr>
            <p:nvPr/>
          </p:nvSpPr>
          <p:spPr>
            <a:xfrm rot="17820000" flipH="1">
              <a:off x="7848623" y="2192112"/>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5" name="Freeform: Shape 244">
              <a:extLst>
                <a:ext uri="{FF2B5EF4-FFF2-40B4-BE49-F238E27FC236}">
                  <a16:creationId xmlns:a16="http://schemas.microsoft.com/office/drawing/2014/main" id="{EA5B49EF-DC89-414C-A7A7-2CBC773784F0}"/>
                </a:ext>
              </a:extLst>
            </p:cNvPr>
            <p:cNvSpPr>
              <a:spLocks/>
            </p:cNvSpPr>
            <p:nvPr/>
          </p:nvSpPr>
          <p:spPr>
            <a:xfrm rot="17580000" flipH="1">
              <a:off x="7808035" y="2293723"/>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6" name="Freeform: Shape 245">
              <a:extLst>
                <a:ext uri="{FF2B5EF4-FFF2-40B4-BE49-F238E27FC236}">
                  <a16:creationId xmlns:a16="http://schemas.microsoft.com/office/drawing/2014/main" id="{291C3369-0B03-4AF0-9205-1BA110D452A8}"/>
                </a:ext>
              </a:extLst>
            </p:cNvPr>
            <p:cNvSpPr>
              <a:spLocks/>
            </p:cNvSpPr>
            <p:nvPr/>
          </p:nvSpPr>
          <p:spPr>
            <a:xfrm rot="17340000" flipH="1">
              <a:off x="7776584" y="239661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7" name="Freeform: Shape 246">
              <a:extLst>
                <a:ext uri="{FF2B5EF4-FFF2-40B4-BE49-F238E27FC236}">
                  <a16:creationId xmlns:a16="http://schemas.microsoft.com/office/drawing/2014/main" id="{4E17893C-41A3-4906-A5AA-AF35E86E2F0C}"/>
                </a:ext>
              </a:extLst>
            </p:cNvPr>
            <p:cNvSpPr>
              <a:spLocks/>
            </p:cNvSpPr>
            <p:nvPr/>
          </p:nvSpPr>
          <p:spPr>
            <a:xfrm rot="17040000" flipH="1">
              <a:off x="7748469" y="2499099"/>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8" name="Freeform: Shape 247">
              <a:extLst>
                <a:ext uri="{FF2B5EF4-FFF2-40B4-BE49-F238E27FC236}">
                  <a16:creationId xmlns:a16="http://schemas.microsoft.com/office/drawing/2014/main" id="{D4C88013-8617-4F56-B770-1BF215AF5B3F}"/>
                </a:ext>
              </a:extLst>
            </p:cNvPr>
            <p:cNvSpPr>
              <a:spLocks/>
            </p:cNvSpPr>
            <p:nvPr/>
          </p:nvSpPr>
          <p:spPr>
            <a:xfrm rot="9660000">
              <a:off x="9663657" y="4255827"/>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9" name="Freeform: Shape 248">
              <a:extLst>
                <a:ext uri="{FF2B5EF4-FFF2-40B4-BE49-F238E27FC236}">
                  <a16:creationId xmlns:a16="http://schemas.microsoft.com/office/drawing/2014/main" id="{6F502B97-B415-4A27-B075-B4655ECB1C30}"/>
                </a:ext>
              </a:extLst>
            </p:cNvPr>
            <p:cNvSpPr>
              <a:spLocks/>
            </p:cNvSpPr>
            <p:nvPr/>
          </p:nvSpPr>
          <p:spPr>
            <a:xfrm rot="9960000">
              <a:off x="9566818" y="4286274"/>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0" name="Freeform: Shape 249">
              <a:extLst>
                <a:ext uri="{FF2B5EF4-FFF2-40B4-BE49-F238E27FC236}">
                  <a16:creationId xmlns:a16="http://schemas.microsoft.com/office/drawing/2014/main" id="{EC477054-98BD-429B-B725-35B0C2943551}"/>
                </a:ext>
              </a:extLst>
            </p:cNvPr>
            <p:cNvSpPr>
              <a:spLocks/>
            </p:cNvSpPr>
            <p:nvPr/>
          </p:nvSpPr>
          <p:spPr>
            <a:xfrm rot="10200000">
              <a:off x="9461291" y="4311133"/>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1" name="Freeform: Shape 250">
              <a:extLst>
                <a:ext uri="{FF2B5EF4-FFF2-40B4-BE49-F238E27FC236}">
                  <a16:creationId xmlns:a16="http://schemas.microsoft.com/office/drawing/2014/main" id="{0AA7A26F-BC29-427E-99E0-09687240F4D1}"/>
                </a:ext>
              </a:extLst>
            </p:cNvPr>
            <p:cNvSpPr>
              <a:spLocks/>
            </p:cNvSpPr>
            <p:nvPr/>
          </p:nvSpPr>
          <p:spPr>
            <a:xfrm rot="10440000">
              <a:off x="9358015" y="432740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2" name="Freeform: Shape 251">
              <a:extLst>
                <a:ext uri="{FF2B5EF4-FFF2-40B4-BE49-F238E27FC236}">
                  <a16:creationId xmlns:a16="http://schemas.microsoft.com/office/drawing/2014/main" id="{3EF7CD75-B527-4AB4-9C3A-7B9DCC9D5B4C}"/>
                </a:ext>
              </a:extLst>
            </p:cNvPr>
            <p:cNvSpPr>
              <a:spLocks/>
            </p:cNvSpPr>
            <p:nvPr/>
          </p:nvSpPr>
          <p:spPr>
            <a:xfrm rot="10680000">
              <a:off x="9253150" y="4336264"/>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3" name="Freeform: Shape 252">
              <a:extLst>
                <a:ext uri="{FF2B5EF4-FFF2-40B4-BE49-F238E27FC236}">
                  <a16:creationId xmlns:a16="http://schemas.microsoft.com/office/drawing/2014/main" id="{00F8B323-21F9-4176-B84C-75C64503BA72}"/>
                </a:ext>
              </a:extLst>
            </p:cNvPr>
            <p:cNvSpPr>
              <a:spLocks/>
            </p:cNvSpPr>
            <p:nvPr/>
          </p:nvSpPr>
          <p:spPr>
            <a:xfrm rot="10920000">
              <a:off x="9150760" y="4337462"/>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4" name="Freeform: Shape 253">
              <a:extLst>
                <a:ext uri="{FF2B5EF4-FFF2-40B4-BE49-F238E27FC236}">
                  <a16:creationId xmlns:a16="http://schemas.microsoft.com/office/drawing/2014/main" id="{6DCAA7C6-0197-406C-B3DD-022226652368}"/>
                </a:ext>
              </a:extLst>
            </p:cNvPr>
            <p:cNvSpPr>
              <a:spLocks/>
            </p:cNvSpPr>
            <p:nvPr/>
          </p:nvSpPr>
          <p:spPr>
            <a:xfrm rot="11160000">
              <a:off x="9044084" y="4331000"/>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5" name="Freeform: Shape 254">
              <a:extLst>
                <a:ext uri="{FF2B5EF4-FFF2-40B4-BE49-F238E27FC236}">
                  <a16:creationId xmlns:a16="http://schemas.microsoft.com/office/drawing/2014/main" id="{9B52D007-BABF-45F5-BA3E-9C44E1AC4756}"/>
                </a:ext>
              </a:extLst>
            </p:cNvPr>
            <p:cNvSpPr>
              <a:spLocks/>
            </p:cNvSpPr>
            <p:nvPr/>
          </p:nvSpPr>
          <p:spPr>
            <a:xfrm rot="11400000">
              <a:off x="8933919" y="431535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6" name="Freeform: Shape 255">
              <a:extLst>
                <a:ext uri="{FF2B5EF4-FFF2-40B4-BE49-F238E27FC236}">
                  <a16:creationId xmlns:a16="http://schemas.microsoft.com/office/drawing/2014/main" id="{A5C28488-1DF3-47F9-A495-3F6A403B0FCF}"/>
                </a:ext>
              </a:extLst>
            </p:cNvPr>
            <p:cNvSpPr>
              <a:spLocks/>
            </p:cNvSpPr>
            <p:nvPr/>
          </p:nvSpPr>
          <p:spPr>
            <a:xfrm rot="11640000">
              <a:off x="8822933" y="4289795"/>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0" name="Freeform: Shape 259">
              <a:extLst>
                <a:ext uri="{FF2B5EF4-FFF2-40B4-BE49-F238E27FC236}">
                  <a16:creationId xmlns:a16="http://schemas.microsoft.com/office/drawing/2014/main" id="{9282B16C-3357-4E31-B236-B3C3EA60CD5A}"/>
                </a:ext>
              </a:extLst>
            </p:cNvPr>
            <p:cNvSpPr>
              <a:spLocks/>
            </p:cNvSpPr>
            <p:nvPr/>
          </p:nvSpPr>
          <p:spPr>
            <a:xfrm rot="11880000">
              <a:off x="8719311" y="4257284"/>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3" name="Freeform: Shape 262">
              <a:extLst>
                <a:ext uri="{FF2B5EF4-FFF2-40B4-BE49-F238E27FC236}">
                  <a16:creationId xmlns:a16="http://schemas.microsoft.com/office/drawing/2014/main" id="{06C9EC39-08E8-4194-B7ED-6DDF616922E5}"/>
                </a:ext>
              </a:extLst>
            </p:cNvPr>
            <p:cNvSpPr>
              <a:spLocks/>
            </p:cNvSpPr>
            <p:nvPr/>
          </p:nvSpPr>
          <p:spPr>
            <a:xfrm rot="12120000">
              <a:off x="8621181" y="4218303"/>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4" name="Freeform: Shape 263">
              <a:extLst>
                <a:ext uri="{FF2B5EF4-FFF2-40B4-BE49-F238E27FC236}">
                  <a16:creationId xmlns:a16="http://schemas.microsoft.com/office/drawing/2014/main" id="{D07A927B-D752-402E-AC18-37826C5AD00E}"/>
                </a:ext>
              </a:extLst>
            </p:cNvPr>
            <p:cNvSpPr>
              <a:spLocks/>
            </p:cNvSpPr>
            <p:nvPr/>
          </p:nvSpPr>
          <p:spPr>
            <a:xfrm rot="12360000">
              <a:off x="8527766" y="4173150"/>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8" name="Freeform: Shape 297">
              <a:extLst>
                <a:ext uri="{FF2B5EF4-FFF2-40B4-BE49-F238E27FC236}">
                  <a16:creationId xmlns:a16="http://schemas.microsoft.com/office/drawing/2014/main" id="{510F2146-310F-4D61-877D-DE1D17335278}"/>
                </a:ext>
              </a:extLst>
            </p:cNvPr>
            <p:cNvSpPr>
              <a:spLocks/>
            </p:cNvSpPr>
            <p:nvPr/>
          </p:nvSpPr>
          <p:spPr>
            <a:xfrm rot="12600000">
              <a:off x="8435883" y="4120094"/>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9" name="Freeform: Shape 298">
              <a:extLst>
                <a:ext uri="{FF2B5EF4-FFF2-40B4-BE49-F238E27FC236}">
                  <a16:creationId xmlns:a16="http://schemas.microsoft.com/office/drawing/2014/main" id="{762BDCC8-167A-4C14-A9A1-08BB7D95AAA7}"/>
                </a:ext>
              </a:extLst>
            </p:cNvPr>
            <p:cNvSpPr>
              <a:spLocks/>
            </p:cNvSpPr>
            <p:nvPr/>
          </p:nvSpPr>
          <p:spPr>
            <a:xfrm rot="12840000">
              <a:off x="8345455" y="4058271"/>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0" name="Freeform: Shape 299">
              <a:extLst>
                <a:ext uri="{FF2B5EF4-FFF2-40B4-BE49-F238E27FC236}">
                  <a16:creationId xmlns:a16="http://schemas.microsoft.com/office/drawing/2014/main" id="{145A0706-D94B-4450-88ED-CDDB5064275D}"/>
                </a:ext>
              </a:extLst>
            </p:cNvPr>
            <p:cNvSpPr>
              <a:spLocks/>
            </p:cNvSpPr>
            <p:nvPr/>
          </p:nvSpPr>
          <p:spPr>
            <a:xfrm rot="13080000">
              <a:off x="8258222" y="398804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1" name="Freeform: Shape 300">
              <a:extLst>
                <a:ext uri="{FF2B5EF4-FFF2-40B4-BE49-F238E27FC236}">
                  <a16:creationId xmlns:a16="http://schemas.microsoft.com/office/drawing/2014/main" id="{F7465178-3897-4B96-BA54-8A8E7C6A60B4}"/>
                </a:ext>
              </a:extLst>
            </p:cNvPr>
            <p:cNvSpPr>
              <a:spLocks/>
            </p:cNvSpPr>
            <p:nvPr/>
          </p:nvSpPr>
          <p:spPr>
            <a:xfrm rot="13320000">
              <a:off x="8179512" y="3914280"/>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2" name="Freeform: Shape 301">
              <a:extLst>
                <a:ext uri="{FF2B5EF4-FFF2-40B4-BE49-F238E27FC236}">
                  <a16:creationId xmlns:a16="http://schemas.microsoft.com/office/drawing/2014/main" id="{2427A10D-0209-41FE-A9DD-058A74C21A52}"/>
                </a:ext>
              </a:extLst>
            </p:cNvPr>
            <p:cNvSpPr>
              <a:spLocks/>
            </p:cNvSpPr>
            <p:nvPr/>
          </p:nvSpPr>
          <p:spPr>
            <a:xfrm rot="13560000">
              <a:off x="8104891" y="3832630"/>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3" name="Freeform: Shape 302">
              <a:extLst>
                <a:ext uri="{FF2B5EF4-FFF2-40B4-BE49-F238E27FC236}">
                  <a16:creationId xmlns:a16="http://schemas.microsoft.com/office/drawing/2014/main" id="{BA46F2B9-0A05-4673-A275-D75753322A17}"/>
                </a:ext>
              </a:extLst>
            </p:cNvPr>
            <p:cNvSpPr>
              <a:spLocks/>
            </p:cNvSpPr>
            <p:nvPr/>
          </p:nvSpPr>
          <p:spPr>
            <a:xfrm rot="13800000">
              <a:off x="8038124" y="3747625"/>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4" name="Freeform: Shape 303">
              <a:extLst>
                <a:ext uri="{FF2B5EF4-FFF2-40B4-BE49-F238E27FC236}">
                  <a16:creationId xmlns:a16="http://schemas.microsoft.com/office/drawing/2014/main" id="{B14AD124-F158-443E-BD5B-B3D201D7A23C}"/>
                </a:ext>
              </a:extLst>
            </p:cNvPr>
            <p:cNvSpPr>
              <a:spLocks/>
            </p:cNvSpPr>
            <p:nvPr/>
          </p:nvSpPr>
          <p:spPr>
            <a:xfrm rot="14100000">
              <a:off x="7968156" y="3659208"/>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5" name="Freeform: Shape 304">
              <a:extLst>
                <a:ext uri="{FF2B5EF4-FFF2-40B4-BE49-F238E27FC236}">
                  <a16:creationId xmlns:a16="http://schemas.microsoft.com/office/drawing/2014/main" id="{77468276-93FB-4046-8E4A-37533EE434E7}"/>
                </a:ext>
              </a:extLst>
            </p:cNvPr>
            <p:cNvSpPr>
              <a:spLocks/>
            </p:cNvSpPr>
            <p:nvPr/>
          </p:nvSpPr>
          <p:spPr>
            <a:xfrm rot="9360000" flipH="1">
              <a:off x="9763756" y="4219671"/>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6" name="Freeform: Shape 305">
              <a:extLst>
                <a:ext uri="{FF2B5EF4-FFF2-40B4-BE49-F238E27FC236}">
                  <a16:creationId xmlns:a16="http://schemas.microsoft.com/office/drawing/2014/main" id="{FAF80064-3291-446A-9666-AC47BF1CA6DD}"/>
                </a:ext>
              </a:extLst>
            </p:cNvPr>
            <p:cNvSpPr>
              <a:spLocks/>
            </p:cNvSpPr>
            <p:nvPr/>
          </p:nvSpPr>
          <p:spPr>
            <a:xfrm rot="9060000" flipH="1">
              <a:off x="9855184" y="417594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7" name="Freeform: Shape 306">
              <a:extLst>
                <a:ext uri="{FF2B5EF4-FFF2-40B4-BE49-F238E27FC236}">
                  <a16:creationId xmlns:a16="http://schemas.microsoft.com/office/drawing/2014/main" id="{4D80DFBA-4417-44BB-BF9C-FB9CEEB60310}"/>
                </a:ext>
              </a:extLst>
            </p:cNvPr>
            <p:cNvSpPr>
              <a:spLocks/>
            </p:cNvSpPr>
            <p:nvPr/>
          </p:nvSpPr>
          <p:spPr>
            <a:xfrm rot="8820000" flipH="1">
              <a:off x="9948997" y="4122305"/>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8" name="Freeform: Shape 307">
              <a:extLst>
                <a:ext uri="{FF2B5EF4-FFF2-40B4-BE49-F238E27FC236}">
                  <a16:creationId xmlns:a16="http://schemas.microsoft.com/office/drawing/2014/main" id="{474FEAAB-10EA-422F-975E-EFC4CBFBAFAD}"/>
                </a:ext>
              </a:extLst>
            </p:cNvPr>
            <p:cNvSpPr>
              <a:spLocks/>
            </p:cNvSpPr>
            <p:nvPr/>
          </p:nvSpPr>
          <p:spPr>
            <a:xfrm rot="8580000" flipH="1">
              <a:off x="10036900" y="4063397"/>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9" name="Freeform: Shape 308">
              <a:extLst>
                <a:ext uri="{FF2B5EF4-FFF2-40B4-BE49-F238E27FC236}">
                  <a16:creationId xmlns:a16="http://schemas.microsoft.com/office/drawing/2014/main" id="{35F33A5C-5E4B-4CBF-8B44-64CC28095AEE}"/>
                </a:ext>
              </a:extLst>
            </p:cNvPr>
            <p:cNvSpPr>
              <a:spLocks/>
            </p:cNvSpPr>
            <p:nvPr/>
          </p:nvSpPr>
          <p:spPr>
            <a:xfrm rot="8340000" flipH="1">
              <a:off x="10119585" y="3998375"/>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0" name="Freeform: Shape 309">
              <a:extLst>
                <a:ext uri="{FF2B5EF4-FFF2-40B4-BE49-F238E27FC236}">
                  <a16:creationId xmlns:a16="http://schemas.microsoft.com/office/drawing/2014/main" id="{16F2701B-1873-49CF-8DFB-8168D8A484E3}"/>
                </a:ext>
              </a:extLst>
            </p:cNvPr>
            <p:cNvSpPr>
              <a:spLocks/>
            </p:cNvSpPr>
            <p:nvPr/>
          </p:nvSpPr>
          <p:spPr>
            <a:xfrm rot="8100000" flipH="1">
              <a:off x="10195040" y="3929518"/>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1" name="Freeform: Shape 310">
              <a:extLst>
                <a:ext uri="{FF2B5EF4-FFF2-40B4-BE49-F238E27FC236}">
                  <a16:creationId xmlns:a16="http://schemas.microsoft.com/office/drawing/2014/main" id="{FEC4E200-3825-4F47-84AD-30AA72C9BB07}"/>
                </a:ext>
              </a:extLst>
            </p:cNvPr>
            <p:cNvSpPr>
              <a:spLocks/>
            </p:cNvSpPr>
            <p:nvPr/>
          </p:nvSpPr>
          <p:spPr>
            <a:xfrm rot="7860000" flipH="1">
              <a:off x="10268192" y="3852219"/>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2" name="Freeform: Shape 311">
              <a:extLst>
                <a:ext uri="{FF2B5EF4-FFF2-40B4-BE49-F238E27FC236}">
                  <a16:creationId xmlns:a16="http://schemas.microsoft.com/office/drawing/2014/main" id="{9B411647-2607-4266-8E5F-9AEA6ED7197C}"/>
                </a:ext>
              </a:extLst>
            </p:cNvPr>
            <p:cNvSpPr>
              <a:spLocks/>
            </p:cNvSpPr>
            <p:nvPr/>
          </p:nvSpPr>
          <p:spPr>
            <a:xfrm rot="7620000" flipH="1">
              <a:off x="10338047" y="3765663"/>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3" name="Freeform: Shape 312">
              <a:extLst>
                <a:ext uri="{FF2B5EF4-FFF2-40B4-BE49-F238E27FC236}">
                  <a16:creationId xmlns:a16="http://schemas.microsoft.com/office/drawing/2014/main" id="{0A719174-E1C9-4C49-B153-C334287F1F4B}"/>
                </a:ext>
              </a:extLst>
            </p:cNvPr>
            <p:cNvSpPr>
              <a:spLocks/>
            </p:cNvSpPr>
            <p:nvPr/>
          </p:nvSpPr>
          <p:spPr>
            <a:xfrm rot="7380000" flipH="1">
              <a:off x="10399487" y="3672586"/>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4" name="Freeform: Shape 313">
              <a:extLst>
                <a:ext uri="{FF2B5EF4-FFF2-40B4-BE49-F238E27FC236}">
                  <a16:creationId xmlns:a16="http://schemas.microsoft.com/office/drawing/2014/main" id="{AF81C34F-2432-4022-8ACB-620FEC190ECD}"/>
                </a:ext>
              </a:extLst>
            </p:cNvPr>
            <p:cNvSpPr>
              <a:spLocks/>
            </p:cNvSpPr>
            <p:nvPr/>
          </p:nvSpPr>
          <p:spPr>
            <a:xfrm rot="7140000" flipH="1">
              <a:off x="10452978" y="3578422"/>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5" name="Freeform: Shape 314">
              <a:extLst>
                <a:ext uri="{FF2B5EF4-FFF2-40B4-BE49-F238E27FC236}">
                  <a16:creationId xmlns:a16="http://schemas.microsoft.com/office/drawing/2014/main" id="{4BD89A0A-614D-47AC-9C4F-1EBEAECAD2CC}"/>
                </a:ext>
              </a:extLst>
            </p:cNvPr>
            <p:cNvSpPr>
              <a:spLocks/>
            </p:cNvSpPr>
            <p:nvPr/>
          </p:nvSpPr>
          <p:spPr>
            <a:xfrm rot="6900000" flipH="1">
              <a:off x="10497906" y="3483358"/>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6" name="Freeform: Shape 315">
              <a:extLst>
                <a:ext uri="{FF2B5EF4-FFF2-40B4-BE49-F238E27FC236}">
                  <a16:creationId xmlns:a16="http://schemas.microsoft.com/office/drawing/2014/main" id="{A135C0C8-B1D3-464A-BF92-93A37A40A918}"/>
                </a:ext>
              </a:extLst>
            </p:cNvPr>
            <p:cNvSpPr>
              <a:spLocks/>
            </p:cNvSpPr>
            <p:nvPr/>
          </p:nvSpPr>
          <p:spPr>
            <a:xfrm rot="6660000" flipH="1">
              <a:off x="10535038" y="3387088"/>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7" name="Freeform: Shape 316">
              <a:extLst>
                <a:ext uri="{FF2B5EF4-FFF2-40B4-BE49-F238E27FC236}">
                  <a16:creationId xmlns:a16="http://schemas.microsoft.com/office/drawing/2014/main" id="{787DE80D-9046-417B-9365-1CB647804DF7}"/>
                </a:ext>
              </a:extLst>
            </p:cNvPr>
            <p:cNvSpPr>
              <a:spLocks/>
            </p:cNvSpPr>
            <p:nvPr/>
          </p:nvSpPr>
          <p:spPr>
            <a:xfrm rot="6420000" flipH="1">
              <a:off x="10566058" y="328581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8" name="Freeform: Shape 317">
              <a:extLst>
                <a:ext uri="{FF2B5EF4-FFF2-40B4-BE49-F238E27FC236}">
                  <a16:creationId xmlns:a16="http://schemas.microsoft.com/office/drawing/2014/main" id="{F086FD9B-72C3-4805-BAF5-8DBA540BB2CD}"/>
                </a:ext>
              </a:extLst>
            </p:cNvPr>
            <p:cNvSpPr>
              <a:spLocks/>
            </p:cNvSpPr>
            <p:nvPr/>
          </p:nvSpPr>
          <p:spPr>
            <a:xfrm rot="6180000" flipH="1">
              <a:off x="10590215" y="317905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9" name="Freeform: Shape 318">
              <a:extLst>
                <a:ext uri="{FF2B5EF4-FFF2-40B4-BE49-F238E27FC236}">
                  <a16:creationId xmlns:a16="http://schemas.microsoft.com/office/drawing/2014/main" id="{7913AA29-FF7B-428E-AF47-2972350D604D}"/>
                </a:ext>
              </a:extLst>
            </p:cNvPr>
            <p:cNvSpPr>
              <a:spLocks/>
            </p:cNvSpPr>
            <p:nvPr/>
          </p:nvSpPr>
          <p:spPr>
            <a:xfrm rot="5940000" flipH="1">
              <a:off x="10606408" y="306832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0" name="Freeform: Shape 319">
              <a:extLst>
                <a:ext uri="{FF2B5EF4-FFF2-40B4-BE49-F238E27FC236}">
                  <a16:creationId xmlns:a16="http://schemas.microsoft.com/office/drawing/2014/main" id="{04FCF6C7-122B-475B-A04B-4A9C3E21246B}"/>
                </a:ext>
              </a:extLst>
            </p:cNvPr>
            <p:cNvSpPr>
              <a:spLocks/>
            </p:cNvSpPr>
            <p:nvPr/>
          </p:nvSpPr>
          <p:spPr>
            <a:xfrm rot="5700000" flipH="1">
              <a:off x="10613967" y="2960779"/>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1" name="Freeform: Shape 320">
              <a:extLst>
                <a:ext uri="{FF2B5EF4-FFF2-40B4-BE49-F238E27FC236}">
                  <a16:creationId xmlns:a16="http://schemas.microsoft.com/office/drawing/2014/main" id="{A1FA21A7-1DEC-48D3-A663-96F86B8A3C37}"/>
                </a:ext>
              </a:extLst>
            </p:cNvPr>
            <p:cNvSpPr>
              <a:spLocks/>
            </p:cNvSpPr>
            <p:nvPr/>
          </p:nvSpPr>
          <p:spPr>
            <a:xfrm rot="5460000" flipH="1">
              <a:off x="10613305" y="2850181"/>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2" name="Freeform: Shape 321">
              <a:extLst>
                <a:ext uri="{FF2B5EF4-FFF2-40B4-BE49-F238E27FC236}">
                  <a16:creationId xmlns:a16="http://schemas.microsoft.com/office/drawing/2014/main" id="{98FB4369-BDDE-4ECB-8B77-1C290A894C8C}"/>
                </a:ext>
              </a:extLst>
            </p:cNvPr>
            <p:cNvSpPr>
              <a:spLocks/>
            </p:cNvSpPr>
            <p:nvPr/>
          </p:nvSpPr>
          <p:spPr>
            <a:xfrm rot="5220000" flipH="1">
              <a:off x="10603955" y="27431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3" name="Freeform: Shape 332">
              <a:extLst>
                <a:ext uri="{FF2B5EF4-FFF2-40B4-BE49-F238E27FC236}">
                  <a16:creationId xmlns:a16="http://schemas.microsoft.com/office/drawing/2014/main" id="{06220499-2D02-464E-8FF4-B44F6A68E052}"/>
                </a:ext>
              </a:extLst>
            </p:cNvPr>
            <p:cNvSpPr>
              <a:spLocks/>
            </p:cNvSpPr>
            <p:nvPr/>
          </p:nvSpPr>
          <p:spPr>
            <a:xfrm rot="4920000" flipH="1">
              <a:off x="10586463" y="2639165"/>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4" name="Freeform: Shape 333">
              <a:extLst>
                <a:ext uri="{FF2B5EF4-FFF2-40B4-BE49-F238E27FC236}">
                  <a16:creationId xmlns:a16="http://schemas.microsoft.com/office/drawing/2014/main" id="{6F1654F8-C670-4876-A664-F78FFD16AA9F}"/>
                </a:ext>
              </a:extLst>
            </p:cNvPr>
            <p:cNvSpPr>
              <a:spLocks/>
            </p:cNvSpPr>
            <p:nvPr/>
          </p:nvSpPr>
          <p:spPr>
            <a:xfrm rot="16740000" flipH="1">
              <a:off x="7723121" y="2613467"/>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5" name="Freeform: Shape 334">
              <a:extLst>
                <a:ext uri="{FF2B5EF4-FFF2-40B4-BE49-F238E27FC236}">
                  <a16:creationId xmlns:a16="http://schemas.microsoft.com/office/drawing/2014/main" id="{D7801011-371E-46E6-B70C-B82ACDAE77B0}"/>
                </a:ext>
              </a:extLst>
            </p:cNvPr>
            <p:cNvSpPr>
              <a:spLocks/>
            </p:cNvSpPr>
            <p:nvPr/>
          </p:nvSpPr>
          <p:spPr>
            <a:xfrm rot="16500000" flipH="1">
              <a:off x="7714672" y="2724982"/>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6" name="Freeform: Shape 335">
              <a:extLst>
                <a:ext uri="{FF2B5EF4-FFF2-40B4-BE49-F238E27FC236}">
                  <a16:creationId xmlns:a16="http://schemas.microsoft.com/office/drawing/2014/main" id="{9A7541AC-D03D-48EF-8126-69C384F190D0}"/>
                </a:ext>
              </a:extLst>
            </p:cNvPr>
            <p:cNvSpPr>
              <a:spLocks/>
            </p:cNvSpPr>
            <p:nvPr/>
          </p:nvSpPr>
          <p:spPr>
            <a:xfrm rot="16260000" flipH="1">
              <a:off x="7713206" y="2836189"/>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7" name="Freeform: Shape 336">
              <a:extLst>
                <a:ext uri="{FF2B5EF4-FFF2-40B4-BE49-F238E27FC236}">
                  <a16:creationId xmlns:a16="http://schemas.microsoft.com/office/drawing/2014/main" id="{FDB31354-12FC-44BA-A64E-24919846C274}"/>
                </a:ext>
              </a:extLst>
            </p:cNvPr>
            <p:cNvSpPr>
              <a:spLocks/>
            </p:cNvSpPr>
            <p:nvPr/>
          </p:nvSpPr>
          <p:spPr>
            <a:xfrm rot="16020000" flipH="1">
              <a:off x="7719754" y="2952355"/>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9" name="Freeform: Shape 338">
              <a:extLst>
                <a:ext uri="{FF2B5EF4-FFF2-40B4-BE49-F238E27FC236}">
                  <a16:creationId xmlns:a16="http://schemas.microsoft.com/office/drawing/2014/main" id="{9F753E63-16ED-43BD-9E6A-B822D41FF2F6}"/>
                </a:ext>
              </a:extLst>
            </p:cNvPr>
            <p:cNvSpPr>
              <a:spLocks/>
            </p:cNvSpPr>
            <p:nvPr/>
          </p:nvSpPr>
          <p:spPr>
            <a:xfrm rot="15780000" flipH="1">
              <a:off x="7731749" y="3059733"/>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49" name="Freeform: Shape 348">
              <a:extLst>
                <a:ext uri="{FF2B5EF4-FFF2-40B4-BE49-F238E27FC236}">
                  <a16:creationId xmlns:a16="http://schemas.microsoft.com/office/drawing/2014/main" id="{0CE1B778-23C2-4573-A23F-DB185A7558C5}"/>
                </a:ext>
              </a:extLst>
            </p:cNvPr>
            <p:cNvSpPr>
              <a:spLocks/>
            </p:cNvSpPr>
            <p:nvPr/>
          </p:nvSpPr>
          <p:spPr>
            <a:xfrm rot="15540000" flipH="1">
              <a:off x="7751322" y="3163184"/>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52" name="Freeform: Shape 351">
              <a:extLst>
                <a:ext uri="{FF2B5EF4-FFF2-40B4-BE49-F238E27FC236}">
                  <a16:creationId xmlns:a16="http://schemas.microsoft.com/office/drawing/2014/main" id="{56E8DDA7-4A0D-41F3-92A3-23F859BA6C38}"/>
                </a:ext>
              </a:extLst>
            </p:cNvPr>
            <p:cNvSpPr>
              <a:spLocks/>
            </p:cNvSpPr>
            <p:nvPr/>
          </p:nvSpPr>
          <p:spPr>
            <a:xfrm rot="15300000" flipH="1">
              <a:off x="7778041" y="3263425"/>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59" name="Freeform: Shape 458">
              <a:extLst>
                <a:ext uri="{FF2B5EF4-FFF2-40B4-BE49-F238E27FC236}">
                  <a16:creationId xmlns:a16="http://schemas.microsoft.com/office/drawing/2014/main" id="{7597D59C-0F73-45AE-9C3D-AB1FD1486DD0}"/>
                </a:ext>
              </a:extLst>
            </p:cNvPr>
            <p:cNvSpPr>
              <a:spLocks/>
            </p:cNvSpPr>
            <p:nvPr/>
          </p:nvSpPr>
          <p:spPr>
            <a:xfrm rot="15060000" flipH="1">
              <a:off x="7812425" y="3363443"/>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60" name="Freeform: Shape 459">
              <a:extLst>
                <a:ext uri="{FF2B5EF4-FFF2-40B4-BE49-F238E27FC236}">
                  <a16:creationId xmlns:a16="http://schemas.microsoft.com/office/drawing/2014/main" id="{691822B0-A9B2-439E-B419-CBA5D53B9656}"/>
                </a:ext>
              </a:extLst>
            </p:cNvPr>
            <p:cNvSpPr>
              <a:spLocks/>
            </p:cNvSpPr>
            <p:nvPr/>
          </p:nvSpPr>
          <p:spPr>
            <a:xfrm rot="14820000" flipH="1">
              <a:off x="7855447" y="346343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61" name="Freeform: Shape 460">
              <a:extLst>
                <a:ext uri="{FF2B5EF4-FFF2-40B4-BE49-F238E27FC236}">
                  <a16:creationId xmlns:a16="http://schemas.microsoft.com/office/drawing/2014/main" id="{BA14027A-CD4D-4CE1-8501-667D05465F77}"/>
                </a:ext>
              </a:extLst>
            </p:cNvPr>
            <p:cNvSpPr>
              <a:spLocks/>
            </p:cNvSpPr>
            <p:nvPr/>
          </p:nvSpPr>
          <p:spPr>
            <a:xfrm rot="14400000" flipH="1">
              <a:off x="7907148" y="3561668"/>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12" name="Group 11">
            <a:extLst>
              <a:ext uri="{FF2B5EF4-FFF2-40B4-BE49-F238E27FC236}">
                <a16:creationId xmlns:a16="http://schemas.microsoft.com/office/drawing/2014/main" id="{1D840FB1-9F2A-43A4-9646-5C898679D70E}"/>
              </a:ext>
            </a:extLst>
          </p:cNvPr>
          <p:cNvGrpSpPr/>
          <p:nvPr/>
        </p:nvGrpSpPr>
        <p:grpSpPr>
          <a:xfrm>
            <a:off x="1585333" y="1347829"/>
            <a:ext cx="3291840" cy="3389721"/>
            <a:chOff x="1831189" y="1540780"/>
            <a:chExt cx="3291840" cy="3389721"/>
          </a:xfrm>
          <a:solidFill>
            <a:srgbClr val="34738D"/>
          </a:solidFill>
        </p:grpSpPr>
        <p:sp>
          <p:nvSpPr>
            <p:cNvPr id="39" name="Freeform: Shape 38">
              <a:extLst>
                <a:ext uri="{FF2B5EF4-FFF2-40B4-BE49-F238E27FC236}">
                  <a16:creationId xmlns:a16="http://schemas.microsoft.com/office/drawing/2014/main" id="{130213DC-10B7-46C1-B20F-B2E322A43CB3}"/>
                </a:ext>
              </a:extLst>
            </p:cNvPr>
            <p:cNvSpPr>
              <a:spLocks/>
            </p:cNvSpPr>
            <p:nvPr/>
          </p:nvSpPr>
          <p:spPr>
            <a:xfrm rot="180000">
              <a:off x="3490707" y="154121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1" name="Freeform: Shape 40">
              <a:extLst>
                <a:ext uri="{FF2B5EF4-FFF2-40B4-BE49-F238E27FC236}">
                  <a16:creationId xmlns:a16="http://schemas.microsoft.com/office/drawing/2014/main" id="{8F0E8D8C-6BF3-4FB8-A586-B0FFB35C39F8}"/>
                </a:ext>
              </a:extLst>
            </p:cNvPr>
            <p:cNvSpPr>
              <a:spLocks/>
            </p:cNvSpPr>
            <p:nvPr/>
          </p:nvSpPr>
          <p:spPr>
            <a:xfrm rot="480000">
              <a:off x="3591984" y="1548830"/>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5" name="Freeform: Shape 44">
              <a:extLst>
                <a:ext uri="{FF2B5EF4-FFF2-40B4-BE49-F238E27FC236}">
                  <a16:creationId xmlns:a16="http://schemas.microsoft.com/office/drawing/2014/main" id="{B27A630E-EBED-4162-9052-13B71C043BEB}"/>
                </a:ext>
              </a:extLst>
            </p:cNvPr>
            <p:cNvSpPr>
              <a:spLocks/>
            </p:cNvSpPr>
            <p:nvPr/>
          </p:nvSpPr>
          <p:spPr>
            <a:xfrm rot="720000">
              <a:off x="3699084" y="1565599"/>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7" name="Freeform: Shape 46">
              <a:extLst>
                <a:ext uri="{FF2B5EF4-FFF2-40B4-BE49-F238E27FC236}">
                  <a16:creationId xmlns:a16="http://schemas.microsoft.com/office/drawing/2014/main" id="{9BD89711-98D7-40C9-8D1F-8F8062967CBB}"/>
                </a:ext>
              </a:extLst>
            </p:cNvPr>
            <p:cNvSpPr>
              <a:spLocks/>
            </p:cNvSpPr>
            <p:nvPr/>
          </p:nvSpPr>
          <p:spPr>
            <a:xfrm rot="960000">
              <a:off x="3800934" y="1589210"/>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9" name="Freeform: Shape 48">
              <a:extLst>
                <a:ext uri="{FF2B5EF4-FFF2-40B4-BE49-F238E27FC236}">
                  <a16:creationId xmlns:a16="http://schemas.microsoft.com/office/drawing/2014/main" id="{FAAD6EE3-7662-4089-A8CE-FA62D02051E3}"/>
                </a:ext>
              </a:extLst>
            </p:cNvPr>
            <p:cNvSpPr>
              <a:spLocks/>
            </p:cNvSpPr>
            <p:nvPr/>
          </p:nvSpPr>
          <p:spPr>
            <a:xfrm rot="1200000">
              <a:off x="3901454" y="16204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1" name="Freeform: Shape 50">
              <a:extLst>
                <a:ext uri="{FF2B5EF4-FFF2-40B4-BE49-F238E27FC236}">
                  <a16:creationId xmlns:a16="http://schemas.microsoft.com/office/drawing/2014/main" id="{CF9B8C88-FF2E-41B0-ABB1-D07B2DC26861}"/>
                </a:ext>
              </a:extLst>
            </p:cNvPr>
            <p:cNvSpPr>
              <a:spLocks/>
            </p:cNvSpPr>
            <p:nvPr/>
          </p:nvSpPr>
          <p:spPr>
            <a:xfrm rot="1440000">
              <a:off x="3996702" y="165835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3" name="Freeform: Shape 52">
              <a:extLst>
                <a:ext uri="{FF2B5EF4-FFF2-40B4-BE49-F238E27FC236}">
                  <a16:creationId xmlns:a16="http://schemas.microsoft.com/office/drawing/2014/main" id="{65500AF0-6176-4073-8324-E40E68CF86FA}"/>
                </a:ext>
              </a:extLst>
            </p:cNvPr>
            <p:cNvSpPr>
              <a:spLocks/>
            </p:cNvSpPr>
            <p:nvPr/>
          </p:nvSpPr>
          <p:spPr>
            <a:xfrm rot="1680000">
              <a:off x="4092938" y="1705603"/>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5" name="Freeform: Shape 54">
              <a:extLst>
                <a:ext uri="{FF2B5EF4-FFF2-40B4-BE49-F238E27FC236}">
                  <a16:creationId xmlns:a16="http://schemas.microsoft.com/office/drawing/2014/main" id="{70957964-310D-48E7-AA5C-941D9245EFA3}"/>
                </a:ext>
              </a:extLst>
            </p:cNvPr>
            <p:cNvSpPr>
              <a:spLocks/>
            </p:cNvSpPr>
            <p:nvPr/>
          </p:nvSpPr>
          <p:spPr>
            <a:xfrm rot="1920000">
              <a:off x="4189195" y="1761505"/>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7" name="Freeform: Shape 56">
              <a:extLst>
                <a:ext uri="{FF2B5EF4-FFF2-40B4-BE49-F238E27FC236}">
                  <a16:creationId xmlns:a16="http://schemas.microsoft.com/office/drawing/2014/main" id="{A7DE241B-C064-4D14-BDA2-53D1DC319422}"/>
                </a:ext>
              </a:extLst>
            </p:cNvPr>
            <p:cNvSpPr>
              <a:spLocks/>
            </p:cNvSpPr>
            <p:nvPr/>
          </p:nvSpPr>
          <p:spPr>
            <a:xfrm rot="2160000">
              <a:off x="4282751" y="1825616"/>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9" name="Freeform: Shape 58">
              <a:extLst>
                <a:ext uri="{FF2B5EF4-FFF2-40B4-BE49-F238E27FC236}">
                  <a16:creationId xmlns:a16="http://schemas.microsoft.com/office/drawing/2014/main" id="{27896E18-3CA2-4F1F-B30F-D6BC1DE332BA}"/>
                </a:ext>
              </a:extLst>
            </p:cNvPr>
            <p:cNvSpPr>
              <a:spLocks/>
            </p:cNvSpPr>
            <p:nvPr/>
          </p:nvSpPr>
          <p:spPr>
            <a:xfrm rot="2400000">
              <a:off x="4366890" y="1893340"/>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1" name="Freeform: Shape 60">
              <a:extLst>
                <a:ext uri="{FF2B5EF4-FFF2-40B4-BE49-F238E27FC236}">
                  <a16:creationId xmlns:a16="http://schemas.microsoft.com/office/drawing/2014/main" id="{D693D0AA-0ACE-4685-9C05-AAEE585B6A73}"/>
                </a:ext>
              </a:extLst>
            </p:cNvPr>
            <p:cNvSpPr>
              <a:spLocks/>
            </p:cNvSpPr>
            <p:nvPr/>
          </p:nvSpPr>
          <p:spPr>
            <a:xfrm rot="2640000">
              <a:off x="4443387" y="1965654"/>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3" name="Freeform: Shape 62">
              <a:extLst>
                <a:ext uri="{FF2B5EF4-FFF2-40B4-BE49-F238E27FC236}">
                  <a16:creationId xmlns:a16="http://schemas.microsoft.com/office/drawing/2014/main" id="{74E50D45-D8A9-42B7-A240-7C2F98FDBB75}"/>
                </a:ext>
              </a:extLst>
            </p:cNvPr>
            <p:cNvSpPr>
              <a:spLocks/>
            </p:cNvSpPr>
            <p:nvPr/>
          </p:nvSpPr>
          <p:spPr>
            <a:xfrm rot="2880000">
              <a:off x="4513094" y="204246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5" name="Freeform: Shape 64">
              <a:extLst>
                <a:ext uri="{FF2B5EF4-FFF2-40B4-BE49-F238E27FC236}">
                  <a16:creationId xmlns:a16="http://schemas.microsoft.com/office/drawing/2014/main" id="{1F0F4326-CCDF-4FE1-9EF2-0315ACBD965A}"/>
                </a:ext>
              </a:extLst>
            </p:cNvPr>
            <p:cNvSpPr>
              <a:spLocks/>
            </p:cNvSpPr>
            <p:nvPr/>
          </p:nvSpPr>
          <p:spPr>
            <a:xfrm rot="3120000">
              <a:off x="4578375" y="2126267"/>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7" name="Freeform: Shape 66">
              <a:extLst>
                <a:ext uri="{FF2B5EF4-FFF2-40B4-BE49-F238E27FC236}">
                  <a16:creationId xmlns:a16="http://schemas.microsoft.com/office/drawing/2014/main" id="{0EDAAB76-6F47-4D74-9A81-B3E5A5A2A366}"/>
                </a:ext>
              </a:extLst>
            </p:cNvPr>
            <p:cNvSpPr>
              <a:spLocks/>
            </p:cNvSpPr>
            <p:nvPr/>
          </p:nvSpPr>
          <p:spPr>
            <a:xfrm rot="3360000">
              <a:off x="4639121" y="221714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9" name="Freeform: Shape 68">
              <a:extLst>
                <a:ext uri="{FF2B5EF4-FFF2-40B4-BE49-F238E27FC236}">
                  <a16:creationId xmlns:a16="http://schemas.microsoft.com/office/drawing/2014/main" id="{D8A75E83-1305-4821-B806-7F2AED2886E1}"/>
                </a:ext>
              </a:extLst>
            </p:cNvPr>
            <p:cNvSpPr>
              <a:spLocks/>
            </p:cNvSpPr>
            <p:nvPr/>
          </p:nvSpPr>
          <p:spPr>
            <a:xfrm rot="3600000">
              <a:off x="4693858" y="2314099"/>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1" name="Freeform: Shape 70">
              <a:extLst>
                <a:ext uri="{FF2B5EF4-FFF2-40B4-BE49-F238E27FC236}">
                  <a16:creationId xmlns:a16="http://schemas.microsoft.com/office/drawing/2014/main" id="{D3B40165-DB63-4BFD-A7C6-1FF534AD2E79}"/>
                </a:ext>
              </a:extLst>
            </p:cNvPr>
            <p:cNvSpPr>
              <a:spLocks/>
            </p:cNvSpPr>
            <p:nvPr/>
          </p:nvSpPr>
          <p:spPr>
            <a:xfrm rot="3840000">
              <a:off x="4739322" y="2411367"/>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3" name="Freeform: Shape 72">
              <a:extLst>
                <a:ext uri="{FF2B5EF4-FFF2-40B4-BE49-F238E27FC236}">
                  <a16:creationId xmlns:a16="http://schemas.microsoft.com/office/drawing/2014/main" id="{A6BA36F5-C3F7-47DF-ADF8-499502E4E732}"/>
                </a:ext>
              </a:extLst>
            </p:cNvPr>
            <p:cNvSpPr>
              <a:spLocks/>
            </p:cNvSpPr>
            <p:nvPr/>
          </p:nvSpPr>
          <p:spPr>
            <a:xfrm rot="4080000">
              <a:off x="4778099" y="2514118"/>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5" name="Freeform: Shape 74">
              <a:extLst>
                <a:ext uri="{FF2B5EF4-FFF2-40B4-BE49-F238E27FC236}">
                  <a16:creationId xmlns:a16="http://schemas.microsoft.com/office/drawing/2014/main" id="{54D81EA4-7CEE-49D3-B736-CAE2FE71B872}"/>
                </a:ext>
              </a:extLst>
            </p:cNvPr>
            <p:cNvSpPr>
              <a:spLocks/>
            </p:cNvSpPr>
            <p:nvPr/>
          </p:nvSpPr>
          <p:spPr>
            <a:xfrm rot="4320000">
              <a:off x="4820096" y="261713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7" name="Freeform: Shape 76">
              <a:extLst>
                <a:ext uri="{FF2B5EF4-FFF2-40B4-BE49-F238E27FC236}">
                  <a16:creationId xmlns:a16="http://schemas.microsoft.com/office/drawing/2014/main" id="{94AF1615-B914-491B-936B-17393772A8B7}"/>
                </a:ext>
              </a:extLst>
            </p:cNvPr>
            <p:cNvSpPr>
              <a:spLocks/>
            </p:cNvSpPr>
            <p:nvPr/>
          </p:nvSpPr>
          <p:spPr>
            <a:xfrm rot="4620000">
              <a:off x="4845445" y="271989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9" name="Freeform: Shape 128">
              <a:extLst>
                <a:ext uri="{FF2B5EF4-FFF2-40B4-BE49-F238E27FC236}">
                  <a16:creationId xmlns:a16="http://schemas.microsoft.com/office/drawing/2014/main" id="{5FB31461-9661-4C12-A228-56D990905242}"/>
                </a:ext>
              </a:extLst>
            </p:cNvPr>
            <p:cNvSpPr>
              <a:spLocks/>
            </p:cNvSpPr>
            <p:nvPr/>
          </p:nvSpPr>
          <p:spPr>
            <a:xfrm rot="21480000" flipH="1">
              <a:off x="3383664" y="1540780"/>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3" name="Freeform: Shape 102">
              <a:extLst>
                <a:ext uri="{FF2B5EF4-FFF2-40B4-BE49-F238E27FC236}">
                  <a16:creationId xmlns:a16="http://schemas.microsoft.com/office/drawing/2014/main" id="{AEEDA059-2015-47DB-A75C-97DAD3A493BF}"/>
                </a:ext>
              </a:extLst>
            </p:cNvPr>
            <p:cNvSpPr>
              <a:spLocks/>
            </p:cNvSpPr>
            <p:nvPr/>
          </p:nvSpPr>
          <p:spPr>
            <a:xfrm rot="21180000" flipH="1">
              <a:off x="3282469" y="1547309"/>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1" name="Freeform: Shape 110">
              <a:extLst>
                <a:ext uri="{FF2B5EF4-FFF2-40B4-BE49-F238E27FC236}">
                  <a16:creationId xmlns:a16="http://schemas.microsoft.com/office/drawing/2014/main" id="{23611DD2-F6CA-4B11-A709-A2563BD1B840}"/>
                </a:ext>
              </a:extLst>
            </p:cNvPr>
            <p:cNvSpPr>
              <a:spLocks/>
            </p:cNvSpPr>
            <p:nvPr/>
          </p:nvSpPr>
          <p:spPr>
            <a:xfrm rot="20940000" flipH="1">
              <a:off x="3175276" y="1562498"/>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3" name="Freeform: Shape 82">
              <a:extLst>
                <a:ext uri="{FF2B5EF4-FFF2-40B4-BE49-F238E27FC236}">
                  <a16:creationId xmlns:a16="http://schemas.microsoft.com/office/drawing/2014/main" id="{932F767A-C09A-4C78-872B-D7812410D6E4}"/>
                </a:ext>
              </a:extLst>
            </p:cNvPr>
            <p:cNvSpPr>
              <a:spLocks/>
            </p:cNvSpPr>
            <p:nvPr/>
          </p:nvSpPr>
          <p:spPr>
            <a:xfrm rot="20700000" flipH="1">
              <a:off x="3072583" y="157968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4" name="Freeform: Shape 83">
              <a:extLst>
                <a:ext uri="{FF2B5EF4-FFF2-40B4-BE49-F238E27FC236}">
                  <a16:creationId xmlns:a16="http://schemas.microsoft.com/office/drawing/2014/main" id="{7E242AC6-A95D-42FF-8018-84DB80BE2931}"/>
                </a:ext>
              </a:extLst>
            </p:cNvPr>
            <p:cNvSpPr>
              <a:spLocks/>
            </p:cNvSpPr>
            <p:nvPr/>
          </p:nvSpPr>
          <p:spPr>
            <a:xfrm rot="20460000" flipH="1">
              <a:off x="2971534" y="1609132"/>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5" name="Freeform: Shape 84">
              <a:extLst>
                <a:ext uri="{FF2B5EF4-FFF2-40B4-BE49-F238E27FC236}">
                  <a16:creationId xmlns:a16="http://schemas.microsoft.com/office/drawing/2014/main" id="{BD9E3A81-2455-4097-9455-58DECF20CD90}"/>
                </a:ext>
              </a:extLst>
            </p:cNvPr>
            <p:cNvSpPr>
              <a:spLocks/>
            </p:cNvSpPr>
            <p:nvPr/>
          </p:nvSpPr>
          <p:spPr>
            <a:xfrm rot="20220000" flipH="1">
              <a:off x="2875645" y="1645400"/>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6" name="Freeform: Shape 85">
              <a:extLst>
                <a:ext uri="{FF2B5EF4-FFF2-40B4-BE49-F238E27FC236}">
                  <a16:creationId xmlns:a16="http://schemas.microsoft.com/office/drawing/2014/main" id="{2261B7DF-A726-4D23-96BD-6D40A855D3E2}"/>
                </a:ext>
              </a:extLst>
            </p:cNvPr>
            <p:cNvSpPr>
              <a:spLocks/>
            </p:cNvSpPr>
            <p:nvPr/>
          </p:nvSpPr>
          <p:spPr>
            <a:xfrm rot="19980000" flipH="1">
              <a:off x="2778611" y="1690961"/>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87" name="Freeform: Shape 86">
              <a:extLst>
                <a:ext uri="{FF2B5EF4-FFF2-40B4-BE49-F238E27FC236}">
                  <a16:creationId xmlns:a16="http://schemas.microsoft.com/office/drawing/2014/main" id="{28836BB0-C8DD-412E-B5D7-530F0497D9ED}"/>
                </a:ext>
              </a:extLst>
            </p:cNvPr>
            <p:cNvSpPr>
              <a:spLocks/>
            </p:cNvSpPr>
            <p:nvPr/>
          </p:nvSpPr>
          <p:spPr>
            <a:xfrm rot="19740000" flipH="1">
              <a:off x="2681393" y="174517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5" name="Freeform: Shape 104">
              <a:extLst>
                <a:ext uri="{FF2B5EF4-FFF2-40B4-BE49-F238E27FC236}">
                  <a16:creationId xmlns:a16="http://schemas.microsoft.com/office/drawing/2014/main" id="{C2589DC3-58AA-4967-AB3D-6C3385E0A78F}"/>
                </a:ext>
              </a:extLst>
            </p:cNvPr>
            <p:cNvSpPr>
              <a:spLocks/>
            </p:cNvSpPr>
            <p:nvPr/>
          </p:nvSpPr>
          <p:spPr>
            <a:xfrm rot="19500000" flipH="1">
              <a:off x="2588575" y="181352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7" name="Freeform: Shape 106">
              <a:extLst>
                <a:ext uri="{FF2B5EF4-FFF2-40B4-BE49-F238E27FC236}">
                  <a16:creationId xmlns:a16="http://schemas.microsoft.com/office/drawing/2014/main" id="{B81FFEEA-C0FB-4B4E-9539-80665A1ACBF7}"/>
                </a:ext>
              </a:extLst>
            </p:cNvPr>
            <p:cNvSpPr>
              <a:spLocks/>
            </p:cNvSpPr>
            <p:nvPr/>
          </p:nvSpPr>
          <p:spPr>
            <a:xfrm rot="19260000" flipH="1">
              <a:off x="2503756" y="1880531"/>
              <a:ext cx="78886" cy="387634"/>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9" name="Freeform: Shape 108">
              <a:extLst>
                <a:ext uri="{FF2B5EF4-FFF2-40B4-BE49-F238E27FC236}">
                  <a16:creationId xmlns:a16="http://schemas.microsoft.com/office/drawing/2014/main" id="{09FBCB9F-8E44-4972-9EFC-EB182988108E}"/>
                </a:ext>
              </a:extLst>
            </p:cNvPr>
            <p:cNvSpPr>
              <a:spLocks/>
            </p:cNvSpPr>
            <p:nvPr/>
          </p:nvSpPr>
          <p:spPr>
            <a:xfrm rot="19020000" flipH="1">
              <a:off x="2426459" y="1951986"/>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3" name="Freeform: Shape 122">
              <a:extLst>
                <a:ext uri="{FF2B5EF4-FFF2-40B4-BE49-F238E27FC236}">
                  <a16:creationId xmlns:a16="http://schemas.microsoft.com/office/drawing/2014/main" id="{BD89EB1C-70E1-4F6C-84E9-8527C7A0A86E}"/>
                </a:ext>
              </a:extLst>
            </p:cNvPr>
            <p:cNvSpPr>
              <a:spLocks/>
            </p:cNvSpPr>
            <p:nvPr/>
          </p:nvSpPr>
          <p:spPr>
            <a:xfrm rot="18780000" flipH="1">
              <a:off x="2355858" y="2027902"/>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1" name="Freeform: Shape 120">
              <a:extLst>
                <a:ext uri="{FF2B5EF4-FFF2-40B4-BE49-F238E27FC236}">
                  <a16:creationId xmlns:a16="http://schemas.microsoft.com/office/drawing/2014/main" id="{D9A4BA05-9667-4D7C-9F93-7F8CC6926EFC}"/>
                </a:ext>
              </a:extLst>
            </p:cNvPr>
            <p:cNvSpPr>
              <a:spLocks/>
            </p:cNvSpPr>
            <p:nvPr/>
          </p:nvSpPr>
          <p:spPr>
            <a:xfrm rot="18540000" flipH="1">
              <a:off x="2289190" y="2110025"/>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9" name="Freeform: Shape 118">
              <a:extLst>
                <a:ext uri="{FF2B5EF4-FFF2-40B4-BE49-F238E27FC236}">
                  <a16:creationId xmlns:a16="http://schemas.microsoft.com/office/drawing/2014/main" id="{55EC617C-97B4-47B4-927B-79EB1EB5174A}"/>
                </a:ext>
              </a:extLst>
            </p:cNvPr>
            <p:cNvSpPr>
              <a:spLocks/>
            </p:cNvSpPr>
            <p:nvPr/>
          </p:nvSpPr>
          <p:spPr>
            <a:xfrm rot="18300000" flipH="1">
              <a:off x="2226917" y="2199350"/>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7" name="Freeform: Shape 116">
              <a:extLst>
                <a:ext uri="{FF2B5EF4-FFF2-40B4-BE49-F238E27FC236}">
                  <a16:creationId xmlns:a16="http://schemas.microsoft.com/office/drawing/2014/main" id="{637179D0-E294-44AB-8169-CDE440CD1CB9}"/>
                </a:ext>
              </a:extLst>
            </p:cNvPr>
            <p:cNvSpPr>
              <a:spLocks/>
            </p:cNvSpPr>
            <p:nvPr/>
          </p:nvSpPr>
          <p:spPr>
            <a:xfrm rot="18060000" flipH="1">
              <a:off x="2170605" y="2295022"/>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5" name="Freeform: Shape 114">
              <a:extLst>
                <a:ext uri="{FF2B5EF4-FFF2-40B4-BE49-F238E27FC236}">
                  <a16:creationId xmlns:a16="http://schemas.microsoft.com/office/drawing/2014/main" id="{268008BC-6D91-49CD-A686-396577CDE2C6}"/>
                </a:ext>
              </a:extLst>
            </p:cNvPr>
            <p:cNvSpPr>
              <a:spLocks/>
            </p:cNvSpPr>
            <p:nvPr/>
          </p:nvSpPr>
          <p:spPr>
            <a:xfrm rot="17820000" flipH="1">
              <a:off x="2123473" y="2391057"/>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3" name="Freeform: Shape 112">
              <a:extLst>
                <a:ext uri="{FF2B5EF4-FFF2-40B4-BE49-F238E27FC236}">
                  <a16:creationId xmlns:a16="http://schemas.microsoft.com/office/drawing/2014/main" id="{5F47241E-3B09-467F-8E16-2FF4EC970F09}"/>
                </a:ext>
              </a:extLst>
            </p:cNvPr>
            <p:cNvSpPr>
              <a:spLocks/>
            </p:cNvSpPr>
            <p:nvPr/>
          </p:nvSpPr>
          <p:spPr>
            <a:xfrm rot="17580000" flipH="1">
              <a:off x="2082885" y="2492668"/>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5" name="Freeform: Shape 124">
              <a:extLst>
                <a:ext uri="{FF2B5EF4-FFF2-40B4-BE49-F238E27FC236}">
                  <a16:creationId xmlns:a16="http://schemas.microsoft.com/office/drawing/2014/main" id="{8CB94293-6F45-4608-AAB1-F41995A02CF5}"/>
                </a:ext>
              </a:extLst>
            </p:cNvPr>
            <p:cNvSpPr>
              <a:spLocks/>
            </p:cNvSpPr>
            <p:nvPr/>
          </p:nvSpPr>
          <p:spPr>
            <a:xfrm rot="17340000" flipH="1">
              <a:off x="2051434" y="2595556"/>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7" name="Freeform: Shape 126">
              <a:extLst>
                <a:ext uri="{FF2B5EF4-FFF2-40B4-BE49-F238E27FC236}">
                  <a16:creationId xmlns:a16="http://schemas.microsoft.com/office/drawing/2014/main" id="{70A23694-6784-4DED-B8C5-1DBC58FC84C4}"/>
                </a:ext>
              </a:extLst>
            </p:cNvPr>
            <p:cNvSpPr>
              <a:spLocks/>
            </p:cNvSpPr>
            <p:nvPr/>
          </p:nvSpPr>
          <p:spPr>
            <a:xfrm rot="17040000" flipH="1">
              <a:off x="2023319" y="2698044"/>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7" name="Freeform: Shape 256">
              <a:extLst>
                <a:ext uri="{FF2B5EF4-FFF2-40B4-BE49-F238E27FC236}">
                  <a16:creationId xmlns:a16="http://schemas.microsoft.com/office/drawing/2014/main" id="{843DC47C-C29A-4303-BBF4-FE96A2D72BBE}"/>
                </a:ext>
              </a:extLst>
            </p:cNvPr>
            <p:cNvSpPr>
              <a:spLocks/>
            </p:cNvSpPr>
            <p:nvPr/>
          </p:nvSpPr>
          <p:spPr>
            <a:xfrm rot="9660000">
              <a:off x="3938507" y="4454772"/>
              <a:ext cx="78886" cy="394822"/>
            </a:xfrm>
            <a:custGeom>
              <a:avLst/>
              <a:gdLst>
                <a:gd name="connsiteX0" fmla="*/ 0 w 208234"/>
                <a:gd name="connsiteY0" fmla="*/ 4984 h 1042218"/>
                <a:gd name="connsiteX1" fmla="*/ 97472 w 208234"/>
                <a:gd name="connsiteY1" fmla="*/ 342 h 1042218"/>
                <a:gd name="connsiteX2" fmla="*/ 208234 w 208234"/>
                <a:gd name="connsiteY2" fmla="*/ 0 h 1042218"/>
                <a:gd name="connsiteX3" fmla="*/ 208234 w 208234"/>
                <a:gd name="connsiteY3" fmla="*/ 1036877 h 1042218"/>
                <a:gd name="connsiteX4" fmla="*/ 0 w 208234"/>
                <a:gd name="connsiteY4" fmla="*/ 1042218 h 10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2218">
                  <a:moveTo>
                    <a:pt x="0" y="4984"/>
                  </a:moveTo>
                  <a:lnTo>
                    <a:pt x="97472" y="342"/>
                  </a:lnTo>
                  <a:lnTo>
                    <a:pt x="208234" y="0"/>
                  </a:lnTo>
                  <a:lnTo>
                    <a:pt x="208234" y="1036877"/>
                  </a:lnTo>
                  <a:lnTo>
                    <a:pt x="0" y="104221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8" name="Freeform: Shape 257">
              <a:extLst>
                <a:ext uri="{FF2B5EF4-FFF2-40B4-BE49-F238E27FC236}">
                  <a16:creationId xmlns:a16="http://schemas.microsoft.com/office/drawing/2014/main" id="{C770D9CA-7898-4F6E-916D-3E21DB90E5B1}"/>
                </a:ext>
              </a:extLst>
            </p:cNvPr>
            <p:cNvSpPr>
              <a:spLocks/>
            </p:cNvSpPr>
            <p:nvPr/>
          </p:nvSpPr>
          <p:spPr>
            <a:xfrm rot="9960000">
              <a:off x="3841668" y="4485219"/>
              <a:ext cx="78886" cy="395265"/>
            </a:xfrm>
            <a:custGeom>
              <a:avLst/>
              <a:gdLst>
                <a:gd name="connsiteX0" fmla="*/ 0 w 208234"/>
                <a:gd name="connsiteY0" fmla="*/ 4975 h 1043388"/>
                <a:gd name="connsiteX1" fmla="*/ 174547 w 208234"/>
                <a:gd name="connsiteY1" fmla="*/ 0 h 1043388"/>
                <a:gd name="connsiteX2" fmla="*/ 208234 w 208234"/>
                <a:gd name="connsiteY2" fmla="*/ 532 h 1043388"/>
                <a:gd name="connsiteX3" fmla="*/ 208234 w 208234"/>
                <a:gd name="connsiteY3" fmla="*/ 1038854 h 1043388"/>
                <a:gd name="connsiteX4" fmla="*/ 34620 w 208234"/>
                <a:gd name="connsiteY4" fmla="*/ 1040073 h 1043388"/>
                <a:gd name="connsiteX5" fmla="*/ 0 w 208234"/>
                <a:gd name="connsiteY5" fmla="*/ 1043388 h 1043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3388">
                  <a:moveTo>
                    <a:pt x="0" y="4975"/>
                  </a:moveTo>
                  <a:lnTo>
                    <a:pt x="174547" y="0"/>
                  </a:lnTo>
                  <a:lnTo>
                    <a:pt x="208234" y="532"/>
                  </a:lnTo>
                  <a:lnTo>
                    <a:pt x="208234" y="1038854"/>
                  </a:lnTo>
                  <a:lnTo>
                    <a:pt x="34620" y="1040073"/>
                  </a:lnTo>
                  <a:lnTo>
                    <a:pt x="0" y="104338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9" name="Freeform: Shape 258">
              <a:extLst>
                <a:ext uri="{FF2B5EF4-FFF2-40B4-BE49-F238E27FC236}">
                  <a16:creationId xmlns:a16="http://schemas.microsoft.com/office/drawing/2014/main" id="{D862CF70-381C-49C1-83F7-784A46F889E2}"/>
                </a:ext>
              </a:extLst>
            </p:cNvPr>
            <p:cNvSpPr>
              <a:spLocks/>
            </p:cNvSpPr>
            <p:nvPr/>
          </p:nvSpPr>
          <p:spPr>
            <a:xfrm rot="10200000">
              <a:off x="3736141" y="4510078"/>
              <a:ext cx="78886" cy="394969"/>
            </a:xfrm>
            <a:custGeom>
              <a:avLst/>
              <a:gdLst>
                <a:gd name="connsiteX0" fmla="*/ 0 w 208234"/>
                <a:gd name="connsiteY0" fmla="*/ 3850 h 1042605"/>
                <a:gd name="connsiteX1" fmla="*/ 40559 w 208234"/>
                <a:gd name="connsiteY1" fmla="*/ 1657 h 1042605"/>
                <a:gd name="connsiteX2" fmla="*/ 208234 w 208234"/>
                <a:gd name="connsiteY2" fmla="*/ 0 h 1042605"/>
                <a:gd name="connsiteX3" fmla="*/ 208234 w 208234"/>
                <a:gd name="connsiteY3" fmla="*/ 1038755 h 1042605"/>
                <a:gd name="connsiteX4" fmla="*/ 69865 w 208234"/>
                <a:gd name="connsiteY4" fmla="*/ 1037226 h 1042605"/>
                <a:gd name="connsiteX5" fmla="*/ 0 w 208234"/>
                <a:gd name="connsiteY5" fmla="*/ 1042605 h 1042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605">
                  <a:moveTo>
                    <a:pt x="0" y="3850"/>
                  </a:moveTo>
                  <a:lnTo>
                    <a:pt x="40559" y="1657"/>
                  </a:lnTo>
                  <a:lnTo>
                    <a:pt x="208234" y="0"/>
                  </a:lnTo>
                  <a:lnTo>
                    <a:pt x="208234" y="1038755"/>
                  </a:lnTo>
                  <a:lnTo>
                    <a:pt x="69865" y="1037226"/>
                  </a:lnTo>
                  <a:lnTo>
                    <a:pt x="0" y="104260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1" name="Freeform: Shape 260">
              <a:extLst>
                <a:ext uri="{FF2B5EF4-FFF2-40B4-BE49-F238E27FC236}">
                  <a16:creationId xmlns:a16="http://schemas.microsoft.com/office/drawing/2014/main" id="{228B0C75-C48F-418D-84CB-9D89EA0EC3FE}"/>
                </a:ext>
              </a:extLst>
            </p:cNvPr>
            <p:cNvSpPr>
              <a:spLocks/>
            </p:cNvSpPr>
            <p:nvPr/>
          </p:nvSpPr>
          <p:spPr>
            <a:xfrm rot="10440000">
              <a:off x="3632865" y="452635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2" name="Freeform: Shape 261">
              <a:extLst>
                <a:ext uri="{FF2B5EF4-FFF2-40B4-BE49-F238E27FC236}">
                  <a16:creationId xmlns:a16="http://schemas.microsoft.com/office/drawing/2014/main" id="{DD63141F-D556-4788-80BA-FF3E86E8875D}"/>
                </a:ext>
              </a:extLst>
            </p:cNvPr>
            <p:cNvSpPr>
              <a:spLocks/>
            </p:cNvSpPr>
            <p:nvPr/>
          </p:nvSpPr>
          <p:spPr>
            <a:xfrm rot="10680000">
              <a:off x="3528000" y="4535209"/>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5" name="Freeform: Shape 264">
              <a:extLst>
                <a:ext uri="{FF2B5EF4-FFF2-40B4-BE49-F238E27FC236}">
                  <a16:creationId xmlns:a16="http://schemas.microsoft.com/office/drawing/2014/main" id="{7E4A4A18-3B80-4722-A0E2-26DD09006886}"/>
                </a:ext>
              </a:extLst>
            </p:cNvPr>
            <p:cNvSpPr>
              <a:spLocks/>
            </p:cNvSpPr>
            <p:nvPr/>
          </p:nvSpPr>
          <p:spPr>
            <a:xfrm rot="10920000">
              <a:off x="3425610" y="4536407"/>
              <a:ext cx="78886" cy="394094"/>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6" name="Freeform: Shape 265">
              <a:extLst>
                <a:ext uri="{FF2B5EF4-FFF2-40B4-BE49-F238E27FC236}">
                  <a16:creationId xmlns:a16="http://schemas.microsoft.com/office/drawing/2014/main" id="{7CCEE185-553E-4AE6-B22C-482E83148562}"/>
                </a:ext>
              </a:extLst>
            </p:cNvPr>
            <p:cNvSpPr>
              <a:spLocks/>
            </p:cNvSpPr>
            <p:nvPr/>
          </p:nvSpPr>
          <p:spPr>
            <a:xfrm rot="11160000">
              <a:off x="3318934" y="4529945"/>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7" name="Freeform: Shape 266">
              <a:extLst>
                <a:ext uri="{FF2B5EF4-FFF2-40B4-BE49-F238E27FC236}">
                  <a16:creationId xmlns:a16="http://schemas.microsoft.com/office/drawing/2014/main" id="{CE258BDC-4DC0-45A7-A18C-179F9F692C9C}"/>
                </a:ext>
              </a:extLst>
            </p:cNvPr>
            <p:cNvSpPr>
              <a:spLocks/>
            </p:cNvSpPr>
            <p:nvPr/>
          </p:nvSpPr>
          <p:spPr>
            <a:xfrm rot="11400000">
              <a:off x="3208769" y="4514300"/>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8" name="Freeform: Shape 267">
              <a:extLst>
                <a:ext uri="{FF2B5EF4-FFF2-40B4-BE49-F238E27FC236}">
                  <a16:creationId xmlns:a16="http://schemas.microsoft.com/office/drawing/2014/main" id="{9D1F2722-5A7E-49EF-B568-CFC022D81199}"/>
                </a:ext>
              </a:extLst>
            </p:cNvPr>
            <p:cNvSpPr>
              <a:spLocks/>
            </p:cNvSpPr>
            <p:nvPr/>
          </p:nvSpPr>
          <p:spPr>
            <a:xfrm rot="11640000">
              <a:off x="3097783" y="4488740"/>
              <a:ext cx="78886" cy="393828"/>
            </a:xfrm>
            <a:custGeom>
              <a:avLst/>
              <a:gdLst>
                <a:gd name="connsiteX0" fmla="*/ 0 w 208234"/>
                <a:gd name="connsiteY0" fmla="*/ 0 h 1039594"/>
                <a:gd name="connsiteX1" fmla="*/ 208234 w 208234"/>
                <a:gd name="connsiteY1" fmla="*/ 4701 h 1039594"/>
                <a:gd name="connsiteX2" fmla="*/ 208234 w 208234"/>
                <a:gd name="connsiteY2" fmla="*/ 1039594 h 1039594"/>
                <a:gd name="connsiteX3" fmla="*/ 0 w 208234"/>
                <a:gd name="connsiteY3" fmla="*/ 1035479 h 1039594"/>
              </a:gdLst>
              <a:ahLst/>
              <a:cxnLst>
                <a:cxn ang="0">
                  <a:pos x="connsiteX0" y="connsiteY0"/>
                </a:cxn>
                <a:cxn ang="0">
                  <a:pos x="connsiteX1" y="connsiteY1"/>
                </a:cxn>
                <a:cxn ang="0">
                  <a:pos x="connsiteX2" y="connsiteY2"/>
                </a:cxn>
                <a:cxn ang="0">
                  <a:pos x="connsiteX3" y="connsiteY3"/>
                </a:cxn>
              </a:cxnLst>
              <a:rect l="l" t="t" r="r" b="b"/>
              <a:pathLst>
                <a:path w="208234" h="1039594">
                  <a:moveTo>
                    <a:pt x="0" y="0"/>
                  </a:moveTo>
                  <a:lnTo>
                    <a:pt x="208234" y="4701"/>
                  </a:lnTo>
                  <a:lnTo>
                    <a:pt x="208234" y="1039594"/>
                  </a:lnTo>
                  <a:lnTo>
                    <a:pt x="0" y="103547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9" name="Freeform: Shape 268">
              <a:extLst>
                <a:ext uri="{FF2B5EF4-FFF2-40B4-BE49-F238E27FC236}">
                  <a16:creationId xmlns:a16="http://schemas.microsoft.com/office/drawing/2014/main" id="{7BD46582-1CE8-43FA-9C7B-203AC3F38821}"/>
                </a:ext>
              </a:extLst>
            </p:cNvPr>
            <p:cNvSpPr>
              <a:spLocks/>
            </p:cNvSpPr>
            <p:nvPr/>
          </p:nvSpPr>
          <p:spPr>
            <a:xfrm rot="11880000">
              <a:off x="2994161" y="4456229"/>
              <a:ext cx="78886" cy="395111"/>
            </a:xfrm>
            <a:custGeom>
              <a:avLst/>
              <a:gdLst>
                <a:gd name="connsiteX0" fmla="*/ 0 w 208234"/>
                <a:gd name="connsiteY0" fmla="*/ 0 h 1042981"/>
                <a:gd name="connsiteX1" fmla="*/ 208234 w 208234"/>
                <a:gd name="connsiteY1" fmla="*/ 7659 h 1042981"/>
                <a:gd name="connsiteX2" fmla="*/ 208234 w 208234"/>
                <a:gd name="connsiteY2" fmla="*/ 1042981 h 1042981"/>
                <a:gd name="connsiteX3" fmla="*/ 0 w 208234"/>
                <a:gd name="connsiteY3" fmla="*/ 1035982 h 1042981"/>
              </a:gdLst>
              <a:ahLst/>
              <a:cxnLst>
                <a:cxn ang="0">
                  <a:pos x="connsiteX0" y="connsiteY0"/>
                </a:cxn>
                <a:cxn ang="0">
                  <a:pos x="connsiteX1" y="connsiteY1"/>
                </a:cxn>
                <a:cxn ang="0">
                  <a:pos x="connsiteX2" y="connsiteY2"/>
                </a:cxn>
                <a:cxn ang="0">
                  <a:pos x="connsiteX3" y="connsiteY3"/>
                </a:cxn>
              </a:cxnLst>
              <a:rect l="l" t="t" r="r" b="b"/>
              <a:pathLst>
                <a:path w="208234" h="1042981">
                  <a:moveTo>
                    <a:pt x="0" y="0"/>
                  </a:moveTo>
                  <a:lnTo>
                    <a:pt x="208234" y="7659"/>
                  </a:lnTo>
                  <a:lnTo>
                    <a:pt x="208234" y="1042981"/>
                  </a:lnTo>
                  <a:lnTo>
                    <a:pt x="0" y="103598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0" name="Freeform: Shape 269">
              <a:extLst>
                <a:ext uri="{FF2B5EF4-FFF2-40B4-BE49-F238E27FC236}">
                  <a16:creationId xmlns:a16="http://schemas.microsoft.com/office/drawing/2014/main" id="{E737739B-CD12-4899-A11D-9B24646D5C95}"/>
                </a:ext>
              </a:extLst>
            </p:cNvPr>
            <p:cNvSpPr>
              <a:spLocks/>
            </p:cNvSpPr>
            <p:nvPr/>
          </p:nvSpPr>
          <p:spPr>
            <a:xfrm rot="12120000">
              <a:off x="2896031" y="4417248"/>
              <a:ext cx="78886" cy="395722"/>
            </a:xfrm>
            <a:custGeom>
              <a:avLst/>
              <a:gdLst>
                <a:gd name="connsiteX0" fmla="*/ 0 w 208234"/>
                <a:gd name="connsiteY0" fmla="*/ 1317 h 1044594"/>
                <a:gd name="connsiteX1" fmla="*/ 39844 w 208234"/>
                <a:gd name="connsiteY1" fmla="*/ 0 h 1044594"/>
                <a:gd name="connsiteX2" fmla="*/ 208234 w 208234"/>
                <a:gd name="connsiteY2" fmla="*/ 8562 h 1044594"/>
                <a:gd name="connsiteX3" fmla="*/ 208234 w 208234"/>
                <a:gd name="connsiteY3" fmla="*/ 1044594 h 1044594"/>
                <a:gd name="connsiteX4" fmla="*/ 19776 w 208234"/>
                <a:gd name="connsiteY4" fmla="*/ 1035680 h 1044594"/>
                <a:gd name="connsiteX5" fmla="*/ 0 w 208234"/>
                <a:gd name="connsiteY5" fmla="*/ 1036396 h 1044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594">
                  <a:moveTo>
                    <a:pt x="0" y="1317"/>
                  </a:moveTo>
                  <a:lnTo>
                    <a:pt x="39844" y="0"/>
                  </a:lnTo>
                  <a:lnTo>
                    <a:pt x="208234" y="8562"/>
                  </a:lnTo>
                  <a:lnTo>
                    <a:pt x="208234" y="1044594"/>
                  </a:lnTo>
                  <a:lnTo>
                    <a:pt x="19776" y="1035680"/>
                  </a:lnTo>
                  <a:lnTo>
                    <a:pt x="0" y="103639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1" name="Freeform: Shape 270">
              <a:extLst>
                <a:ext uri="{FF2B5EF4-FFF2-40B4-BE49-F238E27FC236}">
                  <a16:creationId xmlns:a16="http://schemas.microsoft.com/office/drawing/2014/main" id="{5DCBF75C-5086-41B2-95A3-B72A01A08E7B}"/>
                </a:ext>
              </a:extLst>
            </p:cNvPr>
            <p:cNvSpPr>
              <a:spLocks/>
            </p:cNvSpPr>
            <p:nvPr/>
          </p:nvSpPr>
          <p:spPr>
            <a:xfrm rot="12360000">
              <a:off x="2802616" y="4372095"/>
              <a:ext cx="78885" cy="395773"/>
            </a:xfrm>
            <a:custGeom>
              <a:avLst/>
              <a:gdLst>
                <a:gd name="connsiteX0" fmla="*/ 0 w 208234"/>
                <a:gd name="connsiteY0" fmla="*/ 1710 h 1044723"/>
                <a:gd name="connsiteX1" fmla="*/ 89996 w 208234"/>
                <a:gd name="connsiteY1" fmla="*/ 0 h 1044723"/>
                <a:gd name="connsiteX2" fmla="*/ 208234 w 208234"/>
                <a:gd name="connsiteY2" fmla="*/ 7689 h 1044723"/>
                <a:gd name="connsiteX3" fmla="*/ 208234 w 208234"/>
                <a:gd name="connsiteY3" fmla="*/ 1044723 h 1044723"/>
                <a:gd name="connsiteX4" fmla="*/ 53643 w 208234"/>
                <a:gd name="connsiteY4" fmla="*/ 1035277 h 1044723"/>
                <a:gd name="connsiteX5" fmla="*/ 0 w 208234"/>
                <a:gd name="connsiteY5" fmla="*/ 1036487 h 1044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723">
                  <a:moveTo>
                    <a:pt x="0" y="1710"/>
                  </a:moveTo>
                  <a:lnTo>
                    <a:pt x="89996" y="0"/>
                  </a:lnTo>
                  <a:lnTo>
                    <a:pt x="208234" y="7689"/>
                  </a:lnTo>
                  <a:lnTo>
                    <a:pt x="208234" y="1044723"/>
                  </a:lnTo>
                  <a:lnTo>
                    <a:pt x="53643" y="1035277"/>
                  </a:lnTo>
                  <a:lnTo>
                    <a:pt x="0" y="103648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2" name="Freeform: Shape 271">
              <a:extLst>
                <a:ext uri="{FF2B5EF4-FFF2-40B4-BE49-F238E27FC236}">
                  <a16:creationId xmlns:a16="http://schemas.microsoft.com/office/drawing/2014/main" id="{5B3296D7-6701-402E-A874-A755456C20E8}"/>
                </a:ext>
              </a:extLst>
            </p:cNvPr>
            <p:cNvSpPr>
              <a:spLocks/>
            </p:cNvSpPr>
            <p:nvPr/>
          </p:nvSpPr>
          <p:spPr>
            <a:xfrm rot="12600000">
              <a:off x="2710733" y="4319039"/>
              <a:ext cx="78885" cy="395576"/>
            </a:xfrm>
            <a:custGeom>
              <a:avLst/>
              <a:gdLst>
                <a:gd name="connsiteX0" fmla="*/ 0 w 208234"/>
                <a:gd name="connsiteY0" fmla="*/ 652 h 1044202"/>
                <a:gd name="connsiteX1" fmla="*/ 134158 w 208234"/>
                <a:gd name="connsiteY1" fmla="*/ 0 h 1044202"/>
                <a:gd name="connsiteX2" fmla="*/ 208234 w 208234"/>
                <a:gd name="connsiteY2" fmla="*/ 5898 h 1044202"/>
                <a:gd name="connsiteX3" fmla="*/ 208234 w 208234"/>
                <a:gd name="connsiteY3" fmla="*/ 1044202 h 1044202"/>
                <a:gd name="connsiteX4" fmla="*/ 81406 w 208234"/>
                <a:gd name="connsiteY4" fmla="*/ 1034655 h 1044202"/>
                <a:gd name="connsiteX5" fmla="*/ 0 w 208234"/>
                <a:gd name="connsiteY5" fmla="*/ 1035371 h 10442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4202">
                  <a:moveTo>
                    <a:pt x="0" y="652"/>
                  </a:moveTo>
                  <a:lnTo>
                    <a:pt x="134158" y="0"/>
                  </a:lnTo>
                  <a:lnTo>
                    <a:pt x="208234" y="5898"/>
                  </a:lnTo>
                  <a:lnTo>
                    <a:pt x="208234" y="1044202"/>
                  </a:lnTo>
                  <a:lnTo>
                    <a:pt x="81406" y="1034655"/>
                  </a:lnTo>
                  <a:lnTo>
                    <a:pt x="0" y="10353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3" name="Freeform: Shape 272">
              <a:extLst>
                <a:ext uri="{FF2B5EF4-FFF2-40B4-BE49-F238E27FC236}">
                  <a16:creationId xmlns:a16="http://schemas.microsoft.com/office/drawing/2014/main" id="{C66DFCD5-14BC-41BD-9F29-E233FA1EEDC6}"/>
                </a:ext>
              </a:extLst>
            </p:cNvPr>
            <p:cNvSpPr>
              <a:spLocks/>
            </p:cNvSpPr>
            <p:nvPr/>
          </p:nvSpPr>
          <p:spPr>
            <a:xfrm rot="12840000">
              <a:off x="2620305" y="4257216"/>
              <a:ext cx="78885" cy="395905"/>
            </a:xfrm>
            <a:custGeom>
              <a:avLst/>
              <a:gdLst>
                <a:gd name="connsiteX0" fmla="*/ 0 w 208234"/>
                <a:gd name="connsiteY0" fmla="*/ 0 h 1045070"/>
                <a:gd name="connsiteX1" fmla="*/ 170452 w 208234"/>
                <a:gd name="connsiteY1" fmla="*/ 1642 h 1045070"/>
                <a:gd name="connsiteX2" fmla="*/ 208234 w 208234"/>
                <a:gd name="connsiteY2" fmla="*/ 5224 h 1045070"/>
                <a:gd name="connsiteX3" fmla="*/ 208234 w 208234"/>
                <a:gd name="connsiteY3" fmla="*/ 1045070 h 1045070"/>
                <a:gd name="connsiteX4" fmla="*/ 101065 w 208234"/>
                <a:gd name="connsiteY4" fmla="*/ 1035422 h 1045070"/>
                <a:gd name="connsiteX5" fmla="*/ 0 w 208234"/>
                <a:gd name="connsiteY5" fmla="*/ 1034884 h 104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5070">
                  <a:moveTo>
                    <a:pt x="0" y="0"/>
                  </a:moveTo>
                  <a:lnTo>
                    <a:pt x="170452" y="1642"/>
                  </a:lnTo>
                  <a:lnTo>
                    <a:pt x="208234" y="5224"/>
                  </a:lnTo>
                  <a:lnTo>
                    <a:pt x="208234" y="1045070"/>
                  </a:lnTo>
                  <a:lnTo>
                    <a:pt x="101065" y="1035422"/>
                  </a:lnTo>
                  <a:lnTo>
                    <a:pt x="0" y="103488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4" name="Freeform: Shape 273">
              <a:extLst>
                <a:ext uri="{FF2B5EF4-FFF2-40B4-BE49-F238E27FC236}">
                  <a16:creationId xmlns:a16="http://schemas.microsoft.com/office/drawing/2014/main" id="{DA365B52-3EFD-4F05-B9F7-052EF9C63764}"/>
                </a:ext>
              </a:extLst>
            </p:cNvPr>
            <p:cNvSpPr>
              <a:spLocks/>
            </p:cNvSpPr>
            <p:nvPr/>
          </p:nvSpPr>
          <p:spPr>
            <a:xfrm rot="13080000">
              <a:off x="2533072" y="4186994"/>
              <a:ext cx="78885" cy="396770"/>
            </a:xfrm>
            <a:custGeom>
              <a:avLst/>
              <a:gdLst>
                <a:gd name="connsiteX0" fmla="*/ 0 w 208234"/>
                <a:gd name="connsiteY0" fmla="*/ 0 h 1047354"/>
                <a:gd name="connsiteX1" fmla="*/ 202182 w 208234"/>
                <a:gd name="connsiteY1" fmla="*/ 4996 h 1047354"/>
                <a:gd name="connsiteX2" fmla="*/ 208234 w 208234"/>
                <a:gd name="connsiteY2" fmla="*/ 5666 h 1047354"/>
                <a:gd name="connsiteX3" fmla="*/ 208234 w 208234"/>
                <a:gd name="connsiteY3" fmla="*/ 1047354 h 1047354"/>
                <a:gd name="connsiteX4" fmla="*/ 115783 w 208234"/>
                <a:gd name="connsiteY4" fmla="*/ 1037594 h 1047354"/>
                <a:gd name="connsiteX5" fmla="*/ 0 w 208234"/>
                <a:gd name="connsiteY5" fmla="*/ 1035281 h 1047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7354">
                  <a:moveTo>
                    <a:pt x="0" y="0"/>
                  </a:moveTo>
                  <a:lnTo>
                    <a:pt x="202182" y="4996"/>
                  </a:lnTo>
                  <a:lnTo>
                    <a:pt x="208234" y="5666"/>
                  </a:lnTo>
                  <a:lnTo>
                    <a:pt x="208234" y="1047354"/>
                  </a:lnTo>
                  <a:lnTo>
                    <a:pt x="115783" y="1037594"/>
                  </a:lnTo>
                  <a:lnTo>
                    <a:pt x="0" y="103528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5" name="Freeform: Shape 274">
              <a:extLst>
                <a:ext uri="{FF2B5EF4-FFF2-40B4-BE49-F238E27FC236}">
                  <a16:creationId xmlns:a16="http://schemas.microsoft.com/office/drawing/2014/main" id="{DB7980B7-B83E-4F52-AF33-2CED5A23DD3B}"/>
                </a:ext>
              </a:extLst>
            </p:cNvPr>
            <p:cNvSpPr>
              <a:spLocks/>
            </p:cNvSpPr>
            <p:nvPr/>
          </p:nvSpPr>
          <p:spPr>
            <a:xfrm rot="13320000">
              <a:off x="2454362" y="4113225"/>
              <a:ext cx="78886" cy="397408"/>
            </a:xfrm>
            <a:custGeom>
              <a:avLst/>
              <a:gdLst>
                <a:gd name="connsiteX0" fmla="*/ 1 w 208235"/>
                <a:gd name="connsiteY0" fmla="*/ 0 h 1049039"/>
                <a:gd name="connsiteX1" fmla="*/ 208235 w 208235"/>
                <a:gd name="connsiteY1" fmla="*/ 8444 h 1049039"/>
                <a:gd name="connsiteX2" fmla="*/ 208235 w 208235"/>
                <a:gd name="connsiteY2" fmla="*/ 1049039 h 1049039"/>
                <a:gd name="connsiteX3" fmla="*/ 142750 w 208235"/>
                <a:gd name="connsiteY3" fmla="*/ 1041049 h 1049039"/>
                <a:gd name="connsiteX4" fmla="*/ 0 w 208235"/>
                <a:gd name="connsiteY4" fmla="*/ 1035999 h 1049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49039">
                  <a:moveTo>
                    <a:pt x="1" y="0"/>
                  </a:moveTo>
                  <a:lnTo>
                    <a:pt x="208235" y="8444"/>
                  </a:lnTo>
                  <a:lnTo>
                    <a:pt x="208235" y="1049039"/>
                  </a:lnTo>
                  <a:lnTo>
                    <a:pt x="142750" y="1041049"/>
                  </a:lnTo>
                  <a:lnTo>
                    <a:pt x="0" y="1035999"/>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6" name="Freeform: Shape 275">
              <a:extLst>
                <a:ext uri="{FF2B5EF4-FFF2-40B4-BE49-F238E27FC236}">
                  <a16:creationId xmlns:a16="http://schemas.microsoft.com/office/drawing/2014/main" id="{91BEF7B8-7493-4B5C-8D2D-B989524B1D5E}"/>
                </a:ext>
              </a:extLst>
            </p:cNvPr>
            <p:cNvSpPr>
              <a:spLocks/>
            </p:cNvSpPr>
            <p:nvPr/>
          </p:nvSpPr>
          <p:spPr>
            <a:xfrm rot="13560000">
              <a:off x="2379741" y="4031575"/>
              <a:ext cx="78886" cy="398349"/>
            </a:xfrm>
            <a:custGeom>
              <a:avLst/>
              <a:gdLst>
                <a:gd name="connsiteX0" fmla="*/ 0 w 208235"/>
                <a:gd name="connsiteY0" fmla="*/ 0 h 1051523"/>
                <a:gd name="connsiteX1" fmla="*/ 208234 w 208235"/>
                <a:gd name="connsiteY1" fmla="*/ 11922 h 1051523"/>
                <a:gd name="connsiteX2" fmla="*/ 208235 w 208235"/>
                <a:gd name="connsiteY2" fmla="*/ 1051523 h 1051523"/>
                <a:gd name="connsiteX3" fmla="*/ 164973 w 208235"/>
                <a:gd name="connsiteY3" fmla="*/ 1045493 h 1051523"/>
                <a:gd name="connsiteX4" fmla="*/ 0 w 208235"/>
                <a:gd name="connsiteY4" fmla="*/ 1036974 h 10515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51523">
                  <a:moveTo>
                    <a:pt x="0" y="0"/>
                  </a:moveTo>
                  <a:lnTo>
                    <a:pt x="208234" y="11922"/>
                  </a:lnTo>
                  <a:lnTo>
                    <a:pt x="208235" y="1051523"/>
                  </a:lnTo>
                  <a:lnTo>
                    <a:pt x="164973" y="1045493"/>
                  </a:lnTo>
                  <a:lnTo>
                    <a:pt x="0" y="103697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7" name="Freeform: Shape 276">
              <a:extLst>
                <a:ext uri="{FF2B5EF4-FFF2-40B4-BE49-F238E27FC236}">
                  <a16:creationId xmlns:a16="http://schemas.microsoft.com/office/drawing/2014/main" id="{EB8EEA85-EE2B-4487-8406-6ECAD897FAE9}"/>
                </a:ext>
              </a:extLst>
            </p:cNvPr>
            <p:cNvSpPr>
              <a:spLocks/>
            </p:cNvSpPr>
            <p:nvPr/>
          </p:nvSpPr>
          <p:spPr>
            <a:xfrm rot="13800000">
              <a:off x="2312974" y="3946570"/>
              <a:ext cx="78885" cy="399194"/>
            </a:xfrm>
            <a:custGeom>
              <a:avLst/>
              <a:gdLst>
                <a:gd name="connsiteX0" fmla="*/ 0 w 208234"/>
                <a:gd name="connsiteY0" fmla="*/ 0 h 1053754"/>
                <a:gd name="connsiteX1" fmla="*/ 208234 w 208234"/>
                <a:gd name="connsiteY1" fmla="*/ 15591 h 1053754"/>
                <a:gd name="connsiteX2" fmla="*/ 208234 w 208234"/>
                <a:gd name="connsiteY2" fmla="*/ 1053754 h 1053754"/>
                <a:gd name="connsiteX3" fmla="*/ 196596 w 208234"/>
                <a:gd name="connsiteY3" fmla="*/ 1051843 h 1053754"/>
                <a:gd name="connsiteX4" fmla="*/ 0 w 208234"/>
                <a:gd name="connsiteY4" fmla="*/ 1038319 h 1053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53754">
                  <a:moveTo>
                    <a:pt x="0" y="0"/>
                  </a:moveTo>
                  <a:lnTo>
                    <a:pt x="208234" y="15591"/>
                  </a:lnTo>
                  <a:lnTo>
                    <a:pt x="208234" y="1053754"/>
                  </a:lnTo>
                  <a:lnTo>
                    <a:pt x="196596" y="1051843"/>
                  </a:lnTo>
                  <a:lnTo>
                    <a:pt x="0" y="1038319"/>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8" name="Freeform: Shape 277">
              <a:extLst>
                <a:ext uri="{FF2B5EF4-FFF2-40B4-BE49-F238E27FC236}">
                  <a16:creationId xmlns:a16="http://schemas.microsoft.com/office/drawing/2014/main" id="{F08AE886-3EFA-4EF6-8846-366C94974DCB}"/>
                </a:ext>
              </a:extLst>
            </p:cNvPr>
            <p:cNvSpPr>
              <a:spLocks/>
            </p:cNvSpPr>
            <p:nvPr/>
          </p:nvSpPr>
          <p:spPr>
            <a:xfrm rot="14100000">
              <a:off x="2243006" y="3858153"/>
              <a:ext cx="78885" cy="400328"/>
            </a:xfrm>
            <a:custGeom>
              <a:avLst/>
              <a:gdLst>
                <a:gd name="connsiteX0" fmla="*/ 0 w 208234"/>
                <a:gd name="connsiteY0" fmla="*/ 0 h 1056749"/>
                <a:gd name="connsiteX1" fmla="*/ 24313 w 208234"/>
                <a:gd name="connsiteY1" fmla="*/ 119 h 1056749"/>
                <a:gd name="connsiteX2" fmla="*/ 208234 w 208234"/>
                <a:gd name="connsiteY2" fmla="*/ 17834 h 1056749"/>
                <a:gd name="connsiteX3" fmla="*/ 208234 w 208234"/>
                <a:gd name="connsiteY3" fmla="*/ 1018785 h 1056749"/>
                <a:gd name="connsiteX4" fmla="*/ 198769 w 208234"/>
                <a:gd name="connsiteY4" fmla="*/ 1056749 h 1056749"/>
                <a:gd name="connsiteX5" fmla="*/ 0 w 208234"/>
                <a:gd name="connsiteY5" fmla="*/ 1038233 h 105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56749">
                  <a:moveTo>
                    <a:pt x="0" y="0"/>
                  </a:moveTo>
                  <a:lnTo>
                    <a:pt x="24313" y="119"/>
                  </a:lnTo>
                  <a:lnTo>
                    <a:pt x="208234" y="17834"/>
                  </a:lnTo>
                  <a:lnTo>
                    <a:pt x="208234" y="1018785"/>
                  </a:lnTo>
                  <a:lnTo>
                    <a:pt x="198769" y="1056749"/>
                  </a:lnTo>
                  <a:lnTo>
                    <a:pt x="0" y="103823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9" name="Freeform: Shape 278">
              <a:extLst>
                <a:ext uri="{FF2B5EF4-FFF2-40B4-BE49-F238E27FC236}">
                  <a16:creationId xmlns:a16="http://schemas.microsoft.com/office/drawing/2014/main" id="{F2E42822-72AE-4E74-AEA5-9544AAA33ECF}"/>
                </a:ext>
              </a:extLst>
            </p:cNvPr>
            <p:cNvSpPr>
              <a:spLocks/>
            </p:cNvSpPr>
            <p:nvPr/>
          </p:nvSpPr>
          <p:spPr>
            <a:xfrm rot="9360000" flipH="1">
              <a:off x="4038606" y="4418616"/>
              <a:ext cx="78886" cy="391146"/>
            </a:xfrm>
            <a:custGeom>
              <a:avLst/>
              <a:gdLst>
                <a:gd name="connsiteX0" fmla="*/ 0 w 208234"/>
                <a:gd name="connsiteY0" fmla="*/ 2038 h 1032514"/>
                <a:gd name="connsiteX1" fmla="*/ 0 w 208234"/>
                <a:gd name="connsiteY1" fmla="*/ 1032514 h 1032514"/>
                <a:gd name="connsiteX2" fmla="*/ 208234 w 208234"/>
                <a:gd name="connsiteY2" fmla="*/ 1027173 h 1032514"/>
                <a:gd name="connsiteX3" fmla="*/ 208234 w 208234"/>
                <a:gd name="connsiteY3" fmla="*/ 1514 h 1032514"/>
                <a:gd name="connsiteX4" fmla="*/ 160663 w 208234"/>
                <a:gd name="connsiteY4" fmla="*/ 0 h 10325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32514">
                  <a:moveTo>
                    <a:pt x="0" y="2038"/>
                  </a:moveTo>
                  <a:lnTo>
                    <a:pt x="0" y="1032514"/>
                  </a:lnTo>
                  <a:lnTo>
                    <a:pt x="208234" y="1027173"/>
                  </a:lnTo>
                  <a:lnTo>
                    <a:pt x="208234" y="1514"/>
                  </a:lnTo>
                  <a:lnTo>
                    <a:pt x="160663"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0" name="Freeform: Shape 279">
              <a:extLst>
                <a:ext uri="{FF2B5EF4-FFF2-40B4-BE49-F238E27FC236}">
                  <a16:creationId xmlns:a16="http://schemas.microsoft.com/office/drawing/2014/main" id="{93EBAABC-54A0-465A-B5C2-069AF1A89A5A}"/>
                </a:ext>
              </a:extLst>
            </p:cNvPr>
            <p:cNvSpPr>
              <a:spLocks/>
            </p:cNvSpPr>
            <p:nvPr/>
          </p:nvSpPr>
          <p:spPr>
            <a:xfrm rot="9060000" flipH="1">
              <a:off x="4130034" y="4374894"/>
              <a:ext cx="78886" cy="390895"/>
            </a:xfrm>
            <a:custGeom>
              <a:avLst/>
              <a:gdLst>
                <a:gd name="connsiteX0" fmla="*/ 1 w 208235"/>
                <a:gd name="connsiteY0" fmla="*/ 4059 h 1031853"/>
                <a:gd name="connsiteX1" fmla="*/ 0 w 208235"/>
                <a:gd name="connsiteY1" fmla="*/ 1031853 h 1031853"/>
                <a:gd name="connsiteX2" fmla="*/ 34621 w 208235"/>
                <a:gd name="connsiteY2" fmla="*/ 1028538 h 1031853"/>
                <a:gd name="connsiteX3" fmla="*/ 208235 w 208235"/>
                <a:gd name="connsiteY3" fmla="*/ 1027319 h 1031853"/>
                <a:gd name="connsiteX4" fmla="*/ 208235 w 208235"/>
                <a:gd name="connsiteY4" fmla="*/ 0 h 1031853"/>
                <a:gd name="connsiteX5" fmla="*/ 39580 w 208235"/>
                <a:gd name="connsiteY5" fmla="*/ 1862 h 1031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5" h="1031853">
                  <a:moveTo>
                    <a:pt x="1" y="4059"/>
                  </a:moveTo>
                  <a:lnTo>
                    <a:pt x="0" y="1031853"/>
                  </a:lnTo>
                  <a:lnTo>
                    <a:pt x="34621" y="1028538"/>
                  </a:lnTo>
                  <a:lnTo>
                    <a:pt x="208235" y="1027319"/>
                  </a:lnTo>
                  <a:lnTo>
                    <a:pt x="208235" y="0"/>
                  </a:lnTo>
                  <a:lnTo>
                    <a:pt x="39580" y="186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1" name="Freeform: Shape 280">
              <a:extLst>
                <a:ext uri="{FF2B5EF4-FFF2-40B4-BE49-F238E27FC236}">
                  <a16:creationId xmlns:a16="http://schemas.microsoft.com/office/drawing/2014/main" id="{5D2F8C80-DD53-4346-9770-1933CCF010F6}"/>
                </a:ext>
              </a:extLst>
            </p:cNvPr>
            <p:cNvSpPr>
              <a:spLocks/>
            </p:cNvSpPr>
            <p:nvPr/>
          </p:nvSpPr>
          <p:spPr>
            <a:xfrm rot="8820000" flipH="1">
              <a:off x="4223847" y="4321250"/>
              <a:ext cx="78886" cy="390279"/>
            </a:xfrm>
            <a:custGeom>
              <a:avLst/>
              <a:gdLst>
                <a:gd name="connsiteX0" fmla="*/ 0 w 208234"/>
                <a:gd name="connsiteY0" fmla="*/ 3524 h 1030226"/>
                <a:gd name="connsiteX1" fmla="*/ 0 w 208234"/>
                <a:gd name="connsiteY1" fmla="*/ 1030226 h 1030226"/>
                <a:gd name="connsiteX2" fmla="*/ 69865 w 208234"/>
                <a:gd name="connsiteY2" fmla="*/ 1024847 h 1030226"/>
                <a:gd name="connsiteX3" fmla="*/ 208234 w 208234"/>
                <a:gd name="connsiteY3" fmla="*/ 1026376 h 1030226"/>
                <a:gd name="connsiteX4" fmla="*/ 208234 w 208234"/>
                <a:gd name="connsiteY4" fmla="*/ 847 h 1030226"/>
                <a:gd name="connsiteX5" fmla="*/ 96357 w 208234"/>
                <a:gd name="connsiteY5" fmla="*/ 0 h 1030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0226">
                  <a:moveTo>
                    <a:pt x="0" y="3524"/>
                  </a:moveTo>
                  <a:lnTo>
                    <a:pt x="0" y="1030226"/>
                  </a:lnTo>
                  <a:lnTo>
                    <a:pt x="69865" y="1024847"/>
                  </a:lnTo>
                  <a:lnTo>
                    <a:pt x="208234" y="1026376"/>
                  </a:lnTo>
                  <a:lnTo>
                    <a:pt x="208234" y="847"/>
                  </a:lnTo>
                  <a:lnTo>
                    <a:pt x="96357"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2" name="Freeform: Shape 281">
              <a:extLst>
                <a:ext uri="{FF2B5EF4-FFF2-40B4-BE49-F238E27FC236}">
                  <a16:creationId xmlns:a16="http://schemas.microsoft.com/office/drawing/2014/main" id="{08072D52-2132-44A6-AA4B-27AF36BC2266}"/>
                </a:ext>
              </a:extLst>
            </p:cNvPr>
            <p:cNvSpPr>
              <a:spLocks/>
            </p:cNvSpPr>
            <p:nvPr/>
          </p:nvSpPr>
          <p:spPr>
            <a:xfrm rot="8580000" flipH="1">
              <a:off x="4311750" y="4262342"/>
              <a:ext cx="78886" cy="394956"/>
            </a:xfrm>
            <a:custGeom>
              <a:avLst/>
              <a:gdLst>
                <a:gd name="connsiteX0" fmla="*/ 0 w 208234"/>
                <a:gd name="connsiteY0" fmla="*/ 3625 h 1042571"/>
                <a:gd name="connsiteX1" fmla="*/ 101375 w 208234"/>
                <a:gd name="connsiteY1" fmla="*/ 0 h 1042571"/>
                <a:gd name="connsiteX2" fmla="*/ 208234 w 208234"/>
                <a:gd name="connsiteY2" fmla="*/ 858 h 1042571"/>
                <a:gd name="connsiteX3" fmla="*/ 208234 w 208234"/>
                <a:gd name="connsiteY3" fmla="*/ 1038775 h 1042571"/>
                <a:gd name="connsiteX4" fmla="*/ 111308 w 208234"/>
                <a:gd name="connsiteY4" fmla="*/ 1036023 h 1042571"/>
                <a:gd name="connsiteX5" fmla="*/ 0 w 208234"/>
                <a:gd name="connsiteY5" fmla="*/ 1042571 h 1042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571">
                  <a:moveTo>
                    <a:pt x="0" y="3625"/>
                  </a:moveTo>
                  <a:lnTo>
                    <a:pt x="101375" y="0"/>
                  </a:lnTo>
                  <a:lnTo>
                    <a:pt x="208234" y="858"/>
                  </a:lnTo>
                  <a:lnTo>
                    <a:pt x="208234" y="1038775"/>
                  </a:lnTo>
                  <a:lnTo>
                    <a:pt x="111308" y="1036023"/>
                  </a:lnTo>
                  <a:lnTo>
                    <a:pt x="0" y="1042571"/>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3" name="Freeform: Shape 282">
              <a:extLst>
                <a:ext uri="{FF2B5EF4-FFF2-40B4-BE49-F238E27FC236}">
                  <a16:creationId xmlns:a16="http://schemas.microsoft.com/office/drawing/2014/main" id="{2EBEBE2F-FC48-41CB-B905-AE43D851D6C4}"/>
                </a:ext>
              </a:extLst>
            </p:cNvPr>
            <p:cNvSpPr>
              <a:spLocks/>
            </p:cNvSpPr>
            <p:nvPr/>
          </p:nvSpPr>
          <p:spPr>
            <a:xfrm rot="8340000" flipH="1">
              <a:off x="4394435" y="4197320"/>
              <a:ext cx="78886" cy="394812"/>
            </a:xfrm>
            <a:custGeom>
              <a:avLst/>
              <a:gdLst>
                <a:gd name="connsiteX0" fmla="*/ 0 w 208234"/>
                <a:gd name="connsiteY0" fmla="*/ 2853 h 1042192"/>
                <a:gd name="connsiteX1" fmla="*/ 156314 w 208234"/>
                <a:gd name="connsiteY1" fmla="*/ 0 h 1042192"/>
                <a:gd name="connsiteX2" fmla="*/ 208234 w 208234"/>
                <a:gd name="connsiteY2" fmla="*/ 2421 h 1042192"/>
                <a:gd name="connsiteX3" fmla="*/ 208234 w 208234"/>
                <a:gd name="connsiteY3" fmla="*/ 1038771 h 1042192"/>
                <a:gd name="connsiteX4" fmla="*/ 147884 w 208234"/>
                <a:gd name="connsiteY4" fmla="*/ 1036061 h 1042192"/>
                <a:gd name="connsiteX5" fmla="*/ 0 w 208234"/>
                <a:gd name="connsiteY5" fmla="*/ 1042192 h 1042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42192">
                  <a:moveTo>
                    <a:pt x="0" y="2853"/>
                  </a:moveTo>
                  <a:lnTo>
                    <a:pt x="156314" y="0"/>
                  </a:lnTo>
                  <a:lnTo>
                    <a:pt x="208234" y="2421"/>
                  </a:lnTo>
                  <a:lnTo>
                    <a:pt x="208234" y="1038771"/>
                  </a:lnTo>
                  <a:lnTo>
                    <a:pt x="147884" y="1036061"/>
                  </a:lnTo>
                  <a:lnTo>
                    <a:pt x="0" y="104219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4" name="Freeform: Shape 283">
              <a:extLst>
                <a:ext uri="{FF2B5EF4-FFF2-40B4-BE49-F238E27FC236}">
                  <a16:creationId xmlns:a16="http://schemas.microsoft.com/office/drawing/2014/main" id="{087F45A3-CE6A-4968-B1CC-825D1C1FE823}"/>
                </a:ext>
              </a:extLst>
            </p:cNvPr>
            <p:cNvSpPr>
              <a:spLocks/>
            </p:cNvSpPr>
            <p:nvPr/>
          </p:nvSpPr>
          <p:spPr>
            <a:xfrm rot="8100000" flipH="1">
              <a:off x="4469890" y="4128463"/>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5" name="Freeform: Shape 284">
              <a:extLst>
                <a:ext uri="{FF2B5EF4-FFF2-40B4-BE49-F238E27FC236}">
                  <a16:creationId xmlns:a16="http://schemas.microsoft.com/office/drawing/2014/main" id="{02C44722-CF60-4C6B-AB34-CB99E51CC8BE}"/>
                </a:ext>
              </a:extLst>
            </p:cNvPr>
            <p:cNvSpPr>
              <a:spLocks/>
            </p:cNvSpPr>
            <p:nvPr/>
          </p:nvSpPr>
          <p:spPr>
            <a:xfrm rot="7860000" flipH="1">
              <a:off x="4543042" y="4051164"/>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6" name="Freeform: Shape 285">
              <a:extLst>
                <a:ext uri="{FF2B5EF4-FFF2-40B4-BE49-F238E27FC236}">
                  <a16:creationId xmlns:a16="http://schemas.microsoft.com/office/drawing/2014/main" id="{FC17F8BD-0D9E-4A75-A559-14250CB823E9}"/>
                </a:ext>
              </a:extLst>
            </p:cNvPr>
            <p:cNvSpPr>
              <a:spLocks/>
            </p:cNvSpPr>
            <p:nvPr/>
          </p:nvSpPr>
          <p:spPr>
            <a:xfrm rot="7620000" flipH="1">
              <a:off x="4612897" y="3964608"/>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7" name="Freeform: Shape 286">
              <a:extLst>
                <a:ext uri="{FF2B5EF4-FFF2-40B4-BE49-F238E27FC236}">
                  <a16:creationId xmlns:a16="http://schemas.microsoft.com/office/drawing/2014/main" id="{31B3516D-9575-4790-81B9-E0B1EE9DDBA8}"/>
                </a:ext>
              </a:extLst>
            </p:cNvPr>
            <p:cNvSpPr>
              <a:spLocks/>
            </p:cNvSpPr>
            <p:nvPr/>
          </p:nvSpPr>
          <p:spPr>
            <a:xfrm rot="7380000" flipH="1">
              <a:off x="4674337" y="3871531"/>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8" name="Freeform: Shape 287">
              <a:extLst>
                <a:ext uri="{FF2B5EF4-FFF2-40B4-BE49-F238E27FC236}">
                  <a16:creationId xmlns:a16="http://schemas.microsoft.com/office/drawing/2014/main" id="{AB1E73FE-0243-4F3F-B684-5D51C1DAEE4F}"/>
                </a:ext>
              </a:extLst>
            </p:cNvPr>
            <p:cNvSpPr>
              <a:spLocks/>
            </p:cNvSpPr>
            <p:nvPr/>
          </p:nvSpPr>
          <p:spPr>
            <a:xfrm rot="7140000" flipH="1">
              <a:off x="4727828" y="3777367"/>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9" name="Freeform: Shape 288">
              <a:extLst>
                <a:ext uri="{FF2B5EF4-FFF2-40B4-BE49-F238E27FC236}">
                  <a16:creationId xmlns:a16="http://schemas.microsoft.com/office/drawing/2014/main" id="{117A948B-2A24-4A0D-8284-387AB1765E7F}"/>
                </a:ext>
              </a:extLst>
            </p:cNvPr>
            <p:cNvSpPr>
              <a:spLocks/>
            </p:cNvSpPr>
            <p:nvPr/>
          </p:nvSpPr>
          <p:spPr>
            <a:xfrm rot="6900000" flipH="1">
              <a:off x="4772756" y="3682303"/>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0" name="Freeform: Shape 289">
              <a:extLst>
                <a:ext uri="{FF2B5EF4-FFF2-40B4-BE49-F238E27FC236}">
                  <a16:creationId xmlns:a16="http://schemas.microsoft.com/office/drawing/2014/main" id="{928D4439-10A4-4B3E-A7CE-49F31D59120D}"/>
                </a:ext>
              </a:extLst>
            </p:cNvPr>
            <p:cNvSpPr>
              <a:spLocks/>
            </p:cNvSpPr>
            <p:nvPr/>
          </p:nvSpPr>
          <p:spPr>
            <a:xfrm rot="6660000" flipH="1">
              <a:off x="4809888" y="3586033"/>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1" name="Freeform: Shape 290">
              <a:extLst>
                <a:ext uri="{FF2B5EF4-FFF2-40B4-BE49-F238E27FC236}">
                  <a16:creationId xmlns:a16="http://schemas.microsoft.com/office/drawing/2014/main" id="{EEE6A2DF-A792-4AE1-B1F5-5E2BF9307C45}"/>
                </a:ext>
              </a:extLst>
            </p:cNvPr>
            <p:cNvSpPr>
              <a:spLocks/>
            </p:cNvSpPr>
            <p:nvPr/>
          </p:nvSpPr>
          <p:spPr>
            <a:xfrm rot="6420000" flipH="1">
              <a:off x="4840908" y="348475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2" name="Freeform: Shape 291">
              <a:extLst>
                <a:ext uri="{FF2B5EF4-FFF2-40B4-BE49-F238E27FC236}">
                  <a16:creationId xmlns:a16="http://schemas.microsoft.com/office/drawing/2014/main" id="{B8B9F1E6-7F79-4B30-989A-94E6039FC502}"/>
                </a:ext>
              </a:extLst>
            </p:cNvPr>
            <p:cNvSpPr>
              <a:spLocks/>
            </p:cNvSpPr>
            <p:nvPr/>
          </p:nvSpPr>
          <p:spPr>
            <a:xfrm rot="6180000" flipH="1">
              <a:off x="4865065" y="3377998"/>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3" name="Freeform: Shape 292">
              <a:extLst>
                <a:ext uri="{FF2B5EF4-FFF2-40B4-BE49-F238E27FC236}">
                  <a16:creationId xmlns:a16="http://schemas.microsoft.com/office/drawing/2014/main" id="{05EFFF6A-58B6-41AE-B722-DE136CE1A80E}"/>
                </a:ext>
              </a:extLst>
            </p:cNvPr>
            <p:cNvSpPr>
              <a:spLocks/>
            </p:cNvSpPr>
            <p:nvPr/>
          </p:nvSpPr>
          <p:spPr>
            <a:xfrm rot="5940000" flipH="1">
              <a:off x="4881258" y="326727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4" name="Freeform: Shape 293">
              <a:extLst>
                <a:ext uri="{FF2B5EF4-FFF2-40B4-BE49-F238E27FC236}">
                  <a16:creationId xmlns:a16="http://schemas.microsoft.com/office/drawing/2014/main" id="{1D8A2069-462B-4EB5-B3F4-62945BDEDE53}"/>
                </a:ext>
              </a:extLst>
            </p:cNvPr>
            <p:cNvSpPr>
              <a:spLocks/>
            </p:cNvSpPr>
            <p:nvPr/>
          </p:nvSpPr>
          <p:spPr>
            <a:xfrm rot="5700000" flipH="1">
              <a:off x="4888817" y="3159724"/>
              <a:ext cx="78886" cy="389539"/>
            </a:xfrm>
            <a:custGeom>
              <a:avLst/>
              <a:gdLst>
                <a:gd name="connsiteX0" fmla="*/ 1 w 208235"/>
                <a:gd name="connsiteY0" fmla="*/ 0 h 1028267"/>
                <a:gd name="connsiteX1" fmla="*/ 0 w 208235"/>
                <a:gd name="connsiteY1" fmla="*/ 1015227 h 1028267"/>
                <a:gd name="connsiteX2" fmla="*/ 142750 w 208235"/>
                <a:gd name="connsiteY2" fmla="*/ 1020277 h 1028267"/>
                <a:gd name="connsiteX3" fmla="*/ 208235 w 208235"/>
                <a:gd name="connsiteY3" fmla="*/ 1028267 h 1028267"/>
                <a:gd name="connsiteX4" fmla="*/ 208235 w 208235"/>
                <a:gd name="connsiteY4" fmla="*/ 12086 h 1028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28267">
                  <a:moveTo>
                    <a:pt x="1" y="0"/>
                  </a:moveTo>
                  <a:lnTo>
                    <a:pt x="0" y="1015227"/>
                  </a:lnTo>
                  <a:lnTo>
                    <a:pt x="142750" y="1020277"/>
                  </a:lnTo>
                  <a:lnTo>
                    <a:pt x="208235" y="1028267"/>
                  </a:lnTo>
                  <a:lnTo>
                    <a:pt x="208235" y="12086"/>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5" name="Freeform: Shape 294">
              <a:extLst>
                <a:ext uri="{FF2B5EF4-FFF2-40B4-BE49-F238E27FC236}">
                  <a16:creationId xmlns:a16="http://schemas.microsoft.com/office/drawing/2014/main" id="{449FE89C-479D-46DB-BF45-3CB6C62B77AB}"/>
                </a:ext>
              </a:extLst>
            </p:cNvPr>
            <p:cNvSpPr>
              <a:spLocks/>
            </p:cNvSpPr>
            <p:nvPr/>
          </p:nvSpPr>
          <p:spPr>
            <a:xfrm rot="5460000" flipH="1">
              <a:off x="4888155" y="3049126"/>
              <a:ext cx="78886" cy="390765"/>
            </a:xfrm>
            <a:custGeom>
              <a:avLst/>
              <a:gdLst>
                <a:gd name="connsiteX0" fmla="*/ 0 w 208235"/>
                <a:gd name="connsiteY0" fmla="*/ 0 h 1031503"/>
                <a:gd name="connsiteX1" fmla="*/ 0 w 208235"/>
                <a:gd name="connsiteY1" fmla="*/ 1016954 h 1031503"/>
                <a:gd name="connsiteX2" fmla="*/ 164973 w 208235"/>
                <a:gd name="connsiteY2" fmla="*/ 1025473 h 1031503"/>
                <a:gd name="connsiteX3" fmla="*/ 208235 w 208235"/>
                <a:gd name="connsiteY3" fmla="*/ 1031503 h 1031503"/>
                <a:gd name="connsiteX4" fmla="*/ 208234 w 208235"/>
                <a:gd name="connsiteY4" fmla="*/ 15573 h 1031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5" h="1031503">
                  <a:moveTo>
                    <a:pt x="0" y="0"/>
                  </a:moveTo>
                  <a:lnTo>
                    <a:pt x="0" y="1016954"/>
                  </a:lnTo>
                  <a:lnTo>
                    <a:pt x="164973" y="1025473"/>
                  </a:lnTo>
                  <a:lnTo>
                    <a:pt x="208235" y="1031503"/>
                  </a:lnTo>
                  <a:lnTo>
                    <a:pt x="208234" y="15573"/>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6" name="Freeform: Shape 295">
              <a:extLst>
                <a:ext uri="{FF2B5EF4-FFF2-40B4-BE49-F238E27FC236}">
                  <a16:creationId xmlns:a16="http://schemas.microsoft.com/office/drawing/2014/main" id="{35E4AB7E-5D7B-4E85-8000-3F59BA18EBB5}"/>
                </a:ext>
              </a:extLst>
            </p:cNvPr>
            <p:cNvSpPr>
              <a:spLocks/>
            </p:cNvSpPr>
            <p:nvPr/>
          </p:nvSpPr>
          <p:spPr>
            <a:xfrm rot="5220000" flipH="1">
              <a:off x="4878805" y="2942101"/>
              <a:ext cx="78885" cy="390606"/>
            </a:xfrm>
            <a:custGeom>
              <a:avLst/>
              <a:gdLst>
                <a:gd name="connsiteX0" fmla="*/ 0 w 208234"/>
                <a:gd name="connsiteY0" fmla="*/ 0 h 1031085"/>
                <a:gd name="connsiteX1" fmla="*/ 0 w 208234"/>
                <a:gd name="connsiteY1" fmla="*/ 1015650 h 1031085"/>
                <a:gd name="connsiteX2" fmla="*/ 196596 w 208234"/>
                <a:gd name="connsiteY2" fmla="*/ 1029174 h 1031085"/>
                <a:gd name="connsiteX3" fmla="*/ 208234 w 208234"/>
                <a:gd name="connsiteY3" fmla="*/ 1031085 h 1031085"/>
                <a:gd name="connsiteX4" fmla="*/ 208234 w 208234"/>
                <a:gd name="connsiteY4" fmla="*/ 15504 h 1031085"/>
                <a:gd name="connsiteX5" fmla="*/ 42767 w 208234"/>
                <a:gd name="connsiteY5" fmla="*/ 207 h 103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1085">
                  <a:moveTo>
                    <a:pt x="0" y="0"/>
                  </a:moveTo>
                  <a:lnTo>
                    <a:pt x="0" y="1015650"/>
                  </a:lnTo>
                  <a:lnTo>
                    <a:pt x="196596" y="1029174"/>
                  </a:lnTo>
                  <a:lnTo>
                    <a:pt x="208234" y="1031085"/>
                  </a:lnTo>
                  <a:lnTo>
                    <a:pt x="208234" y="15504"/>
                  </a:lnTo>
                  <a:lnTo>
                    <a:pt x="42767" y="207"/>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7" name="Freeform: Shape 296">
              <a:extLst>
                <a:ext uri="{FF2B5EF4-FFF2-40B4-BE49-F238E27FC236}">
                  <a16:creationId xmlns:a16="http://schemas.microsoft.com/office/drawing/2014/main" id="{3EA998DB-7928-4CB1-86D6-1F5EBB3062A9}"/>
                </a:ext>
              </a:extLst>
            </p:cNvPr>
            <p:cNvSpPr>
              <a:spLocks/>
            </p:cNvSpPr>
            <p:nvPr/>
          </p:nvSpPr>
          <p:spPr>
            <a:xfrm rot="4920000" flipH="1">
              <a:off x="4861313" y="2838110"/>
              <a:ext cx="78885" cy="391108"/>
            </a:xfrm>
            <a:custGeom>
              <a:avLst/>
              <a:gdLst>
                <a:gd name="connsiteX0" fmla="*/ 0 w 208234"/>
                <a:gd name="connsiteY0" fmla="*/ 0 h 1032409"/>
                <a:gd name="connsiteX1" fmla="*/ 0 w 208234"/>
                <a:gd name="connsiteY1" fmla="*/ 1013893 h 1032409"/>
                <a:gd name="connsiteX2" fmla="*/ 198769 w 208234"/>
                <a:gd name="connsiteY2" fmla="*/ 1032409 h 1032409"/>
                <a:gd name="connsiteX3" fmla="*/ 208234 w 208234"/>
                <a:gd name="connsiteY3" fmla="*/ 994445 h 1032409"/>
                <a:gd name="connsiteX4" fmla="*/ 208234 w 208234"/>
                <a:gd name="connsiteY4" fmla="*/ 14420 h 1032409"/>
                <a:gd name="connsiteX5" fmla="*/ 101664 w 208234"/>
                <a:gd name="connsiteY5" fmla="*/ 2275 h 1032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32409">
                  <a:moveTo>
                    <a:pt x="0" y="0"/>
                  </a:moveTo>
                  <a:lnTo>
                    <a:pt x="0" y="1013893"/>
                  </a:lnTo>
                  <a:lnTo>
                    <a:pt x="198769" y="1032409"/>
                  </a:lnTo>
                  <a:lnTo>
                    <a:pt x="208234" y="994445"/>
                  </a:lnTo>
                  <a:lnTo>
                    <a:pt x="208234" y="14420"/>
                  </a:lnTo>
                  <a:lnTo>
                    <a:pt x="101664" y="2275"/>
                  </a:lnTo>
                  <a:close/>
                </a:path>
              </a:pathLst>
            </a:custGeom>
            <a:grp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3" name="Freeform: Shape 322">
              <a:extLst>
                <a:ext uri="{FF2B5EF4-FFF2-40B4-BE49-F238E27FC236}">
                  <a16:creationId xmlns:a16="http://schemas.microsoft.com/office/drawing/2014/main" id="{7C986104-5166-4C86-B781-51FC44C965B4}"/>
                </a:ext>
              </a:extLst>
            </p:cNvPr>
            <p:cNvSpPr>
              <a:spLocks/>
            </p:cNvSpPr>
            <p:nvPr/>
          </p:nvSpPr>
          <p:spPr>
            <a:xfrm rot="16740000" flipH="1">
              <a:off x="1997971" y="2812412"/>
              <a:ext cx="78886" cy="394095"/>
            </a:xfrm>
            <a:custGeom>
              <a:avLst/>
              <a:gdLst>
                <a:gd name="connsiteX0" fmla="*/ 0 w 208234"/>
                <a:gd name="connsiteY0" fmla="*/ 4838 h 1040298"/>
                <a:gd name="connsiteX1" fmla="*/ 208234 w 208234"/>
                <a:gd name="connsiteY1" fmla="*/ 0 h 1040298"/>
                <a:gd name="connsiteX2" fmla="*/ 208234 w 208234"/>
                <a:gd name="connsiteY2" fmla="*/ 1036695 h 1040298"/>
                <a:gd name="connsiteX3" fmla="*/ 189593 w 208234"/>
                <a:gd name="connsiteY3" fmla="*/ 1035567 h 1040298"/>
                <a:gd name="connsiteX4" fmla="*/ 0 w 208234"/>
                <a:gd name="connsiteY4" fmla="*/ 1040298 h 10402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40298">
                  <a:moveTo>
                    <a:pt x="0" y="4838"/>
                  </a:moveTo>
                  <a:lnTo>
                    <a:pt x="208234" y="0"/>
                  </a:lnTo>
                  <a:lnTo>
                    <a:pt x="208234" y="1036695"/>
                  </a:lnTo>
                  <a:lnTo>
                    <a:pt x="189593" y="1035567"/>
                  </a:lnTo>
                  <a:lnTo>
                    <a:pt x="0" y="104029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4" name="Freeform: Shape 323">
              <a:extLst>
                <a:ext uri="{FF2B5EF4-FFF2-40B4-BE49-F238E27FC236}">
                  <a16:creationId xmlns:a16="http://schemas.microsoft.com/office/drawing/2014/main" id="{A2CB4A41-1749-4D33-9AC8-0CCE232C19A3}"/>
                </a:ext>
              </a:extLst>
            </p:cNvPr>
            <p:cNvSpPr>
              <a:spLocks/>
            </p:cNvSpPr>
            <p:nvPr/>
          </p:nvSpPr>
          <p:spPr>
            <a:xfrm rot="16500000" flipH="1">
              <a:off x="1989522" y="2923927"/>
              <a:ext cx="78886" cy="392753"/>
            </a:xfrm>
            <a:custGeom>
              <a:avLst/>
              <a:gdLst>
                <a:gd name="connsiteX0" fmla="*/ 0 w 208234"/>
                <a:gd name="connsiteY0" fmla="*/ 1508 h 1036755"/>
                <a:gd name="connsiteX1" fmla="*/ 208234 w 208234"/>
                <a:gd name="connsiteY1" fmla="*/ 0 h 1036755"/>
                <a:gd name="connsiteX2" fmla="*/ 208234 w 208234"/>
                <a:gd name="connsiteY2" fmla="*/ 1034813 h 1036755"/>
                <a:gd name="connsiteX3" fmla="*/ 0 w 208234"/>
                <a:gd name="connsiteY3" fmla="*/ 1036755 h 1036755"/>
              </a:gdLst>
              <a:ahLst/>
              <a:cxnLst>
                <a:cxn ang="0">
                  <a:pos x="connsiteX0" y="connsiteY0"/>
                </a:cxn>
                <a:cxn ang="0">
                  <a:pos x="connsiteX1" y="connsiteY1"/>
                </a:cxn>
                <a:cxn ang="0">
                  <a:pos x="connsiteX2" y="connsiteY2"/>
                </a:cxn>
                <a:cxn ang="0">
                  <a:pos x="connsiteX3" y="connsiteY3"/>
                </a:cxn>
              </a:cxnLst>
              <a:rect l="l" t="t" r="r" b="b"/>
              <a:pathLst>
                <a:path w="208234" h="1036755">
                  <a:moveTo>
                    <a:pt x="0" y="1508"/>
                  </a:moveTo>
                  <a:lnTo>
                    <a:pt x="208234" y="0"/>
                  </a:lnTo>
                  <a:lnTo>
                    <a:pt x="208234" y="1034813"/>
                  </a:lnTo>
                  <a:lnTo>
                    <a:pt x="0" y="103675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5" name="Freeform: Shape 324">
              <a:extLst>
                <a:ext uri="{FF2B5EF4-FFF2-40B4-BE49-F238E27FC236}">
                  <a16:creationId xmlns:a16="http://schemas.microsoft.com/office/drawing/2014/main" id="{FC872B62-211E-4022-8759-2BA91AE929E0}"/>
                </a:ext>
              </a:extLst>
            </p:cNvPr>
            <p:cNvSpPr>
              <a:spLocks/>
            </p:cNvSpPr>
            <p:nvPr/>
          </p:nvSpPr>
          <p:spPr>
            <a:xfrm rot="16260000" flipH="1">
              <a:off x="1988056" y="3035134"/>
              <a:ext cx="78886" cy="392620"/>
            </a:xfrm>
            <a:custGeom>
              <a:avLst/>
              <a:gdLst>
                <a:gd name="connsiteX0" fmla="*/ 0 w 208234"/>
                <a:gd name="connsiteY0" fmla="*/ 0 h 1036404"/>
                <a:gd name="connsiteX1" fmla="*/ 208234 w 208234"/>
                <a:gd name="connsiteY1" fmla="*/ 1659 h 1036404"/>
                <a:gd name="connsiteX2" fmla="*/ 208234 w 208234"/>
                <a:gd name="connsiteY2" fmla="*/ 1036404 h 1036404"/>
                <a:gd name="connsiteX3" fmla="*/ 0 w 208234"/>
                <a:gd name="connsiteY3" fmla="*/ 1035254 h 1036404"/>
              </a:gdLst>
              <a:ahLst/>
              <a:cxnLst>
                <a:cxn ang="0">
                  <a:pos x="connsiteX0" y="connsiteY0"/>
                </a:cxn>
                <a:cxn ang="0">
                  <a:pos x="connsiteX1" y="connsiteY1"/>
                </a:cxn>
                <a:cxn ang="0">
                  <a:pos x="connsiteX2" y="connsiteY2"/>
                </a:cxn>
                <a:cxn ang="0">
                  <a:pos x="connsiteX3" y="connsiteY3"/>
                </a:cxn>
              </a:cxnLst>
              <a:rect l="l" t="t" r="r" b="b"/>
              <a:pathLst>
                <a:path w="208234" h="1036404">
                  <a:moveTo>
                    <a:pt x="0" y="0"/>
                  </a:moveTo>
                  <a:lnTo>
                    <a:pt x="208234" y="1659"/>
                  </a:lnTo>
                  <a:lnTo>
                    <a:pt x="208234" y="1036404"/>
                  </a:lnTo>
                  <a:lnTo>
                    <a:pt x="0" y="1035254"/>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6" name="Freeform: Shape 325">
              <a:extLst>
                <a:ext uri="{FF2B5EF4-FFF2-40B4-BE49-F238E27FC236}">
                  <a16:creationId xmlns:a16="http://schemas.microsoft.com/office/drawing/2014/main" id="{74D91CE6-DB6D-4FBA-90A1-2BC90E2CFD69}"/>
                </a:ext>
              </a:extLst>
            </p:cNvPr>
            <p:cNvSpPr>
              <a:spLocks/>
            </p:cNvSpPr>
            <p:nvPr/>
          </p:nvSpPr>
          <p:spPr>
            <a:xfrm rot="16020000" flipH="1">
              <a:off x="1994604" y="3151300"/>
              <a:ext cx="78886" cy="387366"/>
            </a:xfrm>
            <a:custGeom>
              <a:avLst/>
              <a:gdLst>
                <a:gd name="connsiteX0" fmla="*/ 0 w 208234"/>
                <a:gd name="connsiteY0" fmla="*/ 810 h 1022535"/>
                <a:gd name="connsiteX1" fmla="*/ 0 w 208234"/>
                <a:gd name="connsiteY1" fmla="*/ 1018420 h 1022535"/>
                <a:gd name="connsiteX2" fmla="*/ 208234 w 208234"/>
                <a:gd name="connsiteY2" fmla="*/ 1022535 h 1022535"/>
                <a:gd name="connsiteX3" fmla="*/ 208234 w 208234"/>
                <a:gd name="connsiteY3" fmla="*/ 7609 h 1022535"/>
                <a:gd name="connsiteX4" fmla="*/ 18227 w 208234"/>
                <a:gd name="connsiteY4" fmla="*/ 0 h 10225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2535">
                  <a:moveTo>
                    <a:pt x="0" y="810"/>
                  </a:moveTo>
                  <a:lnTo>
                    <a:pt x="0" y="1018420"/>
                  </a:lnTo>
                  <a:lnTo>
                    <a:pt x="208234" y="1022535"/>
                  </a:lnTo>
                  <a:lnTo>
                    <a:pt x="208234" y="7609"/>
                  </a:lnTo>
                  <a:lnTo>
                    <a:pt x="18227"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7" name="Freeform: Shape 326">
              <a:extLst>
                <a:ext uri="{FF2B5EF4-FFF2-40B4-BE49-F238E27FC236}">
                  <a16:creationId xmlns:a16="http://schemas.microsoft.com/office/drawing/2014/main" id="{BE80F7EA-0AF6-4A18-AF54-09EB150E025A}"/>
                </a:ext>
              </a:extLst>
            </p:cNvPr>
            <p:cNvSpPr>
              <a:spLocks/>
            </p:cNvSpPr>
            <p:nvPr/>
          </p:nvSpPr>
          <p:spPr>
            <a:xfrm rot="15780000" flipH="1">
              <a:off x="2006599" y="3258678"/>
              <a:ext cx="78886" cy="387635"/>
            </a:xfrm>
            <a:custGeom>
              <a:avLst/>
              <a:gdLst>
                <a:gd name="connsiteX0" fmla="*/ 0 w 208234"/>
                <a:gd name="connsiteY0" fmla="*/ 1729 h 1023245"/>
                <a:gd name="connsiteX1" fmla="*/ 0 w 208234"/>
                <a:gd name="connsiteY1" fmla="*/ 1016246 h 1023245"/>
                <a:gd name="connsiteX2" fmla="*/ 208234 w 208234"/>
                <a:gd name="connsiteY2" fmla="*/ 1023245 h 1023245"/>
                <a:gd name="connsiteX3" fmla="*/ 208234 w 208234"/>
                <a:gd name="connsiteY3" fmla="*/ 8154 h 1023245"/>
                <a:gd name="connsiteX4" fmla="*/ 57993 w 208234"/>
                <a:gd name="connsiteY4" fmla="*/ 0 h 1023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245">
                  <a:moveTo>
                    <a:pt x="0" y="1729"/>
                  </a:moveTo>
                  <a:lnTo>
                    <a:pt x="0" y="1016246"/>
                  </a:lnTo>
                  <a:lnTo>
                    <a:pt x="208234" y="1023245"/>
                  </a:lnTo>
                  <a:lnTo>
                    <a:pt x="208234" y="8154"/>
                  </a:lnTo>
                  <a:lnTo>
                    <a:pt x="57993"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8" name="Freeform: Shape 327">
              <a:extLst>
                <a:ext uri="{FF2B5EF4-FFF2-40B4-BE49-F238E27FC236}">
                  <a16:creationId xmlns:a16="http://schemas.microsoft.com/office/drawing/2014/main" id="{ECD86B5B-50F6-420B-8BD5-38244E30058F}"/>
                </a:ext>
              </a:extLst>
            </p:cNvPr>
            <p:cNvSpPr>
              <a:spLocks/>
            </p:cNvSpPr>
            <p:nvPr/>
          </p:nvSpPr>
          <p:spPr>
            <a:xfrm rot="15540000" flipH="1">
              <a:off x="2026172" y="3362129"/>
              <a:ext cx="78886" cy="387487"/>
            </a:xfrm>
            <a:custGeom>
              <a:avLst/>
              <a:gdLst>
                <a:gd name="connsiteX0" fmla="*/ 0 w 208234"/>
                <a:gd name="connsiteY0" fmla="*/ 1638 h 1022855"/>
                <a:gd name="connsiteX1" fmla="*/ 0 w 208234"/>
                <a:gd name="connsiteY1" fmla="*/ 1014657 h 1022855"/>
                <a:gd name="connsiteX2" fmla="*/ 19776 w 208234"/>
                <a:gd name="connsiteY2" fmla="*/ 1013941 h 1022855"/>
                <a:gd name="connsiteX3" fmla="*/ 208234 w 208234"/>
                <a:gd name="connsiteY3" fmla="*/ 1022855 h 1022855"/>
                <a:gd name="connsiteX4" fmla="*/ 208234 w 208234"/>
                <a:gd name="connsiteY4" fmla="*/ 7056 h 1022855"/>
                <a:gd name="connsiteX5" fmla="*/ 105039 w 208234"/>
                <a:gd name="connsiteY5" fmla="*/ 0 h 1022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2855">
                  <a:moveTo>
                    <a:pt x="0" y="1638"/>
                  </a:moveTo>
                  <a:lnTo>
                    <a:pt x="0" y="1014657"/>
                  </a:lnTo>
                  <a:lnTo>
                    <a:pt x="19776" y="1013941"/>
                  </a:lnTo>
                  <a:lnTo>
                    <a:pt x="208234" y="1022855"/>
                  </a:lnTo>
                  <a:lnTo>
                    <a:pt x="208234" y="7056"/>
                  </a:lnTo>
                  <a:lnTo>
                    <a:pt x="105039"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9" name="Freeform: Shape 328">
              <a:extLst>
                <a:ext uri="{FF2B5EF4-FFF2-40B4-BE49-F238E27FC236}">
                  <a16:creationId xmlns:a16="http://schemas.microsoft.com/office/drawing/2014/main" id="{BB796B68-1533-4E3C-9308-6E1E76E1D94C}"/>
                </a:ext>
              </a:extLst>
            </p:cNvPr>
            <p:cNvSpPr>
              <a:spLocks/>
            </p:cNvSpPr>
            <p:nvPr/>
          </p:nvSpPr>
          <p:spPr>
            <a:xfrm rot="15300000" flipH="1">
              <a:off x="2052891" y="3462370"/>
              <a:ext cx="78885" cy="386898"/>
            </a:xfrm>
            <a:custGeom>
              <a:avLst/>
              <a:gdLst>
                <a:gd name="connsiteX0" fmla="*/ 0 w 208234"/>
                <a:gd name="connsiteY0" fmla="*/ 244 h 1021297"/>
                <a:gd name="connsiteX1" fmla="*/ 0 w 208234"/>
                <a:gd name="connsiteY1" fmla="*/ 1013061 h 1021297"/>
                <a:gd name="connsiteX2" fmla="*/ 53643 w 208234"/>
                <a:gd name="connsiteY2" fmla="*/ 1011851 h 1021297"/>
                <a:gd name="connsiteX3" fmla="*/ 208234 w 208234"/>
                <a:gd name="connsiteY3" fmla="*/ 1021297 h 1021297"/>
                <a:gd name="connsiteX4" fmla="*/ 208234 w 208234"/>
                <a:gd name="connsiteY4" fmla="*/ 4264 h 1021297"/>
                <a:gd name="connsiteX5" fmla="*/ 156612 w 208234"/>
                <a:gd name="connsiteY5" fmla="*/ 0 h 1021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297">
                  <a:moveTo>
                    <a:pt x="0" y="244"/>
                  </a:moveTo>
                  <a:lnTo>
                    <a:pt x="0" y="1013061"/>
                  </a:lnTo>
                  <a:lnTo>
                    <a:pt x="53643" y="1011851"/>
                  </a:lnTo>
                  <a:lnTo>
                    <a:pt x="208234" y="1021297"/>
                  </a:lnTo>
                  <a:lnTo>
                    <a:pt x="208234" y="4264"/>
                  </a:lnTo>
                  <a:lnTo>
                    <a:pt x="156612"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0" name="Freeform: Shape 329">
              <a:extLst>
                <a:ext uri="{FF2B5EF4-FFF2-40B4-BE49-F238E27FC236}">
                  <a16:creationId xmlns:a16="http://schemas.microsoft.com/office/drawing/2014/main" id="{140B7EEB-4DC8-4935-A979-7F36A22B0FD6}"/>
                </a:ext>
              </a:extLst>
            </p:cNvPr>
            <p:cNvSpPr>
              <a:spLocks/>
            </p:cNvSpPr>
            <p:nvPr/>
          </p:nvSpPr>
          <p:spPr>
            <a:xfrm rot="15060000" flipH="1">
              <a:off x="2087275" y="3562388"/>
              <a:ext cx="78885" cy="387062"/>
            </a:xfrm>
            <a:custGeom>
              <a:avLst/>
              <a:gdLst>
                <a:gd name="connsiteX0" fmla="*/ 0 w 208234"/>
                <a:gd name="connsiteY0" fmla="*/ 0 h 1021728"/>
                <a:gd name="connsiteX1" fmla="*/ 0 w 208234"/>
                <a:gd name="connsiteY1" fmla="*/ 1012897 h 1021728"/>
                <a:gd name="connsiteX2" fmla="*/ 81406 w 208234"/>
                <a:gd name="connsiteY2" fmla="*/ 1012181 h 1021728"/>
                <a:gd name="connsiteX3" fmla="*/ 208234 w 208234"/>
                <a:gd name="connsiteY3" fmla="*/ 1021728 h 1021728"/>
                <a:gd name="connsiteX4" fmla="*/ 208234 w 208234"/>
                <a:gd name="connsiteY4" fmla="*/ 3131 h 1021728"/>
                <a:gd name="connsiteX5" fmla="*/ 202223 w 208234"/>
                <a:gd name="connsiteY5" fmla="*/ 2546 h 1021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8234" h="1021728">
                  <a:moveTo>
                    <a:pt x="0" y="0"/>
                  </a:moveTo>
                  <a:lnTo>
                    <a:pt x="0" y="1012897"/>
                  </a:lnTo>
                  <a:lnTo>
                    <a:pt x="81406" y="1012181"/>
                  </a:lnTo>
                  <a:lnTo>
                    <a:pt x="208234" y="1021728"/>
                  </a:lnTo>
                  <a:lnTo>
                    <a:pt x="208234" y="3131"/>
                  </a:lnTo>
                  <a:lnTo>
                    <a:pt x="202223" y="2546"/>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1" name="Freeform: Shape 330">
              <a:extLst>
                <a:ext uri="{FF2B5EF4-FFF2-40B4-BE49-F238E27FC236}">
                  <a16:creationId xmlns:a16="http://schemas.microsoft.com/office/drawing/2014/main" id="{BAEEE833-5B15-4DE7-BFDA-7F43533151C4}"/>
                </a:ext>
              </a:extLst>
            </p:cNvPr>
            <p:cNvSpPr>
              <a:spLocks/>
            </p:cNvSpPr>
            <p:nvPr/>
          </p:nvSpPr>
          <p:spPr>
            <a:xfrm rot="14820000" flipH="1">
              <a:off x="2130297" y="3662383"/>
              <a:ext cx="78885" cy="387697"/>
            </a:xfrm>
            <a:custGeom>
              <a:avLst/>
              <a:gdLst>
                <a:gd name="connsiteX0" fmla="*/ 0 w 208234"/>
                <a:gd name="connsiteY0" fmla="*/ 0 h 1023406"/>
                <a:gd name="connsiteX1" fmla="*/ 0 w 208234"/>
                <a:gd name="connsiteY1" fmla="*/ 1013220 h 1023406"/>
                <a:gd name="connsiteX2" fmla="*/ 101065 w 208234"/>
                <a:gd name="connsiteY2" fmla="*/ 1013758 h 1023406"/>
                <a:gd name="connsiteX3" fmla="*/ 208234 w 208234"/>
                <a:gd name="connsiteY3" fmla="*/ 1023406 h 1023406"/>
                <a:gd name="connsiteX4" fmla="*/ 208234 w 208234"/>
                <a:gd name="connsiteY4" fmla="*/ 5642 h 102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3406">
                  <a:moveTo>
                    <a:pt x="0" y="0"/>
                  </a:moveTo>
                  <a:lnTo>
                    <a:pt x="0" y="1013220"/>
                  </a:lnTo>
                  <a:lnTo>
                    <a:pt x="101065" y="1013758"/>
                  </a:lnTo>
                  <a:lnTo>
                    <a:pt x="208234" y="1023406"/>
                  </a:lnTo>
                  <a:lnTo>
                    <a:pt x="208234" y="5642"/>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2" name="Freeform: Shape 331">
              <a:extLst>
                <a:ext uri="{FF2B5EF4-FFF2-40B4-BE49-F238E27FC236}">
                  <a16:creationId xmlns:a16="http://schemas.microsoft.com/office/drawing/2014/main" id="{0AE991BE-BC9A-40F6-AFC7-0DD91093714C}"/>
                </a:ext>
              </a:extLst>
            </p:cNvPr>
            <p:cNvSpPr>
              <a:spLocks/>
            </p:cNvSpPr>
            <p:nvPr/>
          </p:nvSpPr>
          <p:spPr>
            <a:xfrm rot="14400000" flipH="1">
              <a:off x="2181998" y="3760613"/>
              <a:ext cx="78885" cy="388657"/>
            </a:xfrm>
            <a:custGeom>
              <a:avLst/>
              <a:gdLst>
                <a:gd name="connsiteX0" fmla="*/ 0 w 208234"/>
                <a:gd name="connsiteY0" fmla="*/ 0 h 1025937"/>
                <a:gd name="connsiteX1" fmla="*/ 0 w 208234"/>
                <a:gd name="connsiteY1" fmla="*/ 1013864 h 1025937"/>
                <a:gd name="connsiteX2" fmla="*/ 115783 w 208234"/>
                <a:gd name="connsiteY2" fmla="*/ 1016177 h 1025937"/>
                <a:gd name="connsiteX3" fmla="*/ 208234 w 208234"/>
                <a:gd name="connsiteY3" fmla="*/ 1025937 h 1025937"/>
                <a:gd name="connsiteX4" fmla="*/ 208234 w 208234"/>
                <a:gd name="connsiteY4" fmla="*/ 8785 h 1025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234" h="1025937">
                  <a:moveTo>
                    <a:pt x="0" y="0"/>
                  </a:moveTo>
                  <a:lnTo>
                    <a:pt x="0" y="1013864"/>
                  </a:lnTo>
                  <a:lnTo>
                    <a:pt x="115783" y="1016177"/>
                  </a:lnTo>
                  <a:lnTo>
                    <a:pt x="208234" y="1025937"/>
                  </a:lnTo>
                  <a:lnTo>
                    <a:pt x="208234" y="878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nvGrpSpPr>
          <p:cNvPr id="11" name="Group 10">
            <a:extLst>
              <a:ext uri="{FF2B5EF4-FFF2-40B4-BE49-F238E27FC236}">
                <a16:creationId xmlns:a16="http://schemas.microsoft.com/office/drawing/2014/main" id="{AD85F035-BD60-4306-93FE-46781B40A36C}"/>
              </a:ext>
            </a:extLst>
          </p:cNvPr>
          <p:cNvGrpSpPr/>
          <p:nvPr/>
        </p:nvGrpSpPr>
        <p:grpSpPr>
          <a:xfrm>
            <a:off x="1066800" y="1295400"/>
            <a:ext cx="4304794" cy="3753696"/>
            <a:chOff x="1324880" y="1545336"/>
            <a:chExt cx="4304794" cy="3753696"/>
          </a:xfrm>
        </p:grpSpPr>
        <p:sp>
          <p:nvSpPr>
            <p:cNvPr id="340" name="TextBox 339">
              <a:extLst>
                <a:ext uri="{FF2B5EF4-FFF2-40B4-BE49-F238E27FC236}">
                  <a16:creationId xmlns:a16="http://schemas.microsoft.com/office/drawing/2014/main" id="{0EF9F12A-18C8-483A-8292-FA0BF900D07B}"/>
                </a:ext>
              </a:extLst>
            </p:cNvPr>
            <p:cNvSpPr txBox="1"/>
            <p:nvPr/>
          </p:nvSpPr>
          <p:spPr>
            <a:xfrm>
              <a:off x="3185791" y="4991255"/>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50%</a:t>
              </a:r>
            </a:p>
          </p:txBody>
        </p:sp>
        <p:sp>
          <p:nvSpPr>
            <p:cNvPr id="341" name="TextBox 340">
              <a:extLst>
                <a:ext uri="{FF2B5EF4-FFF2-40B4-BE49-F238E27FC236}">
                  <a16:creationId xmlns:a16="http://schemas.microsoft.com/office/drawing/2014/main" id="{D306B7D4-58C7-4ACC-8B9C-AFC455456423}"/>
                </a:ext>
              </a:extLst>
            </p:cNvPr>
            <p:cNvSpPr txBox="1"/>
            <p:nvPr/>
          </p:nvSpPr>
          <p:spPr>
            <a:xfrm>
              <a:off x="4373052" y="4614372"/>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40%</a:t>
              </a:r>
            </a:p>
          </p:txBody>
        </p:sp>
        <p:sp>
          <p:nvSpPr>
            <p:cNvPr id="342" name="TextBox 341">
              <a:extLst>
                <a:ext uri="{FF2B5EF4-FFF2-40B4-BE49-F238E27FC236}">
                  <a16:creationId xmlns:a16="http://schemas.microsoft.com/office/drawing/2014/main" id="{735098A5-13B9-431E-ACB5-05EBB42E8DAF}"/>
                </a:ext>
              </a:extLst>
            </p:cNvPr>
            <p:cNvSpPr txBox="1"/>
            <p:nvPr/>
          </p:nvSpPr>
          <p:spPr>
            <a:xfrm>
              <a:off x="5137996" y="3618702"/>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30%</a:t>
              </a:r>
            </a:p>
          </p:txBody>
        </p:sp>
        <p:sp>
          <p:nvSpPr>
            <p:cNvPr id="343" name="TextBox 342">
              <a:extLst>
                <a:ext uri="{FF2B5EF4-FFF2-40B4-BE49-F238E27FC236}">
                  <a16:creationId xmlns:a16="http://schemas.microsoft.com/office/drawing/2014/main" id="{3C28EF07-7A48-451F-846E-185947329E80}"/>
                </a:ext>
              </a:extLst>
            </p:cNvPr>
            <p:cNvSpPr txBox="1"/>
            <p:nvPr/>
          </p:nvSpPr>
          <p:spPr>
            <a:xfrm>
              <a:off x="5064561" y="2414016"/>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20%</a:t>
              </a:r>
            </a:p>
          </p:txBody>
        </p:sp>
        <p:sp>
          <p:nvSpPr>
            <p:cNvPr id="344" name="TextBox 343">
              <a:extLst>
                <a:ext uri="{FF2B5EF4-FFF2-40B4-BE49-F238E27FC236}">
                  <a16:creationId xmlns:a16="http://schemas.microsoft.com/office/drawing/2014/main" id="{8D774FB6-97EC-4C8D-A6F1-EC222CD94532}"/>
                </a:ext>
              </a:extLst>
            </p:cNvPr>
            <p:cNvSpPr txBox="1"/>
            <p:nvPr/>
          </p:nvSpPr>
          <p:spPr>
            <a:xfrm>
              <a:off x="4357451" y="1545336"/>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10%</a:t>
              </a:r>
            </a:p>
          </p:txBody>
        </p:sp>
        <p:sp>
          <p:nvSpPr>
            <p:cNvPr id="345" name="TextBox 344">
              <a:extLst>
                <a:ext uri="{FF2B5EF4-FFF2-40B4-BE49-F238E27FC236}">
                  <a16:creationId xmlns:a16="http://schemas.microsoft.com/office/drawing/2014/main" id="{6614B817-CDCE-4A61-A17D-B00B7990F494}"/>
                </a:ext>
              </a:extLst>
            </p:cNvPr>
            <p:cNvSpPr txBox="1"/>
            <p:nvPr/>
          </p:nvSpPr>
          <p:spPr>
            <a:xfrm>
              <a:off x="1924716" y="4565952"/>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60%</a:t>
              </a:r>
            </a:p>
          </p:txBody>
        </p:sp>
        <p:sp>
          <p:nvSpPr>
            <p:cNvPr id="346" name="TextBox 345">
              <a:extLst>
                <a:ext uri="{FF2B5EF4-FFF2-40B4-BE49-F238E27FC236}">
                  <a16:creationId xmlns:a16="http://schemas.microsoft.com/office/drawing/2014/main" id="{C843E282-5870-4A65-BEC5-A68EC1BF77F1}"/>
                </a:ext>
              </a:extLst>
            </p:cNvPr>
            <p:cNvSpPr txBox="1"/>
            <p:nvPr/>
          </p:nvSpPr>
          <p:spPr>
            <a:xfrm>
              <a:off x="1324880" y="3618703"/>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70%</a:t>
              </a:r>
            </a:p>
          </p:txBody>
        </p:sp>
        <p:sp>
          <p:nvSpPr>
            <p:cNvPr id="347" name="TextBox 346">
              <a:extLst>
                <a:ext uri="{FF2B5EF4-FFF2-40B4-BE49-F238E27FC236}">
                  <a16:creationId xmlns:a16="http://schemas.microsoft.com/office/drawing/2014/main" id="{6A9705BD-701D-4C63-83D0-4E6FCAE19F7F}"/>
                </a:ext>
              </a:extLst>
            </p:cNvPr>
            <p:cNvSpPr txBox="1"/>
            <p:nvPr/>
          </p:nvSpPr>
          <p:spPr>
            <a:xfrm>
              <a:off x="1420907" y="2412182"/>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80%</a:t>
              </a:r>
            </a:p>
          </p:txBody>
        </p:sp>
        <p:sp>
          <p:nvSpPr>
            <p:cNvPr id="348" name="TextBox 347">
              <a:extLst>
                <a:ext uri="{FF2B5EF4-FFF2-40B4-BE49-F238E27FC236}">
                  <a16:creationId xmlns:a16="http://schemas.microsoft.com/office/drawing/2014/main" id="{1498F010-E521-4CF9-BFF4-957B5E3F869E}"/>
                </a:ext>
              </a:extLst>
            </p:cNvPr>
            <p:cNvSpPr txBox="1"/>
            <p:nvPr/>
          </p:nvSpPr>
          <p:spPr>
            <a:xfrm>
              <a:off x="2084944" y="1549119"/>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90%</a:t>
              </a:r>
            </a:p>
          </p:txBody>
        </p:sp>
      </p:grpSp>
      <p:sp>
        <p:nvSpPr>
          <p:cNvPr id="353" name="Freeform: Shape 352">
            <a:extLst>
              <a:ext uri="{FF2B5EF4-FFF2-40B4-BE49-F238E27FC236}">
                <a16:creationId xmlns:a16="http://schemas.microsoft.com/office/drawing/2014/main" id="{441AC8DE-7730-47EC-B983-C2027635E75D}"/>
              </a:ext>
            </a:extLst>
          </p:cNvPr>
          <p:cNvSpPr>
            <a:spLocks noChangeAspect="1"/>
          </p:cNvSpPr>
          <p:nvPr/>
        </p:nvSpPr>
        <p:spPr>
          <a:xfrm>
            <a:off x="1807872" y="1583755"/>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50" name="TextBox 349">
            <a:extLst>
              <a:ext uri="{FF2B5EF4-FFF2-40B4-BE49-F238E27FC236}">
                <a16:creationId xmlns:a16="http://schemas.microsoft.com/office/drawing/2014/main" id="{1EDCDCC8-5085-4B43-A261-AD3FBC6AD44D}"/>
              </a:ext>
            </a:extLst>
          </p:cNvPr>
          <p:cNvSpPr txBox="1"/>
          <p:nvPr/>
        </p:nvSpPr>
        <p:spPr>
          <a:xfrm>
            <a:off x="1992194" y="1997755"/>
            <a:ext cx="2444680" cy="794064"/>
          </a:xfrm>
          <a:prstGeom prst="rect">
            <a:avLst/>
          </a:prstGeom>
          <a:noFill/>
        </p:spPr>
        <p:txBody>
          <a:bodyPr wrap="square" rtlCol="0">
            <a:spAutoFit/>
          </a:bodyPr>
          <a:lstStyle/>
          <a:p>
            <a:pPr algn="ctr" defTabSz="1219170">
              <a:spcBef>
                <a:spcPct val="20000"/>
              </a:spcBef>
              <a:defRPr/>
            </a:pPr>
            <a:r>
              <a:rPr lang="en-US" sz="2400" dirty="0">
                <a:solidFill>
                  <a:srgbClr val="4C4F54"/>
                </a:solidFill>
                <a:latin typeface="Bernard MT Condensed" panose="02050806060905020404" pitchFamily="18" charset="0"/>
              </a:rPr>
              <a:t>61%</a:t>
            </a:r>
          </a:p>
          <a:p>
            <a:pPr algn="ctr" defTabSz="1219170">
              <a:spcBef>
                <a:spcPct val="20000"/>
              </a:spcBef>
              <a:defRPr/>
            </a:pPr>
            <a:r>
              <a:rPr lang="en-US" sz="1600" dirty="0">
                <a:solidFill>
                  <a:srgbClr val="4C4F54"/>
                </a:solidFill>
                <a:latin typeface="Bernard MT Condensed" panose="02050806060905020404" pitchFamily="18" charset="0"/>
              </a:rPr>
              <a:t>LOREM IPSUM DOLOR</a:t>
            </a:r>
          </a:p>
          <a:p>
            <a:pPr algn="ctr" defTabSz="1219170">
              <a:spcBef>
                <a:spcPct val="20000"/>
              </a:spcBef>
              <a:defRPr/>
            </a:pPr>
            <a:endParaRPr lang="en-US" sz="200" b="1" dirty="0">
              <a:solidFill>
                <a:srgbClr val="4C4F54"/>
              </a:solidFill>
              <a:latin typeface="Candara" panose="020E0502030303020204" pitchFamily="34" charset="0"/>
            </a:endParaRPr>
          </a:p>
        </p:txBody>
      </p:sp>
      <p:grpSp>
        <p:nvGrpSpPr>
          <p:cNvPr id="9" name="Group 8">
            <a:extLst>
              <a:ext uri="{FF2B5EF4-FFF2-40B4-BE49-F238E27FC236}">
                <a16:creationId xmlns:a16="http://schemas.microsoft.com/office/drawing/2014/main" id="{05E0B34A-9A59-4517-AE99-57E3A7A30CD6}"/>
              </a:ext>
            </a:extLst>
          </p:cNvPr>
          <p:cNvGrpSpPr/>
          <p:nvPr/>
        </p:nvGrpSpPr>
        <p:grpSpPr>
          <a:xfrm>
            <a:off x="2766293" y="2787292"/>
            <a:ext cx="541361" cy="1135830"/>
            <a:chOff x="7569367" y="2548274"/>
            <a:chExt cx="541361" cy="1135830"/>
          </a:xfrm>
        </p:grpSpPr>
        <p:sp>
          <p:nvSpPr>
            <p:cNvPr id="338" name="Freeform: Shape 337">
              <a:extLst>
                <a:ext uri="{FF2B5EF4-FFF2-40B4-BE49-F238E27FC236}">
                  <a16:creationId xmlns:a16="http://schemas.microsoft.com/office/drawing/2014/main" id="{4E5D4EB2-0406-4900-84B8-C65B9C8BC9E3}"/>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51" name="Oval 350">
              <a:extLst>
                <a:ext uri="{FF2B5EF4-FFF2-40B4-BE49-F238E27FC236}">
                  <a16:creationId xmlns:a16="http://schemas.microsoft.com/office/drawing/2014/main" id="{8B008735-F785-4744-9ECC-EEFC9233BEFF}"/>
                </a:ext>
              </a:extLst>
            </p:cNvPr>
            <p:cNvSpPr>
              <a:spLocks noChangeAspect="1"/>
            </p:cNvSpPr>
            <p:nvPr/>
          </p:nvSpPr>
          <p:spPr>
            <a:xfrm>
              <a:off x="7882128" y="2693718"/>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354" name="TextBox 353">
            <a:extLst>
              <a:ext uri="{FF2B5EF4-FFF2-40B4-BE49-F238E27FC236}">
                <a16:creationId xmlns:a16="http://schemas.microsoft.com/office/drawing/2014/main" id="{1FB76DA0-CA00-42F9-BCE3-2A8FA8A8FEF4}"/>
              </a:ext>
            </a:extLst>
          </p:cNvPr>
          <p:cNvSpPr txBox="1"/>
          <p:nvPr/>
        </p:nvSpPr>
        <p:spPr>
          <a:xfrm>
            <a:off x="1100228" y="5184343"/>
            <a:ext cx="4186252" cy="1384995"/>
          </a:xfrm>
          <a:prstGeom prst="rect">
            <a:avLst/>
          </a:prstGeom>
          <a:noFill/>
        </p:spPr>
        <p:txBody>
          <a:bodyPr wrap="square" rtlCol="0">
            <a:spAutoFit/>
          </a:bodyPr>
          <a:lstStyle/>
          <a:p>
            <a:pPr algn="ctr"/>
            <a:r>
              <a:rPr lang="en-US" sz="1600" dirty="0">
                <a:solidFill>
                  <a:srgbClr val="34738D"/>
                </a:solidFill>
                <a:latin typeface="Bernard MT Condensed" panose="02050806060905020404" pitchFamily="18" charset="0"/>
              </a:rPr>
              <a:t>LOREM IPSUM DOLOR</a:t>
            </a: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55" name="TextBox 354">
            <a:extLst>
              <a:ext uri="{FF2B5EF4-FFF2-40B4-BE49-F238E27FC236}">
                <a16:creationId xmlns:a16="http://schemas.microsoft.com/office/drawing/2014/main" id="{BE2A7958-EFB1-4F8B-A813-45B4A4E578A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443" name="Group 442">
            <a:extLst>
              <a:ext uri="{FF2B5EF4-FFF2-40B4-BE49-F238E27FC236}">
                <a16:creationId xmlns:a16="http://schemas.microsoft.com/office/drawing/2014/main" id="{3F1411E4-471C-403A-B95F-610767A5564A}"/>
              </a:ext>
            </a:extLst>
          </p:cNvPr>
          <p:cNvGrpSpPr/>
          <p:nvPr/>
        </p:nvGrpSpPr>
        <p:grpSpPr>
          <a:xfrm>
            <a:off x="7037806" y="1289406"/>
            <a:ext cx="4304794" cy="3753696"/>
            <a:chOff x="1324880" y="1545336"/>
            <a:chExt cx="4304794" cy="3753696"/>
          </a:xfrm>
        </p:grpSpPr>
        <p:sp>
          <p:nvSpPr>
            <p:cNvPr id="444" name="TextBox 443">
              <a:extLst>
                <a:ext uri="{FF2B5EF4-FFF2-40B4-BE49-F238E27FC236}">
                  <a16:creationId xmlns:a16="http://schemas.microsoft.com/office/drawing/2014/main" id="{B404D1F5-7556-4F2A-B4CF-F60D1E87B8DA}"/>
                </a:ext>
              </a:extLst>
            </p:cNvPr>
            <p:cNvSpPr txBox="1"/>
            <p:nvPr/>
          </p:nvSpPr>
          <p:spPr>
            <a:xfrm>
              <a:off x="3185791" y="4991255"/>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50%</a:t>
              </a:r>
            </a:p>
          </p:txBody>
        </p:sp>
        <p:sp>
          <p:nvSpPr>
            <p:cNvPr id="445" name="TextBox 444">
              <a:extLst>
                <a:ext uri="{FF2B5EF4-FFF2-40B4-BE49-F238E27FC236}">
                  <a16:creationId xmlns:a16="http://schemas.microsoft.com/office/drawing/2014/main" id="{311E069F-44E4-48BA-8F89-1DE2B16319C7}"/>
                </a:ext>
              </a:extLst>
            </p:cNvPr>
            <p:cNvSpPr txBox="1"/>
            <p:nvPr/>
          </p:nvSpPr>
          <p:spPr>
            <a:xfrm>
              <a:off x="4373052" y="4614372"/>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40%</a:t>
              </a:r>
            </a:p>
          </p:txBody>
        </p:sp>
        <p:sp>
          <p:nvSpPr>
            <p:cNvPr id="446" name="TextBox 445">
              <a:extLst>
                <a:ext uri="{FF2B5EF4-FFF2-40B4-BE49-F238E27FC236}">
                  <a16:creationId xmlns:a16="http://schemas.microsoft.com/office/drawing/2014/main" id="{A4E04266-ED61-47A1-AF45-1A9CE0AD42C0}"/>
                </a:ext>
              </a:extLst>
            </p:cNvPr>
            <p:cNvSpPr txBox="1"/>
            <p:nvPr/>
          </p:nvSpPr>
          <p:spPr>
            <a:xfrm>
              <a:off x="5137996" y="3618702"/>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30%</a:t>
              </a:r>
            </a:p>
          </p:txBody>
        </p:sp>
        <p:sp>
          <p:nvSpPr>
            <p:cNvPr id="447" name="TextBox 446">
              <a:extLst>
                <a:ext uri="{FF2B5EF4-FFF2-40B4-BE49-F238E27FC236}">
                  <a16:creationId xmlns:a16="http://schemas.microsoft.com/office/drawing/2014/main" id="{A3D7B0ED-14EF-4CC9-9B95-181460BAFA1A}"/>
                </a:ext>
              </a:extLst>
            </p:cNvPr>
            <p:cNvSpPr txBox="1"/>
            <p:nvPr/>
          </p:nvSpPr>
          <p:spPr>
            <a:xfrm>
              <a:off x="5064561" y="2414016"/>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20%</a:t>
              </a:r>
            </a:p>
          </p:txBody>
        </p:sp>
        <p:sp>
          <p:nvSpPr>
            <p:cNvPr id="448" name="TextBox 447">
              <a:extLst>
                <a:ext uri="{FF2B5EF4-FFF2-40B4-BE49-F238E27FC236}">
                  <a16:creationId xmlns:a16="http://schemas.microsoft.com/office/drawing/2014/main" id="{8F8825DA-F9FC-47E1-AF98-4D3CFA2974AF}"/>
                </a:ext>
              </a:extLst>
            </p:cNvPr>
            <p:cNvSpPr txBox="1"/>
            <p:nvPr/>
          </p:nvSpPr>
          <p:spPr>
            <a:xfrm>
              <a:off x="4357451" y="1545336"/>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10%</a:t>
              </a:r>
            </a:p>
          </p:txBody>
        </p:sp>
        <p:sp>
          <p:nvSpPr>
            <p:cNvPr id="449" name="TextBox 448">
              <a:extLst>
                <a:ext uri="{FF2B5EF4-FFF2-40B4-BE49-F238E27FC236}">
                  <a16:creationId xmlns:a16="http://schemas.microsoft.com/office/drawing/2014/main" id="{F2A84AE8-49AD-463A-B677-A2B9A3C65E4B}"/>
                </a:ext>
              </a:extLst>
            </p:cNvPr>
            <p:cNvSpPr txBox="1"/>
            <p:nvPr/>
          </p:nvSpPr>
          <p:spPr>
            <a:xfrm>
              <a:off x="1924716" y="4565952"/>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60%</a:t>
              </a:r>
            </a:p>
          </p:txBody>
        </p:sp>
        <p:sp>
          <p:nvSpPr>
            <p:cNvPr id="450" name="TextBox 449">
              <a:extLst>
                <a:ext uri="{FF2B5EF4-FFF2-40B4-BE49-F238E27FC236}">
                  <a16:creationId xmlns:a16="http://schemas.microsoft.com/office/drawing/2014/main" id="{6F52D913-9DFB-42B4-8B25-CD499C2B6668}"/>
                </a:ext>
              </a:extLst>
            </p:cNvPr>
            <p:cNvSpPr txBox="1"/>
            <p:nvPr/>
          </p:nvSpPr>
          <p:spPr>
            <a:xfrm>
              <a:off x="1324880" y="3618703"/>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70%</a:t>
              </a:r>
            </a:p>
          </p:txBody>
        </p:sp>
        <p:sp>
          <p:nvSpPr>
            <p:cNvPr id="451" name="TextBox 450">
              <a:extLst>
                <a:ext uri="{FF2B5EF4-FFF2-40B4-BE49-F238E27FC236}">
                  <a16:creationId xmlns:a16="http://schemas.microsoft.com/office/drawing/2014/main" id="{0662D33A-5F46-494C-A54A-239C79EF9038}"/>
                </a:ext>
              </a:extLst>
            </p:cNvPr>
            <p:cNvSpPr txBox="1"/>
            <p:nvPr/>
          </p:nvSpPr>
          <p:spPr>
            <a:xfrm>
              <a:off x="1420907" y="2412182"/>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80%</a:t>
              </a:r>
            </a:p>
          </p:txBody>
        </p:sp>
        <p:sp>
          <p:nvSpPr>
            <p:cNvPr id="452" name="TextBox 451">
              <a:extLst>
                <a:ext uri="{FF2B5EF4-FFF2-40B4-BE49-F238E27FC236}">
                  <a16:creationId xmlns:a16="http://schemas.microsoft.com/office/drawing/2014/main" id="{AB9385E2-A5D9-4902-9AF7-3B949DB3CCC9}"/>
                </a:ext>
              </a:extLst>
            </p:cNvPr>
            <p:cNvSpPr txBox="1"/>
            <p:nvPr/>
          </p:nvSpPr>
          <p:spPr>
            <a:xfrm>
              <a:off x="2084944" y="1549119"/>
              <a:ext cx="491678" cy="307777"/>
            </a:xfrm>
            <a:prstGeom prst="rect">
              <a:avLst/>
            </a:prstGeom>
            <a:noFill/>
          </p:spPr>
          <p:txBody>
            <a:bodyPr wrap="square" rtlCol="0">
              <a:spAutoFit/>
            </a:bodyPr>
            <a:lstStyle/>
            <a:p>
              <a:r>
                <a:rPr lang="en-US" sz="1400" dirty="0">
                  <a:solidFill>
                    <a:srgbClr val="4C4F54"/>
                  </a:solidFill>
                  <a:latin typeface="Bernard MT Condensed" panose="02050806060905020404" pitchFamily="18" charset="0"/>
                </a:rPr>
                <a:t>90%</a:t>
              </a:r>
            </a:p>
          </p:txBody>
        </p:sp>
      </p:grpSp>
      <p:sp>
        <p:nvSpPr>
          <p:cNvPr id="453" name="Freeform: Shape 452">
            <a:extLst>
              <a:ext uri="{FF2B5EF4-FFF2-40B4-BE49-F238E27FC236}">
                <a16:creationId xmlns:a16="http://schemas.microsoft.com/office/drawing/2014/main" id="{ABA492AD-27F0-4E49-BA3B-A9915039588B}"/>
              </a:ext>
            </a:extLst>
          </p:cNvPr>
          <p:cNvSpPr>
            <a:spLocks noChangeAspect="1"/>
          </p:cNvSpPr>
          <p:nvPr/>
        </p:nvSpPr>
        <p:spPr>
          <a:xfrm>
            <a:off x="7778878" y="1577761"/>
            <a:ext cx="2834640" cy="2926080"/>
          </a:xfrm>
          <a:custGeom>
            <a:avLst/>
            <a:gdLst>
              <a:gd name="connsiteX0" fmla="*/ 1417320 w 2834640"/>
              <a:gd name="connsiteY0" fmla="*/ 0 h 2926080"/>
              <a:gd name="connsiteX1" fmla="*/ 2834640 w 2834640"/>
              <a:gd name="connsiteY1" fmla="*/ 1463040 h 2926080"/>
              <a:gd name="connsiteX2" fmla="*/ 1417320 w 2834640"/>
              <a:gd name="connsiteY2" fmla="*/ 2926080 h 2926080"/>
              <a:gd name="connsiteX3" fmla="*/ 0 w 2834640"/>
              <a:gd name="connsiteY3" fmla="*/ 1463040 h 2926080"/>
              <a:gd name="connsiteX4" fmla="*/ 1417320 w 2834640"/>
              <a:gd name="connsiteY4" fmla="*/ 0 h 29260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34640" h="2926080">
                <a:moveTo>
                  <a:pt x="1417320" y="0"/>
                </a:moveTo>
                <a:cubicBezTo>
                  <a:pt x="2200084" y="0"/>
                  <a:pt x="2834640" y="655025"/>
                  <a:pt x="2834640" y="1463040"/>
                </a:cubicBezTo>
                <a:cubicBezTo>
                  <a:pt x="2834640" y="2271055"/>
                  <a:pt x="2200084" y="2926080"/>
                  <a:pt x="1417320" y="2926080"/>
                </a:cubicBezTo>
                <a:cubicBezTo>
                  <a:pt x="634556" y="2926080"/>
                  <a:pt x="0" y="2271055"/>
                  <a:pt x="0" y="1463040"/>
                </a:cubicBezTo>
                <a:cubicBezTo>
                  <a:pt x="0" y="655025"/>
                  <a:pt x="634556" y="0"/>
                  <a:pt x="1417320"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54" name="TextBox 453">
            <a:extLst>
              <a:ext uri="{FF2B5EF4-FFF2-40B4-BE49-F238E27FC236}">
                <a16:creationId xmlns:a16="http://schemas.microsoft.com/office/drawing/2014/main" id="{F829FB3A-A632-47C0-A8F7-A6E441F22767}"/>
              </a:ext>
            </a:extLst>
          </p:cNvPr>
          <p:cNvSpPr txBox="1"/>
          <p:nvPr/>
        </p:nvSpPr>
        <p:spPr>
          <a:xfrm>
            <a:off x="7963200" y="1991761"/>
            <a:ext cx="2444680" cy="794064"/>
          </a:xfrm>
          <a:prstGeom prst="rect">
            <a:avLst/>
          </a:prstGeom>
          <a:noFill/>
        </p:spPr>
        <p:txBody>
          <a:bodyPr wrap="square" rtlCol="0">
            <a:spAutoFit/>
          </a:bodyPr>
          <a:lstStyle/>
          <a:p>
            <a:pPr algn="ctr" defTabSz="1219170">
              <a:spcBef>
                <a:spcPct val="20000"/>
              </a:spcBef>
              <a:defRPr/>
            </a:pPr>
            <a:r>
              <a:rPr lang="en-US" sz="2400" dirty="0">
                <a:solidFill>
                  <a:srgbClr val="4C4F54"/>
                </a:solidFill>
                <a:latin typeface="Bernard MT Condensed" panose="02050806060905020404" pitchFamily="18" charset="0"/>
              </a:rPr>
              <a:t>76%</a:t>
            </a:r>
          </a:p>
          <a:p>
            <a:pPr algn="ctr" defTabSz="1219170">
              <a:spcBef>
                <a:spcPct val="20000"/>
              </a:spcBef>
              <a:defRPr/>
            </a:pPr>
            <a:r>
              <a:rPr lang="en-US" sz="1600" dirty="0">
                <a:solidFill>
                  <a:srgbClr val="4C4F54"/>
                </a:solidFill>
                <a:latin typeface="Bernard MT Condensed" panose="02050806060905020404" pitchFamily="18" charset="0"/>
              </a:rPr>
              <a:t>LOREM IPSUM DOLOR</a:t>
            </a:r>
          </a:p>
          <a:p>
            <a:pPr algn="ctr" defTabSz="1219170">
              <a:spcBef>
                <a:spcPct val="20000"/>
              </a:spcBef>
              <a:defRPr/>
            </a:pPr>
            <a:endParaRPr lang="en-US" sz="200" b="1" dirty="0">
              <a:solidFill>
                <a:srgbClr val="4C4F54"/>
              </a:solidFill>
              <a:latin typeface="Candara" panose="020E0502030303020204" pitchFamily="34" charset="0"/>
            </a:endParaRPr>
          </a:p>
        </p:txBody>
      </p:sp>
      <p:grpSp>
        <p:nvGrpSpPr>
          <p:cNvPr id="455" name="Group 454">
            <a:extLst>
              <a:ext uri="{FF2B5EF4-FFF2-40B4-BE49-F238E27FC236}">
                <a16:creationId xmlns:a16="http://schemas.microsoft.com/office/drawing/2014/main" id="{9AA4C1E8-B16B-42CD-B8D9-92CE6AF1A32E}"/>
              </a:ext>
            </a:extLst>
          </p:cNvPr>
          <p:cNvGrpSpPr/>
          <p:nvPr/>
        </p:nvGrpSpPr>
        <p:grpSpPr>
          <a:xfrm rot="3300573">
            <a:off x="8588018" y="2496037"/>
            <a:ext cx="541361" cy="1135830"/>
            <a:chOff x="7569367" y="2548274"/>
            <a:chExt cx="541361" cy="1135830"/>
          </a:xfrm>
        </p:grpSpPr>
        <p:sp>
          <p:nvSpPr>
            <p:cNvPr id="456" name="Freeform: Shape 455">
              <a:extLst>
                <a:ext uri="{FF2B5EF4-FFF2-40B4-BE49-F238E27FC236}">
                  <a16:creationId xmlns:a16="http://schemas.microsoft.com/office/drawing/2014/main" id="{BB5ECB3A-3BAE-42C2-AD41-A32A7E6BE515}"/>
                </a:ext>
              </a:extLst>
            </p:cNvPr>
            <p:cNvSpPr>
              <a:spLocks/>
            </p:cNvSpPr>
            <p:nvPr/>
          </p:nvSpPr>
          <p:spPr>
            <a:xfrm rot="13128751">
              <a:off x="7569367" y="2548274"/>
              <a:ext cx="365760" cy="1135830"/>
            </a:xfrm>
            <a:custGeom>
              <a:avLst/>
              <a:gdLst>
                <a:gd name="connsiteX0" fmla="*/ 187158 w 365760"/>
                <a:gd name="connsiteY0" fmla="*/ 0 h 1135830"/>
                <a:gd name="connsiteX1" fmla="*/ 261599 w 365760"/>
                <a:gd name="connsiteY1" fmla="*/ 789521 h 1135830"/>
                <a:gd name="connsiteX2" fmla="*/ 312196 w 365760"/>
                <a:gd name="connsiteY2" fmla="*/ 823635 h 1135830"/>
                <a:gd name="connsiteX3" fmla="*/ 365760 w 365760"/>
                <a:gd name="connsiteY3" fmla="*/ 952950 h 1135830"/>
                <a:gd name="connsiteX4" fmla="*/ 182880 w 365760"/>
                <a:gd name="connsiteY4" fmla="*/ 1135830 h 1135830"/>
                <a:gd name="connsiteX5" fmla="*/ 0 w 365760"/>
                <a:gd name="connsiteY5" fmla="*/ 952950 h 1135830"/>
                <a:gd name="connsiteX6" fmla="*/ 111695 w 365760"/>
                <a:gd name="connsiteY6" fmla="*/ 784442 h 1135830"/>
                <a:gd name="connsiteX7" fmla="*/ 113225 w 365760"/>
                <a:gd name="connsiteY7" fmla="*/ 784133 h 11358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5760" h="1135830">
                  <a:moveTo>
                    <a:pt x="187158" y="0"/>
                  </a:moveTo>
                  <a:lnTo>
                    <a:pt x="261599" y="789521"/>
                  </a:lnTo>
                  <a:lnTo>
                    <a:pt x="312196" y="823635"/>
                  </a:lnTo>
                  <a:cubicBezTo>
                    <a:pt x="345291" y="856729"/>
                    <a:pt x="365760" y="902449"/>
                    <a:pt x="365760" y="952950"/>
                  </a:cubicBezTo>
                  <a:cubicBezTo>
                    <a:pt x="365760" y="1053952"/>
                    <a:pt x="283882" y="1135830"/>
                    <a:pt x="182880" y="1135830"/>
                  </a:cubicBezTo>
                  <a:cubicBezTo>
                    <a:pt x="81878" y="1135830"/>
                    <a:pt x="0" y="1053952"/>
                    <a:pt x="0" y="952950"/>
                  </a:cubicBezTo>
                  <a:cubicBezTo>
                    <a:pt x="0" y="877199"/>
                    <a:pt x="46057" y="812205"/>
                    <a:pt x="111695" y="784442"/>
                  </a:cubicBezTo>
                  <a:lnTo>
                    <a:pt x="113225" y="784133"/>
                  </a:ln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57" name="Oval 456">
              <a:extLst>
                <a:ext uri="{FF2B5EF4-FFF2-40B4-BE49-F238E27FC236}">
                  <a16:creationId xmlns:a16="http://schemas.microsoft.com/office/drawing/2014/main" id="{75124E53-449E-45D8-B16E-93B11658AF06}"/>
                </a:ext>
              </a:extLst>
            </p:cNvPr>
            <p:cNvSpPr>
              <a:spLocks noChangeAspect="1"/>
            </p:cNvSpPr>
            <p:nvPr/>
          </p:nvSpPr>
          <p:spPr>
            <a:xfrm>
              <a:off x="7882128" y="2693718"/>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sp>
        <p:nvSpPr>
          <p:cNvPr id="458" name="TextBox 457">
            <a:extLst>
              <a:ext uri="{FF2B5EF4-FFF2-40B4-BE49-F238E27FC236}">
                <a16:creationId xmlns:a16="http://schemas.microsoft.com/office/drawing/2014/main" id="{C591340C-A88E-40E3-9293-DC867ADF46B7}"/>
              </a:ext>
            </a:extLst>
          </p:cNvPr>
          <p:cNvSpPr txBox="1"/>
          <p:nvPr/>
        </p:nvSpPr>
        <p:spPr>
          <a:xfrm>
            <a:off x="7071234" y="5178349"/>
            <a:ext cx="4186252" cy="1384995"/>
          </a:xfrm>
          <a:prstGeom prst="rect">
            <a:avLst/>
          </a:prstGeom>
          <a:noFill/>
        </p:spPr>
        <p:txBody>
          <a:bodyPr wrap="square" rtlCol="0">
            <a:spAutoFit/>
          </a:bodyPr>
          <a:lstStyle/>
          <a:p>
            <a:pPr algn="ctr"/>
            <a:r>
              <a:rPr lang="en-US" sz="1600" dirty="0">
                <a:solidFill>
                  <a:srgbClr val="189A80"/>
                </a:solidFill>
                <a:latin typeface="Bernard MT Condensed" panose="02050806060905020404" pitchFamily="18" charset="0"/>
              </a:rPr>
              <a:t>LOREM IPSUM DOLOR</a:t>
            </a: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356" name="Picture 355">
            <a:hlinkClick r:id="rId2"/>
            <a:extLst>
              <a:ext uri="{FF2B5EF4-FFF2-40B4-BE49-F238E27FC236}">
                <a16:creationId xmlns:a16="http://schemas.microsoft.com/office/drawing/2014/main" id="{61700B5A-16AE-4C95-99C5-4585EC231F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05375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55"/>
                                        </p:tgtEl>
                                        <p:attrNameLst>
                                          <p:attrName>style.visibility</p:attrName>
                                        </p:attrNameLst>
                                      </p:cBhvr>
                                      <p:to>
                                        <p:strVal val="visible"/>
                                      </p:to>
                                    </p:set>
                                    <p:animEffect transition="in" filter="wipe(left)">
                                      <p:cBhvr>
                                        <p:cTn id="7" dur="500"/>
                                        <p:tgtEl>
                                          <p:spTgt spid="35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53"/>
                                        </p:tgtEl>
                                        <p:attrNameLst>
                                          <p:attrName>style.visibility</p:attrName>
                                        </p:attrNameLst>
                                      </p:cBhvr>
                                      <p:to>
                                        <p:strVal val="visible"/>
                                      </p:to>
                                    </p:set>
                                    <p:anim calcmode="lin" valueType="num">
                                      <p:cBhvr>
                                        <p:cTn id="11" dur="750" fill="hold"/>
                                        <p:tgtEl>
                                          <p:spTgt spid="353"/>
                                        </p:tgtEl>
                                        <p:attrNameLst>
                                          <p:attrName>ppt_w</p:attrName>
                                        </p:attrNameLst>
                                      </p:cBhvr>
                                      <p:tavLst>
                                        <p:tav tm="0">
                                          <p:val>
                                            <p:fltVal val="0"/>
                                          </p:val>
                                        </p:tav>
                                        <p:tav tm="100000">
                                          <p:val>
                                            <p:strVal val="#ppt_w"/>
                                          </p:val>
                                        </p:tav>
                                      </p:tavLst>
                                    </p:anim>
                                    <p:anim calcmode="lin" valueType="num">
                                      <p:cBhvr>
                                        <p:cTn id="12" dur="750" fill="hold"/>
                                        <p:tgtEl>
                                          <p:spTgt spid="353"/>
                                        </p:tgtEl>
                                        <p:attrNameLst>
                                          <p:attrName>ppt_h</p:attrName>
                                        </p:attrNameLst>
                                      </p:cBhvr>
                                      <p:tavLst>
                                        <p:tav tm="0">
                                          <p:val>
                                            <p:fltVal val="0"/>
                                          </p:val>
                                        </p:tav>
                                        <p:tav tm="100000">
                                          <p:val>
                                            <p:strVal val="#ppt_h"/>
                                          </p:val>
                                        </p:tav>
                                      </p:tavLst>
                                    </p:anim>
                                    <p:animEffect transition="in" filter="fade">
                                      <p:cBhvr>
                                        <p:cTn id="13" dur="750"/>
                                        <p:tgtEl>
                                          <p:spTgt spid="353"/>
                                        </p:tgtEl>
                                      </p:cBhvr>
                                    </p:animEffect>
                                  </p:childTnLst>
                                </p:cTn>
                              </p:par>
                              <p:par>
                                <p:cTn id="14" presetID="53" presetClass="entr" presetSubtype="16"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750" fill="hold"/>
                                        <p:tgtEl>
                                          <p:spTgt spid="11"/>
                                        </p:tgtEl>
                                        <p:attrNameLst>
                                          <p:attrName>ppt_w</p:attrName>
                                        </p:attrNameLst>
                                      </p:cBhvr>
                                      <p:tavLst>
                                        <p:tav tm="0">
                                          <p:val>
                                            <p:fltVal val="0"/>
                                          </p:val>
                                        </p:tav>
                                        <p:tav tm="100000">
                                          <p:val>
                                            <p:strVal val="#ppt_w"/>
                                          </p:val>
                                        </p:tav>
                                      </p:tavLst>
                                    </p:anim>
                                    <p:anim calcmode="lin" valueType="num">
                                      <p:cBhvr>
                                        <p:cTn id="17" dur="750" fill="hold"/>
                                        <p:tgtEl>
                                          <p:spTgt spid="11"/>
                                        </p:tgtEl>
                                        <p:attrNameLst>
                                          <p:attrName>ppt_h</p:attrName>
                                        </p:attrNameLst>
                                      </p:cBhvr>
                                      <p:tavLst>
                                        <p:tav tm="0">
                                          <p:val>
                                            <p:fltVal val="0"/>
                                          </p:val>
                                        </p:tav>
                                        <p:tav tm="100000">
                                          <p:val>
                                            <p:strVal val="#ppt_h"/>
                                          </p:val>
                                        </p:tav>
                                      </p:tavLst>
                                    </p:anim>
                                    <p:animEffect transition="in" filter="fade">
                                      <p:cBhvr>
                                        <p:cTn id="18" dur="750"/>
                                        <p:tgtEl>
                                          <p:spTgt spid="11"/>
                                        </p:tgtEl>
                                      </p:cBhvr>
                                    </p:animEffect>
                                  </p:childTnLst>
                                </p:cTn>
                              </p:par>
                            </p:childTnLst>
                          </p:cTn>
                        </p:par>
                        <p:par>
                          <p:cTn id="19" fill="hold">
                            <p:stCondLst>
                              <p:cond delay="1250"/>
                            </p:stCondLst>
                            <p:childTnLst>
                              <p:par>
                                <p:cTn id="20" presetID="21" presetClass="entr" presetSubtype="1" fill="hold"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1)">
                                      <p:cBhvr>
                                        <p:cTn id="22" dur="4000"/>
                                        <p:tgtEl>
                                          <p:spTgt spid="12"/>
                                        </p:tgtEl>
                                      </p:cBhvr>
                                    </p:animEffect>
                                  </p:childTnLst>
                                </p:cTn>
                              </p:par>
                            </p:childTnLst>
                          </p:cTn>
                        </p:par>
                        <p:par>
                          <p:cTn id="23" fill="hold">
                            <p:stCondLst>
                              <p:cond delay="5250"/>
                            </p:stCondLst>
                            <p:childTnLst>
                              <p:par>
                                <p:cTn id="24" presetID="42" presetClass="entr" presetSubtype="0" fill="hold" grpId="0" nodeType="afterEffect">
                                  <p:stCondLst>
                                    <p:cond delay="0"/>
                                  </p:stCondLst>
                                  <p:childTnLst>
                                    <p:set>
                                      <p:cBhvr>
                                        <p:cTn id="25" dur="1" fill="hold">
                                          <p:stCondLst>
                                            <p:cond delay="0"/>
                                          </p:stCondLst>
                                        </p:cTn>
                                        <p:tgtEl>
                                          <p:spTgt spid="350"/>
                                        </p:tgtEl>
                                        <p:attrNameLst>
                                          <p:attrName>style.visibility</p:attrName>
                                        </p:attrNameLst>
                                      </p:cBhvr>
                                      <p:to>
                                        <p:strVal val="visible"/>
                                      </p:to>
                                    </p:set>
                                    <p:animEffect transition="in" filter="fade">
                                      <p:cBhvr>
                                        <p:cTn id="26" dur="1000"/>
                                        <p:tgtEl>
                                          <p:spTgt spid="350"/>
                                        </p:tgtEl>
                                      </p:cBhvr>
                                    </p:animEffect>
                                    <p:anim calcmode="lin" valueType="num">
                                      <p:cBhvr>
                                        <p:cTn id="27" dur="1000" fill="hold"/>
                                        <p:tgtEl>
                                          <p:spTgt spid="350"/>
                                        </p:tgtEl>
                                        <p:attrNameLst>
                                          <p:attrName>ppt_x</p:attrName>
                                        </p:attrNameLst>
                                      </p:cBhvr>
                                      <p:tavLst>
                                        <p:tav tm="0">
                                          <p:val>
                                            <p:strVal val="#ppt_x"/>
                                          </p:val>
                                        </p:tav>
                                        <p:tav tm="100000">
                                          <p:val>
                                            <p:strVal val="#ppt_x"/>
                                          </p:val>
                                        </p:tav>
                                      </p:tavLst>
                                    </p:anim>
                                    <p:anim calcmode="lin" valueType="num">
                                      <p:cBhvr>
                                        <p:cTn id="28" dur="1000" fill="hold"/>
                                        <p:tgtEl>
                                          <p:spTgt spid="350"/>
                                        </p:tgtEl>
                                        <p:attrNameLst>
                                          <p:attrName>ppt_y</p:attrName>
                                        </p:attrNameLst>
                                      </p:cBhvr>
                                      <p:tavLst>
                                        <p:tav tm="0">
                                          <p:val>
                                            <p:strVal val="#ppt_y+.1"/>
                                          </p:val>
                                        </p:tav>
                                        <p:tav tm="100000">
                                          <p:val>
                                            <p:strVal val="#ppt_y"/>
                                          </p:val>
                                        </p:tav>
                                      </p:tavLst>
                                    </p:anim>
                                  </p:childTnLst>
                                </p:cTn>
                              </p:par>
                            </p:childTnLst>
                          </p:cTn>
                        </p:par>
                        <p:par>
                          <p:cTn id="29" fill="hold">
                            <p:stCondLst>
                              <p:cond delay="6250"/>
                            </p:stCondLst>
                            <p:childTnLst>
                              <p:par>
                                <p:cTn id="30" presetID="22" presetClass="entr" presetSubtype="1"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up)">
                                      <p:cBhvr>
                                        <p:cTn id="32" dur="500"/>
                                        <p:tgtEl>
                                          <p:spTgt spid="9"/>
                                        </p:tgtEl>
                                      </p:cBhvr>
                                    </p:animEffect>
                                  </p:childTnLst>
                                </p:cTn>
                              </p:par>
                            </p:childTnLst>
                          </p:cTn>
                        </p:par>
                        <p:par>
                          <p:cTn id="33" fill="hold">
                            <p:stCondLst>
                              <p:cond delay="6750"/>
                            </p:stCondLst>
                            <p:childTnLst>
                              <p:par>
                                <p:cTn id="34" presetID="42" presetClass="entr" presetSubtype="0" fill="hold" grpId="0" nodeType="afterEffect">
                                  <p:stCondLst>
                                    <p:cond delay="0"/>
                                  </p:stCondLst>
                                  <p:childTnLst>
                                    <p:set>
                                      <p:cBhvr>
                                        <p:cTn id="35" dur="1" fill="hold">
                                          <p:stCondLst>
                                            <p:cond delay="0"/>
                                          </p:stCondLst>
                                        </p:cTn>
                                        <p:tgtEl>
                                          <p:spTgt spid="354"/>
                                        </p:tgtEl>
                                        <p:attrNameLst>
                                          <p:attrName>style.visibility</p:attrName>
                                        </p:attrNameLst>
                                      </p:cBhvr>
                                      <p:to>
                                        <p:strVal val="visible"/>
                                      </p:to>
                                    </p:set>
                                    <p:animEffect transition="in" filter="fade">
                                      <p:cBhvr>
                                        <p:cTn id="36" dur="1000"/>
                                        <p:tgtEl>
                                          <p:spTgt spid="354"/>
                                        </p:tgtEl>
                                      </p:cBhvr>
                                    </p:animEffect>
                                    <p:anim calcmode="lin" valueType="num">
                                      <p:cBhvr>
                                        <p:cTn id="37" dur="1000" fill="hold"/>
                                        <p:tgtEl>
                                          <p:spTgt spid="354"/>
                                        </p:tgtEl>
                                        <p:attrNameLst>
                                          <p:attrName>ppt_x</p:attrName>
                                        </p:attrNameLst>
                                      </p:cBhvr>
                                      <p:tavLst>
                                        <p:tav tm="0">
                                          <p:val>
                                            <p:strVal val="#ppt_x"/>
                                          </p:val>
                                        </p:tav>
                                        <p:tav tm="100000">
                                          <p:val>
                                            <p:strVal val="#ppt_x"/>
                                          </p:val>
                                        </p:tav>
                                      </p:tavLst>
                                    </p:anim>
                                    <p:anim calcmode="lin" valueType="num">
                                      <p:cBhvr>
                                        <p:cTn id="38" dur="1000" fill="hold"/>
                                        <p:tgtEl>
                                          <p:spTgt spid="354"/>
                                        </p:tgtEl>
                                        <p:attrNameLst>
                                          <p:attrName>ppt_y</p:attrName>
                                        </p:attrNameLst>
                                      </p:cBhvr>
                                      <p:tavLst>
                                        <p:tav tm="0">
                                          <p:val>
                                            <p:strVal val="#ppt_y+.1"/>
                                          </p:val>
                                        </p:tav>
                                        <p:tav tm="100000">
                                          <p:val>
                                            <p:strVal val="#ppt_y"/>
                                          </p:val>
                                        </p:tav>
                                      </p:tavLst>
                                    </p:anim>
                                  </p:childTnLst>
                                </p:cTn>
                              </p:par>
                            </p:childTnLst>
                          </p:cTn>
                        </p:par>
                        <p:par>
                          <p:cTn id="39" fill="hold">
                            <p:stCondLst>
                              <p:cond delay="7750"/>
                            </p:stCondLst>
                            <p:childTnLst>
                              <p:par>
                                <p:cTn id="40" presetID="53" presetClass="entr" presetSubtype="16" fill="hold" grpId="0" nodeType="afterEffect">
                                  <p:stCondLst>
                                    <p:cond delay="0"/>
                                  </p:stCondLst>
                                  <p:childTnLst>
                                    <p:set>
                                      <p:cBhvr>
                                        <p:cTn id="41" dur="1" fill="hold">
                                          <p:stCondLst>
                                            <p:cond delay="0"/>
                                          </p:stCondLst>
                                        </p:cTn>
                                        <p:tgtEl>
                                          <p:spTgt spid="453"/>
                                        </p:tgtEl>
                                        <p:attrNameLst>
                                          <p:attrName>style.visibility</p:attrName>
                                        </p:attrNameLst>
                                      </p:cBhvr>
                                      <p:to>
                                        <p:strVal val="visible"/>
                                      </p:to>
                                    </p:set>
                                    <p:anim calcmode="lin" valueType="num">
                                      <p:cBhvr>
                                        <p:cTn id="42" dur="750" fill="hold"/>
                                        <p:tgtEl>
                                          <p:spTgt spid="453"/>
                                        </p:tgtEl>
                                        <p:attrNameLst>
                                          <p:attrName>ppt_w</p:attrName>
                                        </p:attrNameLst>
                                      </p:cBhvr>
                                      <p:tavLst>
                                        <p:tav tm="0">
                                          <p:val>
                                            <p:fltVal val="0"/>
                                          </p:val>
                                        </p:tav>
                                        <p:tav tm="100000">
                                          <p:val>
                                            <p:strVal val="#ppt_w"/>
                                          </p:val>
                                        </p:tav>
                                      </p:tavLst>
                                    </p:anim>
                                    <p:anim calcmode="lin" valueType="num">
                                      <p:cBhvr>
                                        <p:cTn id="43" dur="750" fill="hold"/>
                                        <p:tgtEl>
                                          <p:spTgt spid="453"/>
                                        </p:tgtEl>
                                        <p:attrNameLst>
                                          <p:attrName>ppt_h</p:attrName>
                                        </p:attrNameLst>
                                      </p:cBhvr>
                                      <p:tavLst>
                                        <p:tav tm="0">
                                          <p:val>
                                            <p:fltVal val="0"/>
                                          </p:val>
                                        </p:tav>
                                        <p:tav tm="100000">
                                          <p:val>
                                            <p:strVal val="#ppt_h"/>
                                          </p:val>
                                        </p:tav>
                                      </p:tavLst>
                                    </p:anim>
                                    <p:animEffect transition="in" filter="fade">
                                      <p:cBhvr>
                                        <p:cTn id="44" dur="750"/>
                                        <p:tgtEl>
                                          <p:spTgt spid="453"/>
                                        </p:tgtEl>
                                      </p:cBhvr>
                                    </p:animEffect>
                                  </p:childTnLst>
                                </p:cTn>
                              </p:par>
                              <p:par>
                                <p:cTn id="45" presetID="53" presetClass="entr" presetSubtype="16" fill="hold" nodeType="withEffect">
                                  <p:stCondLst>
                                    <p:cond delay="0"/>
                                  </p:stCondLst>
                                  <p:childTnLst>
                                    <p:set>
                                      <p:cBhvr>
                                        <p:cTn id="46" dur="1" fill="hold">
                                          <p:stCondLst>
                                            <p:cond delay="0"/>
                                          </p:stCondLst>
                                        </p:cTn>
                                        <p:tgtEl>
                                          <p:spTgt spid="443"/>
                                        </p:tgtEl>
                                        <p:attrNameLst>
                                          <p:attrName>style.visibility</p:attrName>
                                        </p:attrNameLst>
                                      </p:cBhvr>
                                      <p:to>
                                        <p:strVal val="visible"/>
                                      </p:to>
                                    </p:set>
                                    <p:anim calcmode="lin" valueType="num">
                                      <p:cBhvr>
                                        <p:cTn id="47" dur="750" fill="hold"/>
                                        <p:tgtEl>
                                          <p:spTgt spid="443"/>
                                        </p:tgtEl>
                                        <p:attrNameLst>
                                          <p:attrName>ppt_w</p:attrName>
                                        </p:attrNameLst>
                                      </p:cBhvr>
                                      <p:tavLst>
                                        <p:tav tm="0">
                                          <p:val>
                                            <p:fltVal val="0"/>
                                          </p:val>
                                        </p:tav>
                                        <p:tav tm="100000">
                                          <p:val>
                                            <p:strVal val="#ppt_w"/>
                                          </p:val>
                                        </p:tav>
                                      </p:tavLst>
                                    </p:anim>
                                    <p:anim calcmode="lin" valueType="num">
                                      <p:cBhvr>
                                        <p:cTn id="48" dur="750" fill="hold"/>
                                        <p:tgtEl>
                                          <p:spTgt spid="443"/>
                                        </p:tgtEl>
                                        <p:attrNameLst>
                                          <p:attrName>ppt_h</p:attrName>
                                        </p:attrNameLst>
                                      </p:cBhvr>
                                      <p:tavLst>
                                        <p:tav tm="0">
                                          <p:val>
                                            <p:fltVal val="0"/>
                                          </p:val>
                                        </p:tav>
                                        <p:tav tm="100000">
                                          <p:val>
                                            <p:strVal val="#ppt_h"/>
                                          </p:val>
                                        </p:tav>
                                      </p:tavLst>
                                    </p:anim>
                                    <p:animEffect transition="in" filter="fade">
                                      <p:cBhvr>
                                        <p:cTn id="49" dur="750"/>
                                        <p:tgtEl>
                                          <p:spTgt spid="443"/>
                                        </p:tgtEl>
                                      </p:cBhvr>
                                    </p:animEffect>
                                  </p:childTnLst>
                                </p:cTn>
                              </p:par>
                            </p:childTnLst>
                          </p:cTn>
                        </p:par>
                        <p:par>
                          <p:cTn id="50" fill="hold">
                            <p:stCondLst>
                              <p:cond delay="8500"/>
                            </p:stCondLst>
                            <p:childTnLst>
                              <p:par>
                                <p:cTn id="51" presetID="21" presetClass="entr" presetSubtype="1" fill="hold" nodeType="afterEffect">
                                  <p:stCondLst>
                                    <p:cond delay="0"/>
                                  </p:stCondLst>
                                  <p:childTnLst>
                                    <p:set>
                                      <p:cBhvr>
                                        <p:cTn id="52" dur="1" fill="hold">
                                          <p:stCondLst>
                                            <p:cond delay="0"/>
                                          </p:stCondLst>
                                        </p:cTn>
                                        <p:tgtEl>
                                          <p:spTgt spid="209"/>
                                        </p:tgtEl>
                                        <p:attrNameLst>
                                          <p:attrName>style.visibility</p:attrName>
                                        </p:attrNameLst>
                                      </p:cBhvr>
                                      <p:to>
                                        <p:strVal val="visible"/>
                                      </p:to>
                                    </p:set>
                                    <p:animEffect transition="in" filter="wheel(1)">
                                      <p:cBhvr>
                                        <p:cTn id="53" dur="4000"/>
                                        <p:tgtEl>
                                          <p:spTgt spid="209"/>
                                        </p:tgtEl>
                                      </p:cBhvr>
                                    </p:animEffect>
                                  </p:childTnLst>
                                </p:cTn>
                              </p:par>
                            </p:childTnLst>
                          </p:cTn>
                        </p:par>
                        <p:par>
                          <p:cTn id="54" fill="hold">
                            <p:stCondLst>
                              <p:cond delay="12500"/>
                            </p:stCondLst>
                            <p:childTnLst>
                              <p:par>
                                <p:cTn id="55" presetID="42" presetClass="entr" presetSubtype="0" fill="hold" grpId="0" nodeType="afterEffect">
                                  <p:stCondLst>
                                    <p:cond delay="0"/>
                                  </p:stCondLst>
                                  <p:childTnLst>
                                    <p:set>
                                      <p:cBhvr>
                                        <p:cTn id="56" dur="1" fill="hold">
                                          <p:stCondLst>
                                            <p:cond delay="0"/>
                                          </p:stCondLst>
                                        </p:cTn>
                                        <p:tgtEl>
                                          <p:spTgt spid="454"/>
                                        </p:tgtEl>
                                        <p:attrNameLst>
                                          <p:attrName>style.visibility</p:attrName>
                                        </p:attrNameLst>
                                      </p:cBhvr>
                                      <p:to>
                                        <p:strVal val="visible"/>
                                      </p:to>
                                    </p:set>
                                    <p:animEffect transition="in" filter="fade">
                                      <p:cBhvr>
                                        <p:cTn id="57" dur="1000"/>
                                        <p:tgtEl>
                                          <p:spTgt spid="454"/>
                                        </p:tgtEl>
                                      </p:cBhvr>
                                    </p:animEffect>
                                    <p:anim calcmode="lin" valueType="num">
                                      <p:cBhvr>
                                        <p:cTn id="58" dur="1000" fill="hold"/>
                                        <p:tgtEl>
                                          <p:spTgt spid="454"/>
                                        </p:tgtEl>
                                        <p:attrNameLst>
                                          <p:attrName>ppt_x</p:attrName>
                                        </p:attrNameLst>
                                      </p:cBhvr>
                                      <p:tavLst>
                                        <p:tav tm="0">
                                          <p:val>
                                            <p:strVal val="#ppt_x"/>
                                          </p:val>
                                        </p:tav>
                                        <p:tav tm="100000">
                                          <p:val>
                                            <p:strVal val="#ppt_x"/>
                                          </p:val>
                                        </p:tav>
                                      </p:tavLst>
                                    </p:anim>
                                    <p:anim calcmode="lin" valueType="num">
                                      <p:cBhvr>
                                        <p:cTn id="59" dur="1000" fill="hold"/>
                                        <p:tgtEl>
                                          <p:spTgt spid="454"/>
                                        </p:tgtEl>
                                        <p:attrNameLst>
                                          <p:attrName>ppt_y</p:attrName>
                                        </p:attrNameLst>
                                      </p:cBhvr>
                                      <p:tavLst>
                                        <p:tav tm="0">
                                          <p:val>
                                            <p:strVal val="#ppt_y+.1"/>
                                          </p:val>
                                        </p:tav>
                                        <p:tav tm="100000">
                                          <p:val>
                                            <p:strVal val="#ppt_y"/>
                                          </p:val>
                                        </p:tav>
                                      </p:tavLst>
                                    </p:anim>
                                  </p:childTnLst>
                                </p:cTn>
                              </p:par>
                            </p:childTnLst>
                          </p:cTn>
                        </p:par>
                        <p:par>
                          <p:cTn id="60" fill="hold">
                            <p:stCondLst>
                              <p:cond delay="13500"/>
                            </p:stCondLst>
                            <p:childTnLst>
                              <p:par>
                                <p:cTn id="61" presetID="22" presetClass="entr" presetSubtype="2" fill="hold" nodeType="afterEffect">
                                  <p:stCondLst>
                                    <p:cond delay="0"/>
                                  </p:stCondLst>
                                  <p:childTnLst>
                                    <p:set>
                                      <p:cBhvr>
                                        <p:cTn id="62" dur="1" fill="hold">
                                          <p:stCondLst>
                                            <p:cond delay="0"/>
                                          </p:stCondLst>
                                        </p:cTn>
                                        <p:tgtEl>
                                          <p:spTgt spid="455"/>
                                        </p:tgtEl>
                                        <p:attrNameLst>
                                          <p:attrName>style.visibility</p:attrName>
                                        </p:attrNameLst>
                                      </p:cBhvr>
                                      <p:to>
                                        <p:strVal val="visible"/>
                                      </p:to>
                                    </p:set>
                                    <p:animEffect transition="in" filter="wipe(right)">
                                      <p:cBhvr>
                                        <p:cTn id="63" dur="500"/>
                                        <p:tgtEl>
                                          <p:spTgt spid="455"/>
                                        </p:tgtEl>
                                      </p:cBhvr>
                                    </p:animEffect>
                                  </p:childTnLst>
                                </p:cTn>
                              </p:par>
                            </p:childTnLst>
                          </p:cTn>
                        </p:par>
                        <p:par>
                          <p:cTn id="64" fill="hold">
                            <p:stCondLst>
                              <p:cond delay="14000"/>
                            </p:stCondLst>
                            <p:childTnLst>
                              <p:par>
                                <p:cTn id="65" presetID="42" presetClass="entr" presetSubtype="0" fill="hold" grpId="0" nodeType="afterEffect">
                                  <p:stCondLst>
                                    <p:cond delay="0"/>
                                  </p:stCondLst>
                                  <p:childTnLst>
                                    <p:set>
                                      <p:cBhvr>
                                        <p:cTn id="66" dur="1" fill="hold">
                                          <p:stCondLst>
                                            <p:cond delay="0"/>
                                          </p:stCondLst>
                                        </p:cTn>
                                        <p:tgtEl>
                                          <p:spTgt spid="458"/>
                                        </p:tgtEl>
                                        <p:attrNameLst>
                                          <p:attrName>style.visibility</p:attrName>
                                        </p:attrNameLst>
                                      </p:cBhvr>
                                      <p:to>
                                        <p:strVal val="visible"/>
                                      </p:to>
                                    </p:set>
                                    <p:animEffect transition="in" filter="fade">
                                      <p:cBhvr>
                                        <p:cTn id="67" dur="1000"/>
                                        <p:tgtEl>
                                          <p:spTgt spid="458"/>
                                        </p:tgtEl>
                                      </p:cBhvr>
                                    </p:animEffect>
                                    <p:anim calcmode="lin" valueType="num">
                                      <p:cBhvr>
                                        <p:cTn id="68" dur="1000" fill="hold"/>
                                        <p:tgtEl>
                                          <p:spTgt spid="458"/>
                                        </p:tgtEl>
                                        <p:attrNameLst>
                                          <p:attrName>ppt_x</p:attrName>
                                        </p:attrNameLst>
                                      </p:cBhvr>
                                      <p:tavLst>
                                        <p:tav tm="0">
                                          <p:val>
                                            <p:strVal val="#ppt_x"/>
                                          </p:val>
                                        </p:tav>
                                        <p:tav tm="100000">
                                          <p:val>
                                            <p:strVal val="#ppt_x"/>
                                          </p:val>
                                        </p:tav>
                                      </p:tavLst>
                                    </p:anim>
                                    <p:anim calcmode="lin" valueType="num">
                                      <p:cBhvr>
                                        <p:cTn id="69" dur="1000" fill="hold"/>
                                        <p:tgtEl>
                                          <p:spTgt spid="4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 grpId="0" animBg="1"/>
      <p:bldP spid="350" grpId="0"/>
      <p:bldP spid="354" grpId="0"/>
      <p:bldP spid="355" grpId="0"/>
      <p:bldP spid="453" grpId="0" animBg="1"/>
      <p:bldP spid="454" grpId="0"/>
      <p:bldP spid="4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1665</TotalTime>
  <Words>1404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2019-09-06T16:52:46Z</dcterms:modified>
</cp:coreProperties>
</file>