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09653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B4D6ADD1-0678-4CD8-A197-1E17CCF0A6D0}"/>
              </a:ext>
            </a:extLst>
          </p:cNvPr>
          <p:cNvGrpSpPr>
            <a:grpSpLocks noChangeAspect="1"/>
          </p:cNvGrpSpPr>
          <p:nvPr/>
        </p:nvGrpSpPr>
        <p:grpSpPr>
          <a:xfrm>
            <a:off x="7996353" y="1516606"/>
            <a:ext cx="1277079" cy="1206183"/>
            <a:chOff x="6330862" y="503694"/>
            <a:chExt cx="5395334" cy="5095799"/>
          </a:xfrm>
          <a:effectLst>
            <a:outerShdw blurRad="50800" dist="38100" dir="8100000" algn="tr" rotWithShape="0">
              <a:prstClr val="black">
                <a:alpha val="40000"/>
              </a:prstClr>
            </a:outerShdw>
          </a:effectLst>
        </p:grpSpPr>
        <p:sp>
          <p:nvSpPr>
            <p:cNvPr id="35" name="Freeform: Shape 34">
              <a:extLst>
                <a:ext uri="{FF2B5EF4-FFF2-40B4-BE49-F238E27FC236}">
                  <a16:creationId xmlns:a16="http://schemas.microsoft.com/office/drawing/2014/main" id="{908803BE-45EE-4529-8437-FC244EC58D2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734ADFBC-B4C6-4C72-973B-F3C293E7FDE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0DCF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6837482" y="4447513"/>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72" name="Group 71">
            <a:extLst>
              <a:ext uri="{FF2B5EF4-FFF2-40B4-BE49-F238E27FC236}">
                <a16:creationId xmlns:a16="http://schemas.microsoft.com/office/drawing/2014/main" id="{E56A5AA7-6408-4929-AC31-9E0F341755CD}"/>
              </a:ext>
            </a:extLst>
          </p:cNvPr>
          <p:cNvGrpSpPr>
            <a:grpSpLocks noChangeAspect="1"/>
          </p:cNvGrpSpPr>
          <p:nvPr/>
        </p:nvGrpSpPr>
        <p:grpSpPr>
          <a:xfrm>
            <a:off x="9914995" y="2733639"/>
            <a:ext cx="1277079" cy="1206183"/>
            <a:chOff x="6330862" y="503694"/>
            <a:chExt cx="5395334" cy="5095799"/>
          </a:xfrm>
          <a:effectLst>
            <a:outerShdw blurRad="50800" dist="38100" dir="8100000" algn="tr" rotWithShape="0">
              <a:prstClr val="black">
                <a:alpha val="40000"/>
              </a:prstClr>
            </a:outerShdw>
          </a:effectLst>
        </p:grpSpPr>
        <p:sp>
          <p:nvSpPr>
            <p:cNvPr id="73" name="Freeform: Shape 72">
              <a:extLst>
                <a:ext uri="{FF2B5EF4-FFF2-40B4-BE49-F238E27FC236}">
                  <a16:creationId xmlns:a16="http://schemas.microsoft.com/office/drawing/2014/main" id="{A22218C0-9F75-4768-A4BB-65292249D230}"/>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7080C40-811D-4B4F-841F-9771CDF94F46}"/>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0D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6124690" y="5011939"/>
            <a:ext cx="1277079" cy="1206183"/>
            <a:chOff x="6330862" y="503694"/>
            <a:chExt cx="5395334" cy="5095799"/>
          </a:xfrm>
          <a:effectLst>
            <a:outerShdw blurRad="50800" dist="38100" algn="l"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4224259" y="3820631"/>
            <a:ext cx="1277079" cy="1206183"/>
            <a:chOff x="6330862" y="503694"/>
            <a:chExt cx="5395334" cy="5095799"/>
          </a:xfrm>
          <a:effectLst>
            <a:outerShdw blurRad="50800" dist="38100" dir="13500000" algn="b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8100000" algn="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67116" y="2848071"/>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A</a:t>
            </a:r>
          </a:p>
        </p:txBody>
      </p:sp>
      <p:sp>
        <p:nvSpPr>
          <p:cNvPr id="88" name="TextBox 87">
            <a:extLst>
              <a:ext uri="{FF2B5EF4-FFF2-40B4-BE49-F238E27FC236}">
                <a16:creationId xmlns:a16="http://schemas.microsoft.com/office/drawing/2014/main" id="{DF4A05B9-251B-4A7A-8D24-D0637B48FE0C}"/>
              </a:ext>
            </a:extLst>
          </p:cNvPr>
          <p:cNvSpPr txBox="1"/>
          <p:nvPr/>
        </p:nvSpPr>
        <p:spPr>
          <a:xfrm>
            <a:off x="4528455" y="4066066"/>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B</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443704" y="60835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C</a:t>
            </a:r>
          </a:p>
        </p:txBody>
      </p:sp>
      <p:sp>
        <p:nvSpPr>
          <p:cNvPr id="90" name="TextBox 89">
            <a:extLst>
              <a:ext uri="{FF2B5EF4-FFF2-40B4-BE49-F238E27FC236}">
                <a16:creationId xmlns:a16="http://schemas.microsoft.com/office/drawing/2014/main" id="{82610D1A-1094-423A-AEE9-0B05D6451355}"/>
              </a:ext>
            </a:extLst>
          </p:cNvPr>
          <p:cNvSpPr txBox="1"/>
          <p:nvPr/>
        </p:nvSpPr>
        <p:spPr>
          <a:xfrm>
            <a:off x="8274518" y="174481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D</a:t>
            </a:r>
          </a:p>
        </p:txBody>
      </p:sp>
      <p:sp>
        <p:nvSpPr>
          <p:cNvPr id="91" name="TextBox 90">
            <a:extLst>
              <a:ext uri="{FF2B5EF4-FFF2-40B4-BE49-F238E27FC236}">
                <a16:creationId xmlns:a16="http://schemas.microsoft.com/office/drawing/2014/main" id="{4B848E52-659F-4254-9472-2EFD823D5126}"/>
              </a:ext>
            </a:extLst>
          </p:cNvPr>
          <p:cNvSpPr txBox="1"/>
          <p:nvPr/>
        </p:nvSpPr>
        <p:spPr>
          <a:xfrm>
            <a:off x="6443704" y="5214920"/>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E</a:t>
            </a:r>
          </a:p>
        </p:txBody>
      </p:sp>
      <p:sp>
        <p:nvSpPr>
          <p:cNvPr id="92" name="TextBox 91">
            <a:extLst>
              <a:ext uri="{FF2B5EF4-FFF2-40B4-BE49-F238E27FC236}">
                <a16:creationId xmlns:a16="http://schemas.microsoft.com/office/drawing/2014/main" id="{CEC418EA-71F7-43A5-8C8F-7BA1D0AAF807}"/>
              </a:ext>
            </a:extLst>
          </p:cNvPr>
          <p:cNvSpPr txBox="1"/>
          <p:nvPr/>
        </p:nvSpPr>
        <p:spPr>
          <a:xfrm>
            <a:off x="10200097" y="2971215"/>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F</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6" name="Text Box 10">
            <a:extLst>
              <a:ext uri="{FF2B5EF4-FFF2-40B4-BE49-F238E27FC236}">
                <a16:creationId xmlns:a16="http://schemas.microsoft.com/office/drawing/2014/main" id="{C9F591C4-988E-44F8-8579-27990C194690}"/>
              </a:ext>
            </a:extLst>
          </p:cNvPr>
          <p:cNvSpPr txBox="1">
            <a:spLocks noChangeArrowheads="1"/>
          </p:cNvSpPr>
          <p:nvPr/>
        </p:nvSpPr>
        <p:spPr bwMode="auto">
          <a:xfrm>
            <a:off x="7294393" y="2818535"/>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7" name="Text Box 10">
            <a:extLst>
              <a:ext uri="{FF2B5EF4-FFF2-40B4-BE49-F238E27FC236}">
                <a16:creationId xmlns:a16="http://schemas.microsoft.com/office/drawing/2014/main" id="{75073481-EF6A-41DE-89CF-5E1E42395107}"/>
              </a:ext>
            </a:extLst>
          </p:cNvPr>
          <p:cNvSpPr txBox="1">
            <a:spLocks noChangeArrowheads="1"/>
          </p:cNvSpPr>
          <p:nvPr/>
        </p:nvSpPr>
        <p:spPr bwMode="auto">
          <a:xfrm>
            <a:off x="9156914" y="398631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7315915" y="514634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70" name="Picture 69">
            <a:hlinkClick r:id="rId2"/>
            <a:extLst>
              <a:ext uri="{FF2B5EF4-FFF2-40B4-BE49-F238E27FC236}">
                <a16:creationId xmlns:a16="http://schemas.microsoft.com/office/drawing/2014/main" id="{34DEE66E-5B23-4351-8565-F1C1F0A39A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3805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1000"/>
                                        <p:tgtEl>
                                          <p:spTgt spid="84"/>
                                        </p:tgtEl>
                                      </p:cBhvr>
                                    </p:animEffect>
                                    <p:anim calcmode="lin" valueType="num">
                                      <p:cBhvr>
                                        <p:cTn id="23" dur="1000" fill="hold"/>
                                        <p:tgtEl>
                                          <p:spTgt spid="84"/>
                                        </p:tgtEl>
                                        <p:attrNameLst>
                                          <p:attrName>ppt_x</p:attrName>
                                        </p:attrNameLst>
                                      </p:cBhvr>
                                      <p:tavLst>
                                        <p:tav tm="0">
                                          <p:val>
                                            <p:strVal val="#ppt_x"/>
                                          </p:val>
                                        </p:tav>
                                        <p:tav tm="100000">
                                          <p:val>
                                            <p:strVal val="#ppt_x"/>
                                          </p:val>
                                        </p:tav>
                                      </p:tavLst>
                                    </p:anim>
                                    <p:anim calcmode="lin" valueType="num">
                                      <p:cBhvr>
                                        <p:cTn id="24" dur="1000" fill="hold"/>
                                        <p:tgtEl>
                                          <p:spTgt spid="8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7"/>
                                        </p:tgtEl>
                                        <p:attrNameLst>
                                          <p:attrName>style.visibility</p:attrName>
                                        </p:attrNameLst>
                                      </p:cBhvr>
                                      <p:to>
                                        <p:strVal val="visible"/>
                                      </p:to>
                                    </p:set>
                                    <p:animEffect transition="in" filter="fade">
                                      <p:cBhvr>
                                        <p:cTn id="27" dur="1000"/>
                                        <p:tgtEl>
                                          <p:spTgt spid="87"/>
                                        </p:tgtEl>
                                      </p:cBhvr>
                                    </p:animEffect>
                                    <p:anim calcmode="lin" valueType="num">
                                      <p:cBhvr>
                                        <p:cTn id="28" dur="1000" fill="hold"/>
                                        <p:tgtEl>
                                          <p:spTgt spid="87"/>
                                        </p:tgtEl>
                                        <p:attrNameLst>
                                          <p:attrName>ppt_x</p:attrName>
                                        </p:attrNameLst>
                                      </p:cBhvr>
                                      <p:tavLst>
                                        <p:tav tm="0">
                                          <p:val>
                                            <p:strVal val="#ppt_x"/>
                                          </p:val>
                                        </p:tav>
                                        <p:tav tm="100000">
                                          <p:val>
                                            <p:strVal val="#ppt_x"/>
                                          </p:val>
                                        </p:tav>
                                      </p:tavLst>
                                    </p:anim>
                                    <p:anim calcmode="lin" valueType="num">
                                      <p:cBhvr>
                                        <p:cTn id="29" dur="1000" fill="hold"/>
                                        <p:tgtEl>
                                          <p:spTgt spid="87"/>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53" presetClass="entr" presetSubtype="16" fill="hold" nodeType="after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p:cTn id="33" dur="500" fill="hold"/>
                                        <p:tgtEl>
                                          <p:spTgt spid="60"/>
                                        </p:tgtEl>
                                        <p:attrNameLst>
                                          <p:attrName>ppt_w</p:attrName>
                                        </p:attrNameLst>
                                      </p:cBhvr>
                                      <p:tavLst>
                                        <p:tav tm="0">
                                          <p:val>
                                            <p:fltVal val="0"/>
                                          </p:val>
                                        </p:tav>
                                        <p:tav tm="100000">
                                          <p:val>
                                            <p:strVal val="#ppt_w"/>
                                          </p:val>
                                        </p:tav>
                                      </p:tavLst>
                                    </p:anim>
                                    <p:anim calcmode="lin" valueType="num">
                                      <p:cBhvr>
                                        <p:cTn id="34" dur="500" fill="hold"/>
                                        <p:tgtEl>
                                          <p:spTgt spid="60"/>
                                        </p:tgtEl>
                                        <p:attrNameLst>
                                          <p:attrName>ppt_h</p:attrName>
                                        </p:attrNameLst>
                                      </p:cBhvr>
                                      <p:tavLst>
                                        <p:tav tm="0">
                                          <p:val>
                                            <p:fltVal val="0"/>
                                          </p:val>
                                        </p:tav>
                                        <p:tav tm="100000">
                                          <p:val>
                                            <p:strVal val="#ppt_h"/>
                                          </p:val>
                                        </p:tav>
                                      </p:tavLst>
                                    </p:anim>
                                    <p:animEffect transition="in" filter="fade">
                                      <p:cBhvr>
                                        <p:cTn id="35" dur="500"/>
                                        <p:tgtEl>
                                          <p:spTgt spid="6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93"/>
                                        </p:tgtEl>
                                        <p:attrNameLst>
                                          <p:attrName>style.visibility</p:attrName>
                                        </p:attrNameLst>
                                      </p:cBhvr>
                                      <p:to>
                                        <p:strVal val="visible"/>
                                      </p:to>
                                    </p:set>
                                    <p:anim calcmode="lin" valueType="num">
                                      <p:cBhvr>
                                        <p:cTn id="38" dur="500" fill="hold"/>
                                        <p:tgtEl>
                                          <p:spTgt spid="93"/>
                                        </p:tgtEl>
                                        <p:attrNameLst>
                                          <p:attrName>ppt_w</p:attrName>
                                        </p:attrNameLst>
                                      </p:cBhvr>
                                      <p:tavLst>
                                        <p:tav tm="0">
                                          <p:val>
                                            <p:fltVal val="0"/>
                                          </p:val>
                                        </p:tav>
                                        <p:tav tm="100000">
                                          <p:val>
                                            <p:strVal val="#ppt_w"/>
                                          </p:val>
                                        </p:tav>
                                      </p:tavLst>
                                    </p:anim>
                                    <p:anim calcmode="lin" valueType="num">
                                      <p:cBhvr>
                                        <p:cTn id="39" dur="500" fill="hold"/>
                                        <p:tgtEl>
                                          <p:spTgt spid="93"/>
                                        </p:tgtEl>
                                        <p:attrNameLst>
                                          <p:attrName>ppt_h</p:attrName>
                                        </p:attrNameLst>
                                      </p:cBhvr>
                                      <p:tavLst>
                                        <p:tav tm="0">
                                          <p:val>
                                            <p:fltVal val="0"/>
                                          </p:val>
                                        </p:tav>
                                        <p:tav tm="100000">
                                          <p:val>
                                            <p:strVal val="#ppt_h"/>
                                          </p:val>
                                        </p:tav>
                                      </p:tavLst>
                                    </p:anim>
                                    <p:animEffect transition="in" filter="fade">
                                      <p:cBhvr>
                                        <p:cTn id="40" dur="500"/>
                                        <p:tgtEl>
                                          <p:spTgt spid="93"/>
                                        </p:tgtEl>
                                      </p:cBhvr>
                                    </p:animEffect>
                                  </p:childTnLst>
                                </p:cTn>
                              </p:par>
                            </p:childTnLst>
                          </p:cTn>
                        </p:par>
                        <p:par>
                          <p:cTn id="41" fill="hold">
                            <p:stCondLst>
                              <p:cond delay="2500"/>
                            </p:stCondLst>
                            <p:childTnLst>
                              <p:par>
                                <p:cTn id="42" presetID="42" presetClass="entr" presetSubtype="0" fill="hold" nodeType="after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fade">
                                      <p:cBhvr>
                                        <p:cTn id="44" dur="1000"/>
                                        <p:tgtEl>
                                          <p:spTgt spid="81"/>
                                        </p:tgtEl>
                                      </p:cBhvr>
                                    </p:animEffect>
                                    <p:anim calcmode="lin" valueType="num">
                                      <p:cBhvr>
                                        <p:cTn id="45" dur="1000" fill="hold"/>
                                        <p:tgtEl>
                                          <p:spTgt spid="81"/>
                                        </p:tgtEl>
                                        <p:attrNameLst>
                                          <p:attrName>ppt_x</p:attrName>
                                        </p:attrNameLst>
                                      </p:cBhvr>
                                      <p:tavLst>
                                        <p:tav tm="0">
                                          <p:val>
                                            <p:strVal val="#ppt_x"/>
                                          </p:val>
                                        </p:tav>
                                        <p:tav tm="100000">
                                          <p:val>
                                            <p:strVal val="#ppt_x"/>
                                          </p:val>
                                        </p:tav>
                                      </p:tavLst>
                                    </p:anim>
                                    <p:anim calcmode="lin" valueType="num">
                                      <p:cBhvr>
                                        <p:cTn id="46" dur="1000" fill="hold"/>
                                        <p:tgtEl>
                                          <p:spTgt spid="8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53" presetClass="entr" presetSubtype="16" fill="hold" nodeType="afterEffect">
                                  <p:stCondLst>
                                    <p:cond delay="0"/>
                                  </p:stCondLst>
                                  <p:childTnLst>
                                    <p:set>
                                      <p:cBhvr>
                                        <p:cTn id="54" dur="1" fill="hold">
                                          <p:stCondLst>
                                            <p:cond delay="0"/>
                                          </p:stCondLst>
                                        </p:cTn>
                                        <p:tgtEl>
                                          <p:spTgt spid="55"/>
                                        </p:tgtEl>
                                        <p:attrNameLst>
                                          <p:attrName>style.visibility</p:attrName>
                                        </p:attrNameLst>
                                      </p:cBhvr>
                                      <p:to>
                                        <p:strVal val="visible"/>
                                      </p:to>
                                    </p:set>
                                    <p:anim calcmode="lin" valueType="num">
                                      <p:cBhvr>
                                        <p:cTn id="55" dur="500" fill="hold"/>
                                        <p:tgtEl>
                                          <p:spTgt spid="55"/>
                                        </p:tgtEl>
                                        <p:attrNameLst>
                                          <p:attrName>ppt_w</p:attrName>
                                        </p:attrNameLst>
                                      </p:cBhvr>
                                      <p:tavLst>
                                        <p:tav tm="0">
                                          <p:val>
                                            <p:fltVal val="0"/>
                                          </p:val>
                                        </p:tav>
                                        <p:tav tm="100000">
                                          <p:val>
                                            <p:strVal val="#ppt_w"/>
                                          </p:val>
                                        </p:tav>
                                      </p:tavLst>
                                    </p:anim>
                                    <p:anim calcmode="lin" valueType="num">
                                      <p:cBhvr>
                                        <p:cTn id="56" dur="500" fill="hold"/>
                                        <p:tgtEl>
                                          <p:spTgt spid="55"/>
                                        </p:tgtEl>
                                        <p:attrNameLst>
                                          <p:attrName>ppt_h</p:attrName>
                                        </p:attrNameLst>
                                      </p:cBhvr>
                                      <p:tavLst>
                                        <p:tav tm="0">
                                          <p:val>
                                            <p:fltVal val="0"/>
                                          </p:val>
                                        </p:tav>
                                        <p:tav tm="100000">
                                          <p:val>
                                            <p:strVal val="#ppt_h"/>
                                          </p:val>
                                        </p:tav>
                                      </p:tavLst>
                                    </p:anim>
                                    <p:animEffect transition="in" filter="fade">
                                      <p:cBhvr>
                                        <p:cTn id="57" dur="500"/>
                                        <p:tgtEl>
                                          <p:spTgt spid="55"/>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95"/>
                                        </p:tgtEl>
                                        <p:attrNameLst>
                                          <p:attrName>style.visibility</p:attrName>
                                        </p:attrNameLst>
                                      </p:cBhvr>
                                      <p:to>
                                        <p:strVal val="visible"/>
                                      </p:to>
                                    </p:set>
                                    <p:anim calcmode="lin" valueType="num">
                                      <p:cBhvr>
                                        <p:cTn id="60" dur="500" fill="hold"/>
                                        <p:tgtEl>
                                          <p:spTgt spid="95"/>
                                        </p:tgtEl>
                                        <p:attrNameLst>
                                          <p:attrName>ppt_w</p:attrName>
                                        </p:attrNameLst>
                                      </p:cBhvr>
                                      <p:tavLst>
                                        <p:tav tm="0">
                                          <p:val>
                                            <p:fltVal val="0"/>
                                          </p:val>
                                        </p:tav>
                                        <p:tav tm="100000">
                                          <p:val>
                                            <p:strVal val="#ppt_w"/>
                                          </p:val>
                                        </p:tav>
                                      </p:tavLst>
                                    </p:anim>
                                    <p:anim calcmode="lin" valueType="num">
                                      <p:cBhvr>
                                        <p:cTn id="61" dur="500" fill="hold"/>
                                        <p:tgtEl>
                                          <p:spTgt spid="95"/>
                                        </p:tgtEl>
                                        <p:attrNameLst>
                                          <p:attrName>ppt_h</p:attrName>
                                        </p:attrNameLst>
                                      </p:cBhvr>
                                      <p:tavLst>
                                        <p:tav tm="0">
                                          <p:val>
                                            <p:fltVal val="0"/>
                                          </p:val>
                                        </p:tav>
                                        <p:tav tm="100000">
                                          <p:val>
                                            <p:strVal val="#ppt_h"/>
                                          </p:val>
                                        </p:tav>
                                      </p:tavLst>
                                    </p:anim>
                                    <p:animEffect transition="in" filter="fade">
                                      <p:cBhvr>
                                        <p:cTn id="62" dur="500"/>
                                        <p:tgtEl>
                                          <p:spTgt spid="95"/>
                                        </p:tgtEl>
                                      </p:cBhvr>
                                    </p:animEffect>
                                  </p:childTnLst>
                                </p:cTn>
                              </p:par>
                            </p:childTnLst>
                          </p:cTn>
                        </p:par>
                        <p:par>
                          <p:cTn id="63" fill="hold">
                            <p:stCondLst>
                              <p:cond delay="4000"/>
                            </p:stCondLst>
                            <p:childTnLst>
                              <p:par>
                                <p:cTn id="64" presetID="47" presetClass="entr" presetSubtype="0" fill="hold" nodeType="after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fade">
                                      <p:cBhvr>
                                        <p:cTn id="66" dur="1000"/>
                                        <p:tgtEl>
                                          <p:spTgt spid="78"/>
                                        </p:tgtEl>
                                      </p:cBhvr>
                                    </p:animEffect>
                                    <p:anim calcmode="lin" valueType="num">
                                      <p:cBhvr>
                                        <p:cTn id="67" dur="1000" fill="hold"/>
                                        <p:tgtEl>
                                          <p:spTgt spid="78"/>
                                        </p:tgtEl>
                                        <p:attrNameLst>
                                          <p:attrName>ppt_x</p:attrName>
                                        </p:attrNameLst>
                                      </p:cBhvr>
                                      <p:tavLst>
                                        <p:tav tm="0">
                                          <p:val>
                                            <p:strVal val="#ppt_x"/>
                                          </p:val>
                                        </p:tav>
                                        <p:tav tm="100000">
                                          <p:val>
                                            <p:strVal val="#ppt_x"/>
                                          </p:val>
                                        </p:tav>
                                      </p:tavLst>
                                    </p:anim>
                                    <p:anim calcmode="lin" valueType="num">
                                      <p:cBhvr>
                                        <p:cTn id="68" dur="1000" fill="hold"/>
                                        <p:tgtEl>
                                          <p:spTgt spid="78"/>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89"/>
                                        </p:tgtEl>
                                        <p:attrNameLst>
                                          <p:attrName>style.visibility</p:attrName>
                                        </p:attrNameLst>
                                      </p:cBhvr>
                                      <p:to>
                                        <p:strVal val="visible"/>
                                      </p:to>
                                    </p:set>
                                    <p:animEffect transition="in" filter="fade">
                                      <p:cBhvr>
                                        <p:cTn id="71" dur="1000"/>
                                        <p:tgtEl>
                                          <p:spTgt spid="89"/>
                                        </p:tgtEl>
                                      </p:cBhvr>
                                    </p:animEffect>
                                    <p:anim calcmode="lin" valueType="num">
                                      <p:cBhvr>
                                        <p:cTn id="72" dur="1000" fill="hold"/>
                                        <p:tgtEl>
                                          <p:spTgt spid="89"/>
                                        </p:tgtEl>
                                        <p:attrNameLst>
                                          <p:attrName>ppt_x</p:attrName>
                                        </p:attrNameLst>
                                      </p:cBhvr>
                                      <p:tavLst>
                                        <p:tav tm="0">
                                          <p:val>
                                            <p:strVal val="#ppt_x"/>
                                          </p:val>
                                        </p:tav>
                                        <p:tav tm="100000">
                                          <p:val>
                                            <p:strVal val="#ppt_x"/>
                                          </p:val>
                                        </p:tav>
                                      </p:tavLst>
                                    </p:anim>
                                    <p:anim calcmode="lin" valueType="num">
                                      <p:cBhvr>
                                        <p:cTn id="73" dur="1000" fill="hold"/>
                                        <p:tgtEl>
                                          <p:spTgt spid="89"/>
                                        </p:tgtEl>
                                        <p:attrNameLst>
                                          <p:attrName>ppt_y</p:attrName>
                                        </p:attrNameLst>
                                      </p:cBhvr>
                                      <p:tavLst>
                                        <p:tav tm="0">
                                          <p:val>
                                            <p:strVal val="#ppt_y-.1"/>
                                          </p:val>
                                        </p:tav>
                                        <p:tav tm="100000">
                                          <p:val>
                                            <p:strVal val="#ppt_y"/>
                                          </p:val>
                                        </p:tav>
                                      </p:tavLst>
                                    </p:anim>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p:cTn id="77" dur="500" fill="hold"/>
                                        <p:tgtEl>
                                          <p:spTgt spid="44"/>
                                        </p:tgtEl>
                                        <p:attrNameLst>
                                          <p:attrName>ppt_w</p:attrName>
                                        </p:attrNameLst>
                                      </p:cBhvr>
                                      <p:tavLst>
                                        <p:tav tm="0">
                                          <p:val>
                                            <p:fltVal val="0"/>
                                          </p:val>
                                        </p:tav>
                                        <p:tav tm="100000">
                                          <p:val>
                                            <p:strVal val="#ppt_w"/>
                                          </p:val>
                                        </p:tav>
                                      </p:tavLst>
                                    </p:anim>
                                    <p:anim calcmode="lin" valueType="num">
                                      <p:cBhvr>
                                        <p:cTn id="78" dur="500" fill="hold"/>
                                        <p:tgtEl>
                                          <p:spTgt spid="44"/>
                                        </p:tgtEl>
                                        <p:attrNameLst>
                                          <p:attrName>ppt_h</p:attrName>
                                        </p:attrNameLst>
                                      </p:cBhvr>
                                      <p:tavLst>
                                        <p:tav tm="0">
                                          <p:val>
                                            <p:fltVal val="0"/>
                                          </p:val>
                                        </p:tav>
                                        <p:tav tm="100000">
                                          <p:val>
                                            <p:strVal val="#ppt_h"/>
                                          </p:val>
                                        </p:tav>
                                      </p:tavLst>
                                    </p:anim>
                                    <p:animEffect transition="in" filter="fade">
                                      <p:cBhvr>
                                        <p:cTn id="79" dur="500"/>
                                        <p:tgtEl>
                                          <p:spTgt spid="44"/>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96"/>
                                        </p:tgtEl>
                                        <p:attrNameLst>
                                          <p:attrName>style.visibility</p:attrName>
                                        </p:attrNameLst>
                                      </p:cBhvr>
                                      <p:to>
                                        <p:strVal val="visible"/>
                                      </p:to>
                                    </p:set>
                                    <p:anim calcmode="lin" valueType="num">
                                      <p:cBhvr>
                                        <p:cTn id="82" dur="500" fill="hold"/>
                                        <p:tgtEl>
                                          <p:spTgt spid="96"/>
                                        </p:tgtEl>
                                        <p:attrNameLst>
                                          <p:attrName>ppt_w</p:attrName>
                                        </p:attrNameLst>
                                      </p:cBhvr>
                                      <p:tavLst>
                                        <p:tav tm="0">
                                          <p:val>
                                            <p:fltVal val="0"/>
                                          </p:val>
                                        </p:tav>
                                        <p:tav tm="100000">
                                          <p:val>
                                            <p:strVal val="#ppt_w"/>
                                          </p:val>
                                        </p:tav>
                                      </p:tavLst>
                                    </p:anim>
                                    <p:anim calcmode="lin" valueType="num">
                                      <p:cBhvr>
                                        <p:cTn id="83" dur="500" fill="hold"/>
                                        <p:tgtEl>
                                          <p:spTgt spid="96"/>
                                        </p:tgtEl>
                                        <p:attrNameLst>
                                          <p:attrName>ppt_h</p:attrName>
                                        </p:attrNameLst>
                                      </p:cBhvr>
                                      <p:tavLst>
                                        <p:tav tm="0">
                                          <p:val>
                                            <p:fltVal val="0"/>
                                          </p:val>
                                        </p:tav>
                                        <p:tav tm="100000">
                                          <p:val>
                                            <p:strVal val="#ppt_h"/>
                                          </p:val>
                                        </p:tav>
                                      </p:tavLst>
                                    </p:anim>
                                    <p:animEffect transition="in" filter="fade">
                                      <p:cBhvr>
                                        <p:cTn id="84" dur="500"/>
                                        <p:tgtEl>
                                          <p:spTgt spid="96"/>
                                        </p:tgtEl>
                                      </p:cBhvr>
                                    </p:animEffect>
                                  </p:childTnLst>
                                </p:cTn>
                              </p:par>
                            </p:childTnLst>
                          </p:cTn>
                        </p:par>
                        <p:par>
                          <p:cTn id="85" fill="hold">
                            <p:stCondLst>
                              <p:cond delay="5500"/>
                            </p:stCondLst>
                            <p:childTnLst>
                              <p:par>
                                <p:cTn id="86" presetID="47" presetClass="entr" presetSubtype="0" fill="hold" nodeType="after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1000"/>
                                        <p:tgtEl>
                                          <p:spTgt spid="37"/>
                                        </p:tgtEl>
                                      </p:cBhvr>
                                    </p:animEffect>
                                    <p:anim calcmode="lin" valueType="num">
                                      <p:cBhvr>
                                        <p:cTn id="89" dur="1000" fill="hold"/>
                                        <p:tgtEl>
                                          <p:spTgt spid="37"/>
                                        </p:tgtEl>
                                        <p:attrNameLst>
                                          <p:attrName>ppt_x</p:attrName>
                                        </p:attrNameLst>
                                      </p:cBhvr>
                                      <p:tavLst>
                                        <p:tav tm="0">
                                          <p:val>
                                            <p:strVal val="#ppt_x"/>
                                          </p:val>
                                        </p:tav>
                                        <p:tav tm="100000">
                                          <p:val>
                                            <p:strVal val="#ppt_x"/>
                                          </p:val>
                                        </p:tav>
                                      </p:tavLst>
                                    </p:anim>
                                    <p:anim calcmode="lin" valueType="num">
                                      <p:cBhvr>
                                        <p:cTn id="90" dur="1000" fill="hold"/>
                                        <p:tgtEl>
                                          <p:spTgt spid="37"/>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90"/>
                                        </p:tgtEl>
                                        <p:attrNameLst>
                                          <p:attrName>style.visibility</p:attrName>
                                        </p:attrNameLst>
                                      </p:cBhvr>
                                      <p:to>
                                        <p:strVal val="visible"/>
                                      </p:to>
                                    </p:set>
                                    <p:animEffect transition="in" filter="fade">
                                      <p:cBhvr>
                                        <p:cTn id="93" dur="1000"/>
                                        <p:tgtEl>
                                          <p:spTgt spid="90"/>
                                        </p:tgtEl>
                                      </p:cBhvr>
                                    </p:animEffect>
                                    <p:anim calcmode="lin" valueType="num">
                                      <p:cBhvr>
                                        <p:cTn id="94" dur="1000" fill="hold"/>
                                        <p:tgtEl>
                                          <p:spTgt spid="90"/>
                                        </p:tgtEl>
                                        <p:attrNameLst>
                                          <p:attrName>ppt_x</p:attrName>
                                        </p:attrNameLst>
                                      </p:cBhvr>
                                      <p:tavLst>
                                        <p:tav tm="0">
                                          <p:val>
                                            <p:strVal val="#ppt_x"/>
                                          </p:val>
                                        </p:tav>
                                        <p:tav tm="100000">
                                          <p:val>
                                            <p:strVal val="#ppt_x"/>
                                          </p:val>
                                        </p:tav>
                                      </p:tavLst>
                                    </p:anim>
                                    <p:anim calcmode="lin" valueType="num">
                                      <p:cBhvr>
                                        <p:cTn id="95" dur="1000" fill="hold"/>
                                        <p:tgtEl>
                                          <p:spTgt spid="90"/>
                                        </p:tgtEl>
                                        <p:attrNameLst>
                                          <p:attrName>ppt_y</p:attrName>
                                        </p:attrNameLst>
                                      </p:cBhvr>
                                      <p:tavLst>
                                        <p:tav tm="0">
                                          <p:val>
                                            <p:strVal val="#ppt_y-.1"/>
                                          </p:val>
                                        </p:tav>
                                        <p:tav tm="100000">
                                          <p:val>
                                            <p:strVal val="#ppt_y"/>
                                          </p:val>
                                        </p:tav>
                                      </p:tavLst>
                                    </p:anim>
                                  </p:childTnLst>
                                </p:cTn>
                              </p:par>
                            </p:childTnLst>
                          </p:cTn>
                        </p:par>
                        <p:par>
                          <p:cTn id="96" fill="hold">
                            <p:stCondLst>
                              <p:cond delay="6500"/>
                            </p:stCondLst>
                            <p:childTnLst>
                              <p:par>
                                <p:cTn id="97" presetID="53" presetClass="entr" presetSubtype="16" fill="hold" nodeType="after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98"/>
                                        </p:tgtEl>
                                        <p:attrNameLst>
                                          <p:attrName>style.visibility</p:attrName>
                                        </p:attrNameLst>
                                      </p:cBhvr>
                                      <p:to>
                                        <p:strVal val="visible"/>
                                      </p:to>
                                    </p:set>
                                    <p:anim calcmode="lin" valueType="num">
                                      <p:cBhvr>
                                        <p:cTn id="104" dur="500" fill="hold"/>
                                        <p:tgtEl>
                                          <p:spTgt spid="98"/>
                                        </p:tgtEl>
                                        <p:attrNameLst>
                                          <p:attrName>ppt_w</p:attrName>
                                        </p:attrNameLst>
                                      </p:cBhvr>
                                      <p:tavLst>
                                        <p:tav tm="0">
                                          <p:val>
                                            <p:fltVal val="0"/>
                                          </p:val>
                                        </p:tav>
                                        <p:tav tm="100000">
                                          <p:val>
                                            <p:strVal val="#ppt_w"/>
                                          </p:val>
                                        </p:tav>
                                      </p:tavLst>
                                    </p:anim>
                                    <p:anim calcmode="lin" valueType="num">
                                      <p:cBhvr>
                                        <p:cTn id="105" dur="500" fill="hold"/>
                                        <p:tgtEl>
                                          <p:spTgt spid="98"/>
                                        </p:tgtEl>
                                        <p:attrNameLst>
                                          <p:attrName>ppt_h</p:attrName>
                                        </p:attrNameLst>
                                      </p:cBhvr>
                                      <p:tavLst>
                                        <p:tav tm="0">
                                          <p:val>
                                            <p:fltVal val="0"/>
                                          </p:val>
                                        </p:tav>
                                        <p:tav tm="100000">
                                          <p:val>
                                            <p:strVal val="#ppt_h"/>
                                          </p:val>
                                        </p:tav>
                                      </p:tavLst>
                                    </p:anim>
                                    <p:animEffect transition="in" filter="fade">
                                      <p:cBhvr>
                                        <p:cTn id="106" dur="500"/>
                                        <p:tgtEl>
                                          <p:spTgt spid="98"/>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75"/>
                                        </p:tgtEl>
                                        <p:attrNameLst>
                                          <p:attrName>style.visibility</p:attrName>
                                        </p:attrNameLst>
                                      </p:cBhvr>
                                      <p:to>
                                        <p:strVal val="visible"/>
                                      </p:to>
                                    </p:set>
                                    <p:animEffect transition="in" filter="fade">
                                      <p:cBhvr>
                                        <p:cTn id="110" dur="1000"/>
                                        <p:tgtEl>
                                          <p:spTgt spid="75"/>
                                        </p:tgtEl>
                                      </p:cBhvr>
                                    </p:animEffect>
                                    <p:anim calcmode="lin" valueType="num">
                                      <p:cBhvr>
                                        <p:cTn id="111" dur="1000" fill="hold"/>
                                        <p:tgtEl>
                                          <p:spTgt spid="75"/>
                                        </p:tgtEl>
                                        <p:attrNameLst>
                                          <p:attrName>ppt_x</p:attrName>
                                        </p:attrNameLst>
                                      </p:cBhvr>
                                      <p:tavLst>
                                        <p:tav tm="0">
                                          <p:val>
                                            <p:strVal val="#ppt_x"/>
                                          </p:val>
                                        </p:tav>
                                        <p:tav tm="100000">
                                          <p:val>
                                            <p:strVal val="#ppt_x"/>
                                          </p:val>
                                        </p:tav>
                                      </p:tavLst>
                                    </p:anim>
                                    <p:anim calcmode="lin" valueType="num">
                                      <p:cBhvr>
                                        <p:cTn id="112" dur="1000" fill="hold"/>
                                        <p:tgtEl>
                                          <p:spTgt spid="75"/>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97"/>
                                        </p:tgtEl>
                                        <p:attrNameLst>
                                          <p:attrName>style.visibility</p:attrName>
                                        </p:attrNameLst>
                                      </p:cBhvr>
                                      <p:to>
                                        <p:strVal val="visible"/>
                                      </p:to>
                                    </p:set>
                                    <p:anim calcmode="lin" valueType="num">
                                      <p:cBhvr>
                                        <p:cTn id="126" dur="500" fill="hold"/>
                                        <p:tgtEl>
                                          <p:spTgt spid="97"/>
                                        </p:tgtEl>
                                        <p:attrNameLst>
                                          <p:attrName>ppt_w</p:attrName>
                                        </p:attrNameLst>
                                      </p:cBhvr>
                                      <p:tavLst>
                                        <p:tav tm="0">
                                          <p:val>
                                            <p:fltVal val="0"/>
                                          </p:val>
                                        </p:tav>
                                        <p:tav tm="100000">
                                          <p:val>
                                            <p:strVal val="#ppt_w"/>
                                          </p:val>
                                        </p:tav>
                                      </p:tavLst>
                                    </p:anim>
                                    <p:anim calcmode="lin" valueType="num">
                                      <p:cBhvr>
                                        <p:cTn id="127" dur="500" fill="hold"/>
                                        <p:tgtEl>
                                          <p:spTgt spid="97"/>
                                        </p:tgtEl>
                                        <p:attrNameLst>
                                          <p:attrName>ppt_h</p:attrName>
                                        </p:attrNameLst>
                                      </p:cBhvr>
                                      <p:tavLst>
                                        <p:tav tm="0">
                                          <p:val>
                                            <p:fltVal val="0"/>
                                          </p:val>
                                        </p:tav>
                                        <p:tav tm="100000">
                                          <p:val>
                                            <p:strVal val="#ppt_h"/>
                                          </p:val>
                                        </p:tav>
                                      </p:tavLst>
                                    </p:anim>
                                    <p:animEffect transition="in" filter="fade">
                                      <p:cBhvr>
                                        <p:cTn id="128" dur="500"/>
                                        <p:tgtEl>
                                          <p:spTgt spid="97"/>
                                        </p:tgtEl>
                                      </p:cBhvr>
                                    </p:animEffect>
                                  </p:childTnLst>
                                </p:cTn>
                              </p:par>
                            </p:childTnLst>
                          </p:cTn>
                        </p:par>
                        <p:par>
                          <p:cTn id="129" fill="hold">
                            <p:stCondLst>
                              <p:cond delay="8500"/>
                            </p:stCondLst>
                            <p:childTnLst>
                              <p:par>
                                <p:cTn id="130" presetID="47" presetClass="entr" presetSubtype="0" fill="hold" nodeType="afterEffect">
                                  <p:stCondLst>
                                    <p:cond delay="0"/>
                                  </p:stCondLst>
                                  <p:childTnLst>
                                    <p:set>
                                      <p:cBhvr>
                                        <p:cTn id="131" dur="1" fill="hold">
                                          <p:stCondLst>
                                            <p:cond delay="0"/>
                                          </p:stCondLst>
                                        </p:cTn>
                                        <p:tgtEl>
                                          <p:spTgt spid="72"/>
                                        </p:tgtEl>
                                        <p:attrNameLst>
                                          <p:attrName>style.visibility</p:attrName>
                                        </p:attrNameLst>
                                      </p:cBhvr>
                                      <p:to>
                                        <p:strVal val="visible"/>
                                      </p:to>
                                    </p:set>
                                    <p:animEffect transition="in" filter="fade">
                                      <p:cBhvr>
                                        <p:cTn id="132" dur="1000"/>
                                        <p:tgtEl>
                                          <p:spTgt spid="72"/>
                                        </p:tgtEl>
                                      </p:cBhvr>
                                    </p:animEffect>
                                    <p:anim calcmode="lin" valueType="num">
                                      <p:cBhvr>
                                        <p:cTn id="133" dur="1000" fill="hold"/>
                                        <p:tgtEl>
                                          <p:spTgt spid="72"/>
                                        </p:tgtEl>
                                        <p:attrNameLst>
                                          <p:attrName>ppt_x</p:attrName>
                                        </p:attrNameLst>
                                      </p:cBhvr>
                                      <p:tavLst>
                                        <p:tav tm="0">
                                          <p:val>
                                            <p:strVal val="#ppt_x"/>
                                          </p:val>
                                        </p:tav>
                                        <p:tav tm="100000">
                                          <p:val>
                                            <p:strVal val="#ppt_x"/>
                                          </p:val>
                                        </p:tav>
                                      </p:tavLst>
                                    </p:anim>
                                    <p:anim calcmode="lin" valueType="num">
                                      <p:cBhvr>
                                        <p:cTn id="134" dur="1000" fill="hold"/>
                                        <p:tgtEl>
                                          <p:spTgt spid="72"/>
                                        </p:tgtEl>
                                        <p:attrNameLst>
                                          <p:attrName>ppt_y</p:attrName>
                                        </p:attrNameLst>
                                      </p:cBhvr>
                                      <p:tavLst>
                                        <p:tav tm="0">
                                          <p:val>
                                            <p:strVal val="#ppt_y-.1"/>
                                          </p:val>
                                        </p:tav>
                                        <p:tav tm="100000">
                                          <p:val>
                                            <p:strVal val="#ppt_y"/>
                                          </p:val>
                                        </p:tav>
                                      </p:tavLst>
                                    </p:anim>
                                  </p:childTnLst>
                                </p:cTn>
                              </p:par>
                              <p:par>
                                <p:cTn id="135" presetID="47" presetClass="entr" presetSubtype="0" fill="hold" grpId="0" nodeType="withEffect">
                                  <p:stCondLst>
                                    <p:cond delay="0"/>
                                  </p:stCondLst>
                                  <p:childTnLst>
                                    <p:set>
                                      <p:cBhvr>
                                        <p:cTn id="136" dur="1" fill="hold">
                                          <p:stCondLst>
                                            <p:cond delay="0"/>
                                          </p:stCondLst>
                                        </p:cTn>
                                        <p:tgtEl>
                                          <p:spTgt spid="92"/>
                                        </p:tgtEl>
                                        <p:attrNameLst>
                                          <p:attrName>style.visibility</p:attrName>
                                        </p:attrNameLst>
                                      </p:cBhvr>
                                      <p:to>
                                        <p:strVal val="visible"/>
                                      </p:to>
                                    </p:set>
                                    <p:animEffect transition="in" filter="fade">
                                      <p:cBhvr>
                                        <p:cTn id="137" dur="1000"/>
                                        <p:tgtEl>
                                          <p:spTgt spid="92"/>
                                        </p:tgtEl>
                                      </p:cBhvr>
                                    </p:animEffect>
                                    <p:anim calcmode="lin" valueType="num">
                                      <p:cBhvr>
                                        <p:cTn id="138" dur="1000" fill="hold"/>
                                        <p:tgtEl>
                                          <p:spTgt spid="92"/>
                                        </p:tgtEl>
                                        <p:attrNameLst>
                                          <p:attrName>ppt_x</p:attrName>
                                        </p:attrNameLst>
                                      </p:cBhvr>
                                      <p:tavLst>
                                        <p:tav tm="0">
                                          <p:val>
                                            <p:strVal val="#ppt_x"/>
                                          </p:val>
                                        </p:tav>
                                        <p:tav tm="100000">
                                          <p:val>
                                            <p:strVal val="#ppt_x"/>
                                          </p:val>
                                        </p:tav>
                                      </p:tavLst>
                                    </p:anim>
                                    <p:anim calcmode="lin" valueType="num">
                                      <p:cBhvr>
                                        <p:cTn id="139"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1294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2018-02-24T22:13:19Z</dcterms:modified>
</cp:coreProperties>
</file>