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965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50800" dist="38100" dir="8100000" algn="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0DCF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50800" dist="38100" dir="8100000" algn="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50800" dist="38100" algn="l"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2845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4370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34DEE66E-5B23-4351-8565-F1C1F0A39A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8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2018-02-24T22:13:19Z</dcterms:modified>
</cp:coreProperties>
</file>