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435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56426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D3413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r>
              <a:rPr lang="en-US" sz="1600" dirty="0">
                <a:solidFill>
                  <a:srgbClr val="34738D"/>
                </a:solidFill>
                <a:latin typeface="Bernard MT Condensed" panose="02050806060905020404" pitchFamily="18" charset="0"/>
              </a:rPr>
              <a:t>01</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r>
              <a:rPr lang="en-US" sz="1600" dirty="0">
                <a:solidFill>
                  <a:srgbClr val="EF9D27"/>
                </a:solidFill>
                <a:latin typeface="Bernard MT Condensed" panose="02050806060905020404" pitchFamily="18" charset="0"/>
              </a:rPr>
              <a:t>03</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 </a:t>
            </a:r>
            <a:r>
              <a:rPr lang="en-US" sz="1600" dirty="0">
                <a:solidFill>
                  <a:srgbClr val="564267"/>
                </a:solidFill>
                <a:latin typeface="Bernard MT Condensed" panose="02050806060905020404" pitchFamily="18" charset="0"/>
              </a:rPr>
              <a:t>05</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r>
              <a:rPr lang="en-US" sz="1600" dirty="0">
                <a:solidFill>
                  <a:srgbClr val="189A80"/>
                </a:solidFill>
                <a:latin typeface="Bernard MT Condensed" panose="02050806060905020404" pitchFamily="18" charset="0"/>
              </a:rPr>
              <a:t>02</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600200"/>
            <a:ext cx="3274501" cy="141577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r>
              <a:rPr lang="en-US" sz="1600" dirty="0">
                <a:solidFill>
                  <a:srgbClr val="D34132"/>
                </a:solidFill>
                <a:latin typeface="Bernard MT Condensed" panose="02050806060905020404" pitchFamily="18" charset="0"/>
              </a:rPr>
              <a:t>04</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pic>
        <p:nvPicPr>
          <p:cNvPr id="33" name="Picture 32">
            <a:hlinkClick r:id="rId2"/>
            <a:extLst>
              <a:ext uri="{FF2B5EF4-FFF2-40B4-BE49-F238E27FC236}">
                <a16:creationId xmlns:a16="http://schemas.microsoft.com/office/drawing/2014/main" id="{32328137-EEF6-425B-BCF2-389A751E76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2019-09-06T16:50:21Z</dcterms:modified>
</cp:coreProperties>
</file>