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0951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C4F54"/>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ED2D9914-1EC5-41F4-89CC-874669C6A0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2019-09-06T16:47:32Z</dcterms:modified>
</cp:coreProperties>
</file>