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735"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1" d="100"/>
          <a:sy n="81" d="100"/>
        </p:scale>
        <p:origin x="126" y="58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9/6/2019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0951635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9/6/2019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9/6/2019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9/6/2019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9/6/2019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9/6/2019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9/6/2019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7643B890-5EAE-4646-B6AD-2C94C1F6E129}"/>
              </a:ext>
            </a:extLst>
          </p:cNvPr>
          <p:cNvSpPr/>
          <p:nvPr/>
        </p:nvSpPr>
        <p:spPr>
          <a:xfrm>
            <a:off x="381000"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34738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 name="Group 3">
            <a:extLst>
              <a:ext uri="{FF2B5EF4-FFF2-40B4-BE49-F238E27FC236}">
                <a16:creationId xmlns:a16="http://schemas.microsoft.com/office/drawing/2014/main" id="{C3F54D0B-803B-473A-8962-08C864EE558E}"/>
              </a:ext>
            </a:extLst>
          </p:cNvPr>
          <p:cNvGrpSpPr/>
          <p:nvPr/>
        </p:nvGrpSpPr>
        <p:grpSpPr>
          <a:xfrm>
            <a:off x="1611819" y="1329690"/>
            <a:ext cx="960120" cy="960120"/>
            <a:chOff x="1611819" y="1851660"/>
            <a:chExt cx="960120" cy="960120"/>
          </a:xfrm>
        </p:grpSpPr>
        <p:sp>
          <p:nvSpPr>
            <p:cNvPr id="9" name="Oval 8">
              <a:extLst>
                <a:ext uri="{FF2B5EF4-FFF2-40B4-BE49-F238E27FC236}">
                  <a16:creationId xmlns:a16="http://schemas.microsoft.com/office/drawing/2014/main" id="{866B17C0-EA5B-44FD-BD49-DAED57F43D8C}"/>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A5080BCF-0F35-4247-88DF-B57B190B86DE}"/>
                </a:ext>
              </a:extLst>
            </p:cNvPr>
            <p:cNvSpPr>
              <a:spLocks noChangeAspect="1"/>
            </p:cNvSpPr>
            <p:nvPr/>
          </p:nvSpPr>
          <p:spPr>
            <a:xfrm>
              <a:off x="1703259" y="1943100"/>
              <a:ext cx="777240" cy="777240"/>
            </a:xfrm>
            <a:prstGeom prst="ellipse">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53C0F96D-97C7-4E92-8482-59AAF84D1899}"/>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01</a:t>
              </a:r>
            </a:p>
            <a:p>
              <a:pPr algn="ctr"/>
              <a:r>
                <a:rPr lang="en-US" sz="900" b="1" dirty="0">
                  <a:solidFill>
                    <a:schemeClr val="bg1"/>
                  </a:solidFill>
                </a:rPr>
                <a:t>OPTION</a:t>
              </a:r>
            </a:p>
          </p:txBody>
        </p:sp>
      </p:grpSp>
      <p:sp>
        <p:nvSpPr>
          <p:cNvPr id="17" name="TextBox 16">
            <a:extLst>
              <a:ext uri="{FF2B5EF4-FFF2-40B4-BE49-F238E27FC236}">
                <a16:creationId xmlns:a16="http://schemas.microsoft.com/office/drawing/2014/main" id="{A880E9E4-FBBB-464A-AC9C-5FAF69B10849}"/>
              </a:ext>
            </a:extLst>
          </p:cNvPr>
          <p:cNvSpPr txBox="1"/>
          <p:nvPr/>
        </p:nvSpPr>
        <p:spPr>
          <a:xfrm>
            <a:off x="476338"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01</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18" name="Freeform: Shape 17">
            <a:extLst>
              <a:ext uri="{FF2B5EF4-FFF2-40B4-BE49-F238E27FC236}">
                <a16:creationId xmlns:a16="http://schemas.microsoft.com/office/drawing/2014/main" id="{65C2E74F-039F-497B-9BED-AC75592ADBC7}"/>
              </a:ext>
            </a:extLst>
          </p:cNvPr>
          <p:cNvSpPr/>
          <p:nvPr/>
        </p:nvSpPr>
        <p:spPr>
          <a:xfrm>
            <a:off x="4085028" y="176403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189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9" name="Group 18">
            <a:extLst>
              <a:ext uri="{FF2B5EF4-FFF2-40B4-BE49-F238E27FC236}">
                <a16:creationId xmlns:a16="http://schemas.microsoft.com/office/drawing/2014/main" id="{B15267BB-AC74-40DB-90CF-0A0075E282CF}"/>
              </a:ext>
            </a:extLst>
          </p:cNvPr>
          <p:cNvGrpSpPr/>
          <p:nvPr/>
        </p:nvGrpSpPr>
        <p:grpSpPr>
          <a:xfrm>
            <a:off x="5315847" y="1329690"/>
            <a:ext cx="960120" cy="960120"/>
            <a:chOff x="1611819" y="1851660"/>
            <a:chExt cx="960120" cy="960120"/>
          </a:xfrm>
        </p:grpSpPr>
        <p:sp>
          <p:nvSpPr>
            <p:cNvPr id="20" name="Oval 19">
              <a:extLst>
                <a:ext uri="{FF2B5EF4-FFF2-40B4-BE49-F238E27FC236}">
                  <a16:creationId xmlns:a16="http://schemas.microsoft.com/office/drawing/2014/main" id="{8B8E94A5-12F7-4D58-911E-1C936E55EE99}"/>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Oval 20">
              <a:extLst>
                <a:ext uri="{FF2B5EF4-FFF2-40B4-BE49-F238E27FC236}">
                  <a16:creationId xmlns:a16="http://schemas.microsoft.com/office/drawing/2014/main" id="{8109A85A-3218-494D-97E0-C95B1A3BDDA0}"/>
                </a:ext>
              </a:extLst>
            </p:cNvPr>
            <p:cNvSpPr>
              <a:spLocks noChangeAspect="1"/>
            </p:cNvSpPr>
            <p:nvPr/>
          </p:nvSpPr>
          <p:spPr>
            <a:xfrm>
              <a:off x="1703259" y="1943100"/>
              <a:ext cx="777240" cy="777240"/>
            </a:xfrm>
            <a:prstGeom prst="ellipse">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2" name="TextBox 21">
              <a:extLst>
                <a:ext uri="{FF2B5EF4-FFF2-40B4-BE49-F238E27FC236}">
                  <a16:creationId xmlns:a16="http://schemas.microsoft.com/office/drawing/2014/main" id="{76445673-7EF7-466D-A5BF-119ED2DEF30B}"/>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02</a:t>
              </a:r>
            </a:p>
            <a:p>
              <a:pPr algn="ctr"/>
              <a:r>
                <a:rPr lang="en-US" sz="900" b="1" dirty="0">
                  <a:solidFill>
                    <a:schemeClr val="bg1"/>
                  </a:solidFill>
                </a:rPr>
                <a:t>OPTION</a:t>
              </a:r>
            </a:p>
          </p:txBody>
        </p:sp>
      </p:grpSp>
      <p:sp>
        <p:nvSpPr>
          <p:cNvPr id="23" name="TextBox 22">
            <a:extLst>
              <a:ext uri="{FF2B5EF4-FFF2-40B4-BE49-F238E27FC236}">
                <a16:creationId xmlns:a16="http://schemas.microsoft.com/office/drawing/2014/main" id="{8410DC80-5873-464F-8DA5-4EC213EFEA5A}"/>
              </a:ext>
            </a:extLst>
          </p:cNvPr>
          <p:cNvSpPr txBox="1"/>
          <p:nvPr/>
        </p:nvSpPr>
        <p:spPr>
          <a:xfrm>
            <a:off x="4180366" y="235839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02</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24" name="Freeform: Shape 23">
            <a:extLst>
              <a:ext uri="{FF2B5EF4-FFF2-40B4-BE49-F238E27FC236}">
                <a16:creationId xmlns:a16="http://schemas.microsoft.com/office/drawing/2014/main" id="{57CC00E3-C2EB-49F2-8CC8-81DB5036B624}"/>
              </a:ext>
            </a:extLst>
          </p:cNvPr>
          <p:cNvSpPr/>
          <p:nvPr/>
        </p:nvSpPr>
        <p:spPr>
          <a:xfrm>
            <a:off x="381000"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EF9D27"/>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5" name="Group 24">
            <a:extLst>
              <a:ext uri="{FF2B5EF4-FFF2-40B4-BE49-F238E27FC236}">
                <a16:creationId xmlns:a16="http://schemas.microsoft.com/office/drawing/2014/main" id="{BA72BFF3-603C-4F24-BC99-2708C4AB2146}"/>
              </a:ext>
            </a:extLst>
          </p:cNvPr>
          <p:cNvGrpSpPr/>
          <p:nvPr/>
        </p:nvGrpSpPr>
        <p:grpSpPr>
          <a:xfrm>
            <a:off x="1611819" y="3832860"/>
            <a:ext cx="960120" cy="960120"/>
            <a:chOff x="1611819" y="1851660"/>
            <a:chExt cx="960120" cy="960120"/>
          </a:xfrm>
        </p:grpSpPr>
        <p:sp>
          <p:nvSpPr>
            <p:cNvPr id="26" name="Oval 25">
              <a:extLst>
                <a:ext uri="{FF2B5EF4-FFF2-40B4-BE49-F238E27FC236}">
                  <a16:creationId xmlns:a16="http://schemas.microsoft.com/office/drawing/2014/main" id="{033FD6F6-8DE1-42A2-869A-343B370E8323}"/>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40DE0E57-BAE5-457B-B234-9D72654F062D}"/>
                </a:ext>
              </a:extLst>
            </p:cNvPr>
            <p:cNvSpPr>
              <a:spLocks noChangeAspect="1"/>
            </p:cNvSpPr>
            <p:nvPr/>
          </p:nvSpPr>
          <p:spPr>
            <a:xfrm>
              <a:off x="1703259" y="1943100"/>
              <a:ext cx="777240" cy="777240"/>
            </a:xfrm>
            <a:prstGeom prst="ellipse">
              <a:avLst/>
            </a:prstGeom>
            <a:solidFill>
              <a:srgbClr val="EF9D27"/>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FA7008D-4A93-4779-A52B-6E8D90B8B6B7}"/>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03</a:t>
              </a:r>
            </a:p>
            <a:p>
              <a:pPr algn="ctr"/>
              <a:r>
                <a:rPr lang="en-US" sz="900" b="1" dirty="0">
                  <a:solidFill>
                    <a:schemeClr val="bg1"/>
                  </a:solidFill>
                </a:rPr>
                <a:t>OPTION</a:t>
              </a:r>
            </a:p>
          </p:txBody>
        </p:sp>
      </p:grpSp>
      <p:sp>
        <p:nvSpPr>
          <p:cNvPr id="29" name="TextBox 28">
            <a:extLst>
              <a:ext uri="{FF2B5EF4-FFF2-40B4-BE49-F238E27FC236}">
                <a16:creationId xmlns:a16="http://schemas.microsoft.com/office/drawing/2014/main" id="{F0C012ED-14D4-4CAD-AE25-E18F1D1280DD}"/>
              </a:ext>
            </a:extLst>
          </p:cNvPr>
          <p:cNvSpPr txBox="1"/>
          <p:nvPr/>
        </p:nvSpPr>
        <p:spPr>
          <a:xfrm>
            <a:off x="476338"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03</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0" name="Freeform: Shape 29">
            <a:extLst>
              <a:ext uri="{FF2B5EF4-FFF2-40B4-BE49-F238E27FC236}">
                <a16:creationId xmlns:a16="http://schemas.microsoft.com/office/drawing/2014/main" id="{54BBFD51-9D9C-4F48-9D50-B95E4F70DD89}"/>
              </a:ext>
            </a:extLst>
          </p:cNvPr>
          <p:cNvSpPr/>
          <p:nvPr/>
        </p:nvSpPr>
        <p:spPr>
          <a:xfrm>
            <a:off x="4085028" y="4267200"/>
            <a:ext cx="3467277" cy="1828800"/>
          </a:xfrm>
          <a:custGeom>
            <a:avLst/>
            <a:gdLst>
              <a:gd name="connsiteX0" fmla="*/ 127003 w 3467277"/>
              <a:gd name="connsiteY0" fmla="*/ 0 h 1828800"/>
              <a:gd name="connsiteX1" fmla="*/ 510546 w 3467277"/>
              <a:gd name="connsiteY1" fmla="*/ 0 h 1828800"/>
              <a:gd name="connsiteX2" fmla="*/ 634997 w 3467277"/>
              <a:gd name="connsiteY2" fmla="*/ 0 h 1828800"/>
              <a:gd name="connsiteX3" fmla="*/ 762006 w 3467277"/>
              <a:gd name="connsiteY3" fmla="*/ 0 h 1828800"/>
              <a:gd name="connsiteX4" fmla="*/ 1178089 w 3467277"/>
              <a:gd name="connsiteY4" fmla="*/ 0 h 1828800"/>
              <a:gd name="connsiteX5" fmla="*/ 2266151 w 3467277"/>
              <a:gd name="connsiteY5" fmla="*/ 0 h 1828800"/>
              <a:gd name="connsiteX6" fmla="*/ 2655705 w 3467277"/>
              <a:gd name="connsiteY6" fmla="*/ 0 h 1828800"/>
              <a:gd name="connsiteX7" fmla="*/ 2832280 w 3467277"/>
              <a:gd name="connsiteY7" fmla="*/ 0 h 1828800"/>
              <a:gd name="connsiteX8" fmla="*/ 2971794 w 3467277"/>
              <a:gd name="connsiteY8" fmla="*/ 0 h 1828800"/>
              <a:gd name="connsiteX9" fmla="*/ 3340274 w 3467277"/>
              <a:gd name="connsiteY9" fmla="*/ 0 h 1828800"/>
              <a:gd name="connsiteX10" fmla="*/ 3467277 w 3467277"/>
              <a:gd name="connsiteY10" fmla="*/ 127003 h 1828800"/>
              <a:gd name="connsiteX11" fmla="*/ 3467277 w 3467277"/>
              <a:gd name="connsiteY11" fmla="*/ 1701797 h 1828800"/>
              <a:gd name="connsiteX12" fmla="*/ 3340274 w 3467277"/>
              <a:gd name="connsiteY12" fmla="*/ 1828800 h 1828800"/>
              <a:gd name="connsiteX13" fmla="*/ 2971794 w 3467277"/>
              <a:gd name="connsiteY13" fmla="*/ 1828800 h 1828800"/>
              <a:gd name="connsiteX14" fmla="*/ 2832280 w 3467277"/>
              <a:gd name="connsiteY14" fmla="*/ 1828800 h 1828800"/>
              <a:gd name="connsiteX15" fmla="*/ 2655705 w 3467277"/>
              <a:gd name="connsiteY15" fmla="*/ 1828800 h 1828800"/>
              <a:gd name="connsiteX16" fmla="*/ 762006 w 3467277"/>
              <a:gd name="connsiteY16" fmla="*/ 1828800 h 1828800"/>
              <a:gd name="connsiteX17" fmla="*/ 634997 w 3467277"/>
              <a:gd name="connsiteY17" fmla="*/ 1828800 h 1828800"/>
              <a:gd name="connsiteX18" fmla="*/ 510546 w 3467277"/>
              <a:gd name="connsiteY18" fmla="*/ 1828800 h 1828800"/>
              <a:gd name="connsiteX19" fmla="*/ 127003 w 3467277"/>
              <a:gd name="connsiteY19" fmla="*/ 1828800 h 1828800"/>
              <a:gd name="connsiteX20" fmla="*/ 0 w 3467277"/>
              <a:gd name="connsiteY20" fmla="*/ 1701797 h 1828800"/>
              <a:gd name="connsiteX21" fmla="*/ 0 w 3467277"/>
              <a:gd name="connsiteY21" fmla="*/ 127003 h 1828800"/>
              <a:gd name="connsiteX22" fmla="*/ 127003 w 3467277"/>
              <a:gd name="connsiteY22" fmla="*/ 0 h 18288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Lst>
            <a:rect l="l" t="t" r="r" b="b"/>
            <a:pathLst>
              <a:path w="3467277" h="1828800">
                <a:moveTo>
                  <a:pt x="127003" y="0"/>
                </a:moveTo>
                <a:lnTo>
                  <a:pt x="510546" y="0"/>
                </a:lnTo>
                <a:lnTo>
                  <a:pt x="634997" y="0"/>
                </a:lnTo>
                <a:lnTo>
                  <a:pt x="762006" y="0"/>
                </a:lnTo>
                <a:lnTo>
                  <a:pt x="1178089" y="0"/>
                </a:lnTo>
                <a:lnTo>
                  <a:pt x="2266151" y="0"/>
                </a:lnTo>
                <a:lnTo>
                  <a:pt x="2655705" y="0"/>
                </a:lnTo>
                <a:lnTo>
                  <a:pt x="2832280" y="0"/>
                </a:lnTo>
                <a:lnTo>
                  <a:pt x="2971794" y="0"/>
                </a:lnTo>
                <a:lnTo>
                  <a:pt x="3340274" y="0"/>
                </a:lnTo>
                <a:cubicBezTo>
                  <a:pt x="3410416" y="0"/>
                  <a:pt x="3467277" y="56861"/>
                  <a:pt x="3467277" y="127003"/>
                </a:cubicBezTo>
                <a:lnTo>
                  <a:pt x="3467277" y="1701797"/>
                </a:lnTo>
                <a:cubicBezTo>
                  <a:pt x="3467277" y="1771939"/>
                  <a:pt x="3410416" y="1828800"/>
                  <a:pt x="3340274" y="1828800"/>
                </a:cubicBezTo>
                <a:lnTo>
                  <a:pt x="2971794" y="1828800"/>
                </a:lnTo>
                <a:lnTo>
                  <a:pt x="2832280" y="1828800"/>
                </a:lnTo>
                <a:lnTo>
                  <a:pt x="2655705" y="1828800"/>
                </a:lnTo>
                <a:lnTo>
                  <a:pt x="762006" y="1828800"/>
                </a:lnTo>
                <a:lnTo>
                  <a:pt x="634997" y="1828800"/>
                </a:lnTo>
                <a:lnTo>
                  <a:pt x="510546" y="1828800"/>
                </a:lnTo>
                <a:lnTo>
                  <a:pt x="127003" y="1828800"/>
                </a:lnTo>
                <a:cubicBezTo>
                  <a:pt x="56861" y="1828800"/>
                  <a:pt x="0" y="1771939"/>
                  <a:pt x="0" y="1701797"/>
                </a:cubicBezTo>
                <a:lnTo>
                  <a:pt x="0" y="127003"/>
                </a:lnTo>
                <a:cubicBezTo>
                  <a:pt x="0" y="56861"/>
                  <a:pt x="56861" y="0"/>
                  <a:pt x="127003" y="0"/>
                </a:cubicBezTo>
                <a:close/>
              </a:path>
            </a:pathLst>
          </a:custGeom>
          <a:solidFill>
            <a:srgbClr val="D3413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1" name="Group 30">
            <a:extLst>
              <a:ext uri="{FF2B5EF4-FFF2-40B4-BE49-F238E27FC236}">
                <a16:creationId xmlns:a16="http://schemas.microsoft.com/office/drawing/2014/main" id="{85533CAB-9EA0-4001-9C82-4E1838BC69E0}"/>
              </a:ext>
            </a:extLst>
          </p:cNvPr>
          <p:cNvGrpSpPr/>
          <p:nvPr/>
        </p:nvGrpSpPr>
        <p:grpSpPr>
          <a:xfrm>
            <a:off x="5315847" y="3832860"/>
            <a:ext cx="960120" cy="960120"/>
            <a:chOff x="1611819" y="1851660"/>
            <a:chExt cx="960120" cy="960120"/>
          </a:xfrm>
        </p:grpSpPr>
        <p:sp>
          <p:nvSpPr>
            <p:cNvPr id="32" name="Oval 31">
              <a:extLst>
                <a:ext uri="{FF2B5EF4-FFF2-40B4-BE49-F238E27FC236}">
                  <a16:creationId xmlns:a16="http://schemas.microsoft.com/office/drawing/2014/main" id="{CA633233-B70B-470A-9734-FE700F7437CD}"/>
                </a:ext>
              </a:extLst>
            </p:cNvPr>
            <p:cNvSpPr>
              <a:spLocks noChangeAspect="1"/>
            </p:cNvSpPr>
            <p:nvPr/>
          </p:nvSpPr>
          <p:spPr>
            <a:xfrm>
              <a:off x="1611819" y="1851660"/>
              <a:ext cx="960120" cy="960120"/>
            </a:xfrm>
            <a:prstGeom prst="ellipse">
              <a:avLst/>
            </a:prstGeom>
            <a:solidFill>
              <a:schemeClr val="bg1"/>
            </a:solidFill>
            <a:ln>
              <a:noFill/>
            </a:ln>
            <a:effectLst>
              <a:outerShdw blurRad="50800" dist="38100" dir="18900000" algn="bl"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Oval 32">
              <a:extLst>
                <a:ext uri="{FF2B5EF4-FFF2-40B4-BE49-F238E27FC236}">
                  <a16:creationId xmlns:a16="http://schemas.microsoft.com/office/drawing/2014/main" id="{324D65E5-7228-4343-B9D7-1BA809B8DDDB}"/>
                </a:ext>
              </a:extLst>
            </p:cNvPr>
            <p:cNvSpPr>
              <a:spLocks noChangeAspect="1"/>
            </p:cNvSpPr>
            <p:nvPr/>
          </p:nvSpPr>
          <p:spPr>
            <a:xfrm>
              <a:off x="1703259" y="1943100"/>
              <a:ext cx="777240" cy="777240"/>
            </a:xfrm>
            <a:prstGeom prst="ellipse">
              <a:avLst/>
            </a:prstGeom>
            <a:solidFill>
              <a:srgbClr val="D34132"/>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EC138ADC-9C0D-4AE0-8FCC-3736F01CACE5}"/>
                </a:ext>
              </a:extLst>
            </p:cNvPr>
            <p:cNvSpPr txBox="1"/>
            <p:nvPr/>
          </p:nvSpPr>
          <p:spPr>
            <a:xfrm>
              <a:off x="1783080" y="2034540"/>
              <a:ext cx="594360" cy="594360"/>
            </a:xfrm>
            <a:prstGeom prst="rect">
              <a:avLst/>
            </a:prstGeom>
            <a:noFill/>
          </p:spPr>
          <p:txBody>
            <a:bodyPr wrap="square" rtlCol="0">
              <a:spAutoFit/>
            </a:bodyPr>
            <a:lstStyle/>
            <a:p>
              <a:pPr algn="ctr"/>
              <a:r>
                <a:rPr lang="en-US" sz="2400" dirty="0">
                  <a:solidFill>
                    <a:schemeClr val="bg1"/>
                  </a:solidFill>
                  <a:latin typeface="Bernard MT Condensed" panose="02050806060905020404" pitchFamily="18" charset="0"/>
                </a:rPr>
                <a:t>04</a:t>
              </a:r>
            </a:p>
            <a:p>
              <a:pPr algn="ctr"/>
              <a:r>
                <a:rPr lang="en-US" sz="900" b="1" dirty="0">
                  <a:solidFill>
                    <a:schemeClr val="bg1"/>
                  </a:solidFill>
                </a:rPr>
                <a:t>OPTION</a:t>
              </a:r>
            </a:p>
          </p:txBody>
        </p:sp>
      </p:grpSp>
      <p:sp>
        <p:nvSpPr>
          <p:cNvPr id="35" name="TextBox 34">
            <a:extLst>
              <a:ext uri="{FF2B5EF4-FFF2-40B4-BE49-F238E27FC236}">
                <a16:creationId xmlns:a16="http://schemas.microsoft.com/office/drawing/2014/main" id="{B9F6594B-3A2E-4E16-B6B8-E9B051809415}"/>
              </a:ext>
            </a:extLst>
          </p:cNvPr>
          <p:cNvSpPr txBox="1"/>
          <p:nvPr/>
        </p:nvSpPr>
        <p:spPr>
          <a:xfrm>
            <a:off x="4180366" y="4861560"/>
            <a:ext cx="3276600" cy="1107996"/>
          </a:xfrm>
          <a:prstGeom prst="rect">
            <a:avLst/>
          </a:prstGeom>
          <a:noFill/>
        </p:spPr>
        <p:txBody>
          <a:bodyPr wrap="square" rtlCol="0">
            <a:spAutoFit/>
          </a:bodyPr>
          <a:lstStyle/>
          <a:p>
            <a:r>
              <a:rPr lang="en-US" sz="1400" dirty="0">
                <a:solidFill>
                  <a:schemeClr val="bg1"/>
                </a:solidFill>
                <a:latin typeface="Bernard MT Condensed" panose="02050806060905020404" pitchFamily="18" charset="0"/>
              </a:rPr>
              <a:t>LOREM IPSUM DOLOR </a:t>
            </a:r>
            <a:r>
              <a:rPr lang="en-US" sz="1500" dirty="0">
                <a:solidFill>
                  <a:schemeClr val="bg1"/>
                </a:solidFill>
                <a:latin typeface="Bernard MT Condensed" panose="02050806060905020404" pitchFamily="18" charset="0"/>
              </a:rPr>
              <a:t>04</a:t>
            </a:r>
          </a:p>
          <a:p>
            <a:endParaRPr lang="en-US" sz="200" dirty="0">
              <a:solidFill>
                <a:schemeClr val="bg1"/>
              </a:solidFill>
              <a:latin typeface="Bernard MT Condensed" panose="02050806060905020404" pitchFamily="18" charset="0"/>
            </a:endParaRPr>
          </a:p>
          <a:p>
            <a:r>
              <a:rPr lang="en-US" sz="1200" dirty="0">
                <a:solidFill>
                  <a:schemeClr val="bg1"/>
                </a:solidFill>
                <a:latin typeface="Candara" panose="020E0502030303020204" pitchFamily="34" charset="0"/>
              </a:rPr>
              <a:t>Lorem ipsum dolor sit amet, consectetur adipiscing elit, sed do eiusmod tempor incididunt ut labore et dolore magna aliqua. Lorem ipsum dolor sit amet.</a:t>
            </a:r>
          </a:p>
        </p:txBody>
      </p:sp>
      <p:sp>
        <p:nvSpPr>
          <p:cNvPr id="36" name="TextBox 35">
            <a:extLst>
              <a:ext uri="{FF2B5EF4-FFF2-40B4-BE49-F238E27FC236}">
                <a16:creationId xmlns:a16="http://schemas.microsoft.com/office/drawing/2014/main" id="{07604E3D-B0DA-4939-93EB-E7B1BF370760}"/>
              </a:ext>
            </a:extLst>
          </p:cNvPr>
          <p:cNvSpPr txBox="1"/>
          <p:nvPr/>
        </p:nvSpPr>
        <p:spPr>
          <a:xfrm>
            <a:off x="7985760" y="609600"/>
            <a:ext cx="3138311" cy="1723549"/>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369025DF-8151-42EF-8EB8-5AF4B14B9769}"/>
              </a:ext>
            </a:extLst>
          </p:cNvPr>
          <p:cNvSpPr txBox="1"/>
          <p:nvPr/>
        </p:nvSpPr>
        <p:spPr>
          <a:xfrm>
            <a:off x="7985760" y="2971800"/>
            <a:ext cx="3749040" cy="3200876"/>
          </a:xfrm>
          <a:prstGeom prst="rect">
            <a:avLst/>
          </a:prstGeom>
          <a:noFill/>
        </p:spPr>
        <p:txBody>
          <a:bodyPr wrap="square" rtlCol="0">
            <a:spAutoFit/>
          </a:bodyPr>
          <a:lstStyle/>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600" b="1"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rgbClr val="4C4F54"/>
              </a:solidFill>
              <a:latin typeface="Candara" panose="020E0502030303020204" pitchFamily="34" charset="0"/>
            </a:endParaRP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 </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a:p>
            <a:pPr marL="342900" indent="-342900">
              <a:buFont typeface="+mj-lt"/>
              <a:buAutoNum type="arabicParenR"/>
            </a:pPr>
            <a:r>
              <a:rPr lang="en-US" sz="1300" dirty="0">
                <a:solidFill>
                  <a:srgbClr val="4C4F54"/>
                </a:solidFill>
                <a:latin typeface="Candara" panose="020E0502030303020204" pitchFamily="34" charset="0"/>
              </a:rPr>
              <a:t>Lorem ipsum dolor sit amet, consectetur adipiscing elit, sed do eiusmod.</a:t>
            </a:r>
          </a:p>
        </p:txBody>
      </p:sp>
      <p:pic>
        <p:nvPicPr>
          <p:cNvPr id="38" name="Picture 37">
            <a:hlinkClick r:id="rId2"/>
            <a:extLst>
              <a:ext uri="{FF2B5EF4-FFF2-40B4-BE49-F238E27FC236}">
                <a16:creationId xmlns:a16="http://schemas.microsoft.com/office/drawing/2014/main" id="{ED2D9914-1EC5-41F4-89CC-874669C6A02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199520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7">
                                            <p:txEl>
                                              <p:pRg st="0" end="0"/>
                                            </p:txEl>
                                          </p:spTgt>
                                        </p:tgtEl>
                                        <p:attrNameLst>
                                          <p:attrName>style.visibility</p:attrName>
                                        </p:attrNameLst>
                                      </p:cBhvr>
                                      <p:to>
                                        <p:strVal val="visible"/>
                                      </p:to>
                                    </p:set>
                                    <p:animEffect transition="in" filter="fade">
                                      <p:cBhvr>
                                        <p:cTn id="11" dur="1000"/>
                                        <p:tgtEl>
                                          <p:spTgt spid="37">
                                            <p:txEl>
                                              <p:pRg st="0" end="0"/>
                                            </p:txEl>
                                          </p:spTgt>
                                        </p:tgtEl>
                                      </p:cBhvr>
                                    </p:animEffect>
                                    <p:anim calcmode="lin" valueType="num">
                                      <p:cBhvr>
                                        <p:cTn id="12" dur="10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13" dur="10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37">
                                            <p:txEl>
                                              <p:pRg st="2" end="2"/>
                                            </p:txEl>
                                          </p:spTgt>
                                        </p:tgtEl>
                                        <p:attrNameLst>
                                          <p:attrName>style.visibility</p:attrName>
                                        </p:attrNameLst>
                                      </p:cBhvr>
                                      <p:to>
                                        <p:strVal val="visible"/>
                                      </p:to>
                                    </p:set>
                                    <p:animEffect transition="in" filter="fade">
                                      <p:cBhvr>
                                        <p:cTn id="17" dur="1000"/>
                                        <p:tgtEl>
                                          <p:spTgt spid="37">
                                            <p:txEl>
                                              <p:pRg st="2" end="2"/>
                                            </p:txEl>
                                          </p:spTgt>
                                        </p:tgtEl>
                                      </p:cBhvr>
                                    </p:animEffect>
                                    <p:anim calcmode="lin" valueType="num">
                                      <p:cBhvr>
                                        <p:cTn id="18" dur="10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500"/>
                            </p:stCondLst>
                            <p:childTnLst>
                              <p:par>
                                <p:cTn id="21" presetID="42" presetClass="entr" presetSubtype="0" fill="hold" grpId="0" nodeType="afterEffect">
                                  <p:stCondLst>
                                    <p:cond delay="0"/>
                                  </p:stCondLst>
                                  <p:childTnLst>
                                    <p:set>
                                      <p:cBhvr>
                                        <p:cTn id="22" dur="1" fill="hold">
                                          <p:stCondLst>
                                            <p:cond delay="0"/>
                                          </p:stCondLst>
                                        </p:cTn>
                                        <p:tgtEl>
                                          <p:spTgt spid="37">
                                            <p:txEl>
                                              <p:pRg st="4" end="4"/>
                                            </p:txEl>
                                          </p:spTgt>
                                        </p:tgtEl>
                                        <p:attrNameLst>
                                          <p:attrName>style.visibility</p:attrName>
                                        </p:attrNameLst>
                                      </p:cBhvr>
                                      <p:to>
                                        <p:strVal val="visible"/>
                                      </p:to>
                                    </p:set>
                                    <p:animEffect transition="in" filter="fade">
                                      <p:cBhvr>
                                        <p:cTn id="23" dur="1000"/>
                                        <p:tgtEl>
                                          <p:spTgt spid="37">
                                            <p:txEl>
                                              <p:pRg st="4" end="4"/>
                                            </p:txEl>
                                          </p:spTgt>
                                        </p:tgtEl>
                                      </p:cBhvr>
                                    </p:animEffect>
                                    <p:anim calcmode="lin" valueType="num">
                                      <p:cBhvr>
                                        <p:cTn id="24" dur="10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25" dur="10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500"/>
                            </p:stCondLst>
                            <p:childTnLst>
                              <p:par>
                                <p:cTn id="27" presetID="42" presetClass="entr" presetSubtype="0" fill="hold" grpId="0" nodeType="afterEffect">
                                  <p:stCondLst>
                                    <p:cond delay="0"/>
                                  </p:stCondLst>
                                  <p:childTnLst>
                                    <p:set>
                                      <p:cBhvr>
                                        <p:cTn id="28" dur="1" fill="hold">
                                          <p:stCondLst>
                                            <p:cond delay="0"/>
                                          </p:stCondLst>
                                        </p:cTn>
                                        <p:tgtEl>
                                          <p:spTgt spid="37">
                                            <p:txEl>
                                              <p:pRg st="5" end="5"/>
                                            </p:txEl>
                                          </p:spTgt>
                                        </p:tgtEl>
                                        <p:attrNameLst>
                                          <p:attrName>style.visibility</p:attrName>
                                        </p:attrNameLst>
                                      </p:cBhvr>
                                      <p:to>
                                        <p:strVal val="visible"/>
                                      </p:to>
                                    </p:set>
                                    <p:animEffect transition="in" filter="fade">
                                      <p:cBhvr>
                                        <p:cTn id="29" dur="1000"/>
                                        <p:tgtEl>
                                          <p:spTgt spid="37">
                                            <p:txEl>
                                              <p:pRg st="5" end="5"/>
                                            </p:txEl>
                                          </p:spTgt>
                                        </p:tgtEl>
                                      </p:cBhvr>
                                    </p:animEffect>
                                    <p:anim calcmode="lin" valueType="num">
                                      <p:cBhvr>
                                        <p:cTn id="30" dur="1000" fill="hold"/>
                                        <p:tgtEl>
                                          <p:spTgt spid="37">
                                            <p:txEl>
                                              <p:pRg st="5" end="5"/>
                                            </p:txEl>
                                          </p:spTgt>
                                        </p:tgtEl>
                                        <p:attrNameLst>
                                          <p:attrName>ppt_x</p:attrName>
                                        </p:attrNameLst>
                                      </p:cBhvr>
                                      <p:tavLst>
                                        <p:tav tm="0">
                                          <p:val>
                                            <p:strVal val="#ppt_x"/>
                                          </p:val>
                                        </p:tav>
                                        <p:tav tm="100000">
                                          <p:val>
                                            <p:strVal val="#ppt_x"/>
                                          </p:val>
                                        </p:tav>
                                      </p:tavLst>
                                    </p:anim>
                                    <p:anim calcmode="lin" valueType="num">
                                      <p:cBhvr>
                                        <p:cTn id="31" dur="1000" fill="hold"/>
                                        <p:tgtEl>
                                          <p:spTgt spid="37">
                                            <p:txEl>
                                              <p:pRg st="5" end="5"/>
                                            </p:txEl>
                                          </p:spTgt>
                                        </p:tgtEl>
                                        <p:attrNameLst>
                                          <p:attrName>ppt_y</p:attrName>
                                        </p:attrNameLst>
                                      </p:cBhvr>
                                      <p:tavLst>
                                        <p:tav tm="0">
                                          <p:val>
                                            <p:strVal val="#ppt_y+.1"/>
                                          </p:val>
                                        </p:tav>
                                        <p:tav tm="100000">
                                          <p:val>
                                            <p:strVal val="#ppt_y"/>
                                          </p:val>
                                        </p:tav>
                                      </p:tavLst>
                                    </p:anim>
                                  </p:childTnLst>
                                </p:cTn>
                              </p:par>
                            </p:childTnLst>
                          </p:cTn>
                        </p:par>
                        <p:par>
                          <p:cTn id="32" fill="hold">
                            <p:stCondLst>
                              <p:cond delay="4500"/>
                            </p:stCondLst>
                            <p:childTnLst>
                              <p:par>
                                <p:cTn id="33" presetID="42" presetClass="entr" presetSubtype="0" fill="hold" grpId="0" nodeType="afterEffect">
                                  <p:stCondLst>
                                    <p:cond delay="0"/>
                                  </p:stCondLst>
                                  <p:childTnLst>
                                    <p:set>
                                      <p:cBhvr>
                                        <p:cTn id="34" dur="1" fill="hold">
                                          <p:stCondLst>
                                            <p:cond delay="0"/>
                                          </p:stCondLst>
                                        </p:cTn>
                                        <p:tgtEl>
                                          <p:spTgt spid="37">
                                            <p:txEl>
                                              <p:pRg st="6" end="6"/>
                                            </p:txEl>
                                          </p:spTgt>
                                        </p:tgtEl>
                                        <p:attrNameLst>
                                          <p:attrName>style.visibility</p:attrName>
                                        </p:attrNameLst>
                                      </p:cBhvr>
                                      <p:to>
                                        <p:strVal val="visible"/>
                                      </p:to>
                                    </p:set>
                                    <p:animEffect transition="in" filter="fade">
                                      <p:cBhvr>
                                        <p:cTn id="35" dur="1000"/>
                                        <p:tgtEl>
                                          <p:spTgt spid="37">
                                            <p:txEl>
                                              <p:pRg st="6" end="6"/>
                                            </p:txEl>
                                          </p:spTgt>
                                        </p:tgtEl>
                                      </p:cBhvr>
                                    </p:animEffect>
                                    <p:anim calcmode="lin" valueType="num">
                                      <p:cBhvr>
                                        <p:cTn id="36" dur="1000" fill="hold"/>
                                        <p:tgtEl>
                                          <p:spTgt spid="37">
                                            <p:txEl>
                                              <p:pRg st="6" end="6"/>
                                            </p:txEl>
                                          </p:spTgt>
                                        </p:tgtEl>
                                        <p:attrNameLst>
                                          <p:attrName>ppt_x</p:attrName>
                                        </p:attrNameLst>
                                      </p:cBhvr>
                                      <p:tavLst>
                                        <p:tav tm="0">
                                          <p:val>
                                            <p:strVal val="#ppt_x"/>
                                          </p:val>
                                        </p:tav>
                                        <p:tav tm="100000">
                                          <p:val>
                                            <p:strVal val="#ppt_x"/>
                                          </p:val>
                                        </p:tav>
                                      </p:tavLst>
                                    </p:anim>
                                    <p:anim calcmode="lin" valueType="num">
                                      <p:cBhvr>
                                        <p:cTn id="37" dur="1000" fill="hold"/>
                                        <p:tgtEl>
                                          <p:spTgt spid="37">
                                            <p:txEl>
                                              <p:pRg st="6" end="6"/>
                                            </p:txEl>
                                          </p:spTgt>
                                        </p:tgtEl>
                                        <p:attrNameLst>
                                          <p:attrName>ppt_y</p:attrName>
                                        </p:attrNameLst>
                                      </p:cBhvr>
                                      <p:tavLst>
                                        <p:tav tm="0">
                                          <p:val>
                                            <p:strVal val="#ppt_y+.1"/>
                                          </p:val>
                                        </p:tav>
                                        <p:tav tm="100000">
                                          <p:val>
                                            <p:strVal val="#ppt_y"/>
                                          </p:val>
                                        </p:tav>
                                      </p:tavLst>
                                    </p:anim>
                                  </p:childTnLst>
                                </p:cTn>
                              </p:par>
                            </p:childTnLst>
                          </p:cTn>
                        </p:par>
                        <p:par>
                          <p:cTn id="38" fill="hold">
                            <p:stCondLst>
                              <p:cond delay="5500"/>
                            </p:stCondLst>
                            <p:childTnLst>
                              <p:par>
                                <p:cTn id="39" presetID="42" presetClass="entr" presetSubtype="0" fill="hold" grpId="0" nodeType="afterEffect">
                                  <p:stCondLst>
                                    <p:cond delay="0"/>
                                  </p:stCondLst>
                                  <p:childTnLst>
                                    <p:set>
                                      <p:cBhvr>
                                        <p:cTn id="40" dur="1" fill="hold">
                                          <p:stCondLst>
                                            <p:cond delay="0"/>
                                          </p:stCondLst>
                                        </p:cTn>
                                        <p:tgtEl>
                                          <p:spTgt spid="16"/>
                                        </p:tgtEl>
                                        <p:attrNameLst>
                                          <p:attrName>style.visibility</p:attrName>
                                        </p:attrNameLst>
                                      </p:cBhvr>
                                      <p:to>
                                        <p:strVal val="visible"/>
                                      </p:to>
                                    </p:set>
                                    <p:animEffect transition="in" filter="fade">
                                      <p:cBhvr>
                                        <p:cTn id="41" dur="1000"/>
                                        <p:tgtEl>
                                          <p:spTgt spid="16"/>
                                        </p:tgtEl>
                                      </p:cBhvr>
                                    </p:animEffect>
                                    <p:anim calcmode="lin" valueType="num">
                                      <p:cBhvr>
                                        <p:cTn id="42" dur="1000" fill="hold"/>
                                        <p:tgtEl>
                                          <p:spTgt spid="16"/>
                                        </p:tgtEl>
                                        <p:attrNameLst>
                                          <p:attrName>ppt_x</p:attrName>
                                        </p:attrNameLst>
                                      </p:cBhvr>
                                      <p:tavLst>
                                        <p:tav tm="0">
                                          <p:val>
                                            <p:strVal val="#ppt_x"/>
                                          </p:val>
                                        </p:tav>
                                        <p:tav tm="100000">
                                          <p:val>
                                            <p:strVal val="#ppt_x"/>
                                          </p:val>
                                        </p:tav>
                                      </p:tavLst>
                                    </p:anim>
                                    <p:anim calcmode="lin" valueType="num">
                                      <p:cBhvr>
                                        <p:cTn id="43" dur="1000" fill="hold"/>
                                        <p:tgtEl>
                                          <p:spTgt spid="16"/>
                                        </p:tgtEl>
                                        <p:attrNameLst>
                                          <p:attrName>ppt_y</p:attrName>
                                        </p:attrNameLst>
                                      </p:cBhvr>
                                      <p:tavLst>
                                        <p:tav tm="0">
                                          <p:val>
                                            <p:strVal val="#ppt_y+.1"/>
                                          </p:val>
                                        </p:tav>
                                        <p:tav tm="100000">
                                          <p:val>
                                            <p:strVal val="#ppt_y"/>
                                          </p:val>
                                        </p:tav>
                                      </p:tavLst>
                                    </p:anim>
                                  </p:childTnLst>
                                </p:cTn>
                              </p:par>
                              <p:par>
                                <p:cTn id="44" presetID="47" presetClass="entr" presetSubtype="0" fill="hold" nodeType="withEffect">
                                  <p:stCondLst>
                                    <p:cond delay="0"/>
                                  </p:stCondLst>
                                  <p:childTnLst>
                                    <p:set>
                                      <p:cBhvr>
                                        <p:cTn id="45" dur="1" fill="hold">
                                          <p:stCondLst>
                                            <p:cond delay="0"/>
                                          </p:stCondLst>
                                        </p:cTn>
                                        <p:tgtEl>
                                          <p:spTgt spid="4"/>
                                        </p:tgtEl>
                                        <p:attrNameLst>
                                          <p:attrName>style.visibility</p:attrName>
                                        </p:attrNameLst>
                                      </p:cBhvr>
                                      <p:to>
                                        <p:strVal val="visible"/>
                                      </p:to>
                                    </p:set>
                                    <p:animEffect transition="in" filter="fade">
                                      <p:cBhvr>
                                        <p:cTn id="46" dur="1000"/>
                                        <p:tgtEl>
                                          <p:spTgt spid="4"/>
                                        </p:tgtEl>
                                      </p:cBhvr>
                                    </p:animEffect>
                                    <p:anim calcmode="lin" valueType="num">
                                      <p:cBhvr>
                                        <p:cTn id="47" dur="1000" fill="hold"/>
                                        <p:tgtEl>
                                          <p:spTgt spid="4"/>
                                        </p:tgtEl>
                                        <p:attrNameLst>
                                          <p:attrName>ppt_x</p:attrName>
                                        </p:attrNameLst>
                                      </p:cBhvr>
                                      <p:tavLst>
                                        <p:tav tm="0">
                                          <p:val>
                                            <p:strVal val="#ppt_x"/>
                                          </p:val>
                                        </p:tav>
                                        <p:tav tm="100000">
                                          <p:val>
                                            <p:strVal val="#ppt_x"/>
                                          </p:val>
                                        </p:tav>
                                      </p:tavLst>
                                    </p:anim>
                                    <p:anim calcmode="lin" valueType="num">
                                      <p:cBhvr>
                                        <p:cTn id="48" dur="1000" fill="hold"/>
                                        <p:tgtEl>
                                          <p:spTgt spid="4"/>
                                        </p:tgtEl>
                                        <p:attrNameLst>
                                          <p:attrName>ppt_y</p:attrName>
                                        </p:attrNameLst>
                                      </p:cBhvr>
                                      <p:tavLst>
                                        <p:tav tm="0">
                                          <p:val>
                                            <p:strVal val="#ppt_y-.1"/>
                                          </p:val>
                                        </p:tav>
                                        <p:tav tm="100000">
                                          <p:val>
                                            <p:strVal val="#ppt_y"/>
                                          </p:val>
                                        </p:tav>
                                      </p:tavLst>
                                    </p:anim>
                                  </p:childTnLst>
                                </p:cTn>
                              </p:par>
                            </p:childTnLst>
                          </p:cTn>
                        </p:par>
                        <p:par>
                          <p:cTn id="49" fill="hold">
                            <p:stCondLst>
                              <p:cond delay="6500"/>
                            </p:stCondLst>
                            <p:childTnLst>
                              <p:par>
                                <p:cTn id="50" presetID="22" presetClass="entr" presetSubtype="8" fill="hold" grpId="0" nodeType="afterEffect">
                                  <p:stCondLst>
                                    <p:cond delay="0"/>
                                  </p:stCondLst>
                                  <p:childTnLst>
                                    <p:set>
                                      <p:cBhvr>
                                        <p:cTn id="51" dur="1" fill="hold">
                                          <p:stCondLst>
                                            <p:cond delay="0"/>
                                          </p:stCondLst>
                                        </p:cTn>
                                        <p:tgtEl>
                                          <p:spTgt spid="17"/>
                                        </p:tgtEl>
                                        <p:attrNameLst>
                                          <p:attrName>style.visibility</p:attrName>
                                        </p:attrNameLst>
                                      </p:cBhvr>
                                      <p:to>
                                        <p:strVal val="visible"/>
                                      </p:to>
                                    </p:set>
                                    <p:animEffect transition="in" filter="wipe(left)">
                                      <p:cBhvr>
                                        <p:cTn id="52" dur="750"/>
                                        <p:tgtEl>
                                          <p:spTgt spid="17"/>
                                        </p:tgtEl>
                                      </p:cBhvr>
                                    </p:animEffect>
                                  </p:childTnLst>
                                </p:cTn>
                              </p:par>
                            </p:childTnLst>
                          </p:cTn>
                        </p:par>
                        <p:par>
                          <p:cTn id="53" fill="hold">
                            <p:stCondLst>
                              <p:cond delay="7250"/>
                            </p:stCondLst>
                            <p:childTnLst>
                              <p:par>
                                <p:cTn id="54" presetID="42" presetClass="entr" presetSubtype="0" fill="hold" grpId="0" nodeType="afterEffect">
                                  <p:stCondLst>
                                    <p:cond delay="0"/>
                                  </p:stCondLst>
                                  <p:childTnLst>
                                    <p:set>
                                      <p:cBhvr>
                                        <p:cTn id="55" dur="1" fill="hold">
                                          <p:stCondLst>
                                            <p:cond delay="0"/>
                                          </p:stCondLst>
                                        </p:cTn>
                                        <p:tgtEl>
                                          <p:spTgt spid="18"/>
                                        </p:tgtEl>
                                        <p:attrNameLst>
                                          <p:attrName>style.visibility</p:attrName>
                                        </p:attrNameLst>
                                      </p:cBhvr>
                                      <p:to>
                                        <p:strVal val="visible"/>
                                      </p:to>
                                    </p:set>
                                    <p:animEffect transition="in" filter="fade">
                                      <p:cBhvr>
                                        <p:cTn id="56" dur="1000"/>
                                        <p:tgtEl>
                                          <p:spTgt spid="18"/>
                                        </p:tgtEl>
                                      </p:cBhvr>
                                    </p:animEffect>
                                    <p:anim calcmode="lin" valueType="num">
                                      <p:cBhvr>
                                        <p:cTn id="57" dur="1000" fill="hold"/>
                                        <p:tgtEl>
                                          <p:spTgt spid="18"/>
                                        </p:tgtEl>
                                        <p:attrNameLst>
                                          <p:attrName>ppt_x</p:attrName>
                                        </p:attrNameLst>
                                      </p:cBhvr>
                                      <p:tavLst>
                                        <p:tav tm="0">
                                          <p:val>
                                            <p:strVal val="#ppt_x"/>
                                          </p:val>
                                        </p:tav>
                                        <p:tav tm="100000">
                                          <p:val>
                                            <p:strVal val="#ppt_x"/>
                                          </p:val>
                                        </p:tav>
                                      </p:tavLst>
                                    </p:anim>
                                    <p:anim calcmode="lin" valueType="num">
                                      <p:cBhvr>
                                        <p:cTn id="58" dur="1000" fill="hold"/>
                                        <p:tgtEl>
                                          <p:spTgt spid="18"/>
                                        </p:tgtEl>
                                        <p:attrNameLst>
                                          <p:attrName>ppt_y</p:attrName>
                                        </p:attrNameLst>
                                      </p:cBhvr>
                                      <p:tavLst>
                                        <p:tav tm="0">
                                          <p:val>
                                            <p:strVal val="#ppt_y+.1"/>
                                          </p:val>
                                        </p:tav>
                                        <p:tav tm="100000">
                                          <p:val>
                                            <p:strVal val="#ppt_y"/>
                                          </p:val>
                                        </p:tav>
                                      </p:tavLst>
                                    </p:anim>
                                  </p:childTnLst>
                                </p:cTn>
                              </p:par>
                              <p:par>
                                <p:cTn id="59" presetID="47" presetClass="entr" presetSubtype="0" fill="hold" nodeType="withEffect">
                                  <p:stCondLst>
                                    <p:cond delay="0"/>
                                  </p:stCondLst>
                                  <p:childTnLst>
                                    <p:set>
                                      <p:cBhvr>
                                        <p:cTn id="60" dur="1" fill="hold">
                                          <p:stCondLst>
                                            <p:cond delay="0"/>
                                          </p:stCondLst>
                                        </p:cTn>
                                        <p:tgtEl>
                                          <p:spTgt spid="19"/>
                                        </p:tgtEl>
                                        <p:attrNameLst>
                                          <p:attrName>style.visibility</p:attrName>
                                        </p:attrNameLst>
                                      </p:cBhvr>
                                      <p:to>
                                        <p:strVal val="visible"/>
                                      </p:to>
                                    </p:set>
                                    <p:animEffect transition="in" filter="fade">
                                      <p:cBhvr>
                                        <p:cTn id="61" dur="1000"/>
                                        <p:tgtEl>
                                          <p:spTgt spid="19"/>
                                        </p:tgtEl>
                                      </p:cBhvr>
                                    </p:animEffect>
                                    <p:anim calcmode="lin" valueType="num">
                                      <p:cBhvr>
                                        <p:cTn id="62" dur="1000" fill="hold"/>
                                        <p:tgtEl>
                                          <p:spTgt spid="19"/>
                                        </p:tgtEl>
                                        <p:attrNameLst>
                                          <p:attrName>ppt_x</p:attrName>
                                        </p:attrNameLst>
                                      </p:cBhvr>
                                      <p:tavLst>
                                        <p:tav tm="0">
                                          <p:val>
                                            <p:strVal val="#ppt_x"/>
                                          </p:val>
                                        </p:tav>
                                        <p:tav tm="100000">
                                          <p:val>
                                            <p:strVal val="#ppt_x"/>
                                          </p:val>
                                        </p:tav>
                                      </p:tavLst>
                                    </p:anim>
                                    <p:anim calcmode="lin" valueType="num">
                                      <p:cBhvr>
                                        <p:cTn id="63" dur="1000" fill="hold"/>
                                        <p:tgtEl>
                                          <p:spTgt spid="19"/>
                                        </p:tgtEl>
                                        <p:attrNameLst>
                                          <p:attrName>ppt_y</p:attrName>
                                        </p:attrNameLst>
                                      </p:cBhvr>
                                      <p:tavLst>
                                        <p:tav tm="0">
                                          <p:val>
                                            <p:strVal val="#ppt_y-.1"/>
                                          </p:val>
                                        </p:tav>
                                        <p:tav tm="100000">
                                          <p:val>
                                            <p:strVal val="#ppt_y"/>
                                          </p:val>
                                        </p:tav>
                                      </p:tavLst>
                                    </p:anim>
                                  </p:childTnLst>
                                </p:cTn>
                              </p:par>
                            </p:childTnLst>
                          </p:cTn>
                        </p:par>
                        <p:par>
                          <p:cTn id="64" fill="hold">
                            <p:stCondLst>
                              <p:cond delay="8250"/>
                            </p:stCondLst>
                            <p:childTnLst>
                              <p:par>
                                <p:cTn id="65" presetID="22" presetClass="entr" presetSubtype="8" fill="hold" grpId="0" nodeType="afterEffect">
                                  <p:stCondLst>
                                    <p:cond delay="0"/>
                                  </p:stCondLst>
                                  <p:childTnLst>
                                    <p:set>
                                      <p:cBhvr>
                                        <p:cTn id="66" dur="1" fill="hold">
                                          <p:stCondLst>
                                            <p:cond delay="0"/>
                                          </p:stCondLst>
                                        </p:cTn>
                                        <p:tgtEl>
                                          <p:spTgt spid="23"/>
                                        </p:tgtEl>
                                        <p:attrNameLst>
                                          <p:attrName>style.visibility</p:attrName>
                                        </p:attrNameLst>
                                      </p:cBhvr>
                                      <p:to>
                                        <p:strVal val="visible"/>
                                      </p:to>
                                    </p:set>
                                    <p:animEffect transition="in" filter="wipe(left)">
                                      <p:cBhvr>
                                        <p:cTn id="67" dur="750"/>
                                        <p:tgtEl>
                                          <p:spTgt spid="23"/>
                                        </p:tgtEl>
                                      </p:cBhvr>
                                    </p:animEffect>
                                  </p:childTnLst>
                                </p:cTn>
                              </p:par>
                            </p:childTnLst>
                          </p:cTn>
                        </p:par>
                        <p:par>
                          <p:cTn id="68" fill="hold">
                            <p:stCondLst>
                              <p:cond delay="9000"/>
                            </p:stCondLst>
                            <p:childTnLst>
                              <p:par>
                                <p:cTn id="69" presetID="42" presetClass="entr" presetSubtype="0" fill="hold" grpId="0" nodeType="afterEffect">
                                  <p:stCondLst>
                                    <p:cond delay="0"/>
                                  </p:stCondLst>
                                  <p:childTnLst>
                                    <p:set>
                                      <p:cBhvr>
                                        <p:cTn id="70" dur="1" fill="hold">
                                          <p:stCondLst>
                                            <p:cond delay="0"/>
                                          </p:stCondLst>
                                        </p:cTn>
                                        <p:tgtEl>
                                          <p:spTgt spid="24"/>
                                        </p:tgtEl>
                                        <p:attrNameLst>
                                          <p:attrName>style.visibility</p:attrName>
                                        </p:attrNameLst>
                                      </p:cBhvr>
                                      <p:to>
                                        <p:strVal val="visible"/>
                                      </p:to>
                                    </p:set>
                                    <p:animEffect transition="in" filter="fade">
                                      <p:cBhvr>
                                        <p:cTn id="71" dur="1000"/>
                                        <p:tgtEl>
                                          <p:spTgt spid="24"/>
                                        </p:tgtEl>
                                      </p:cBhvr>
                                    </p:animEffect>
                                    <p:anim calcmode="lin" valueType="num">
                                      <p:cBhvr>
                                        <p:cTn id="72" dur="1000" fill="hold"/>
                                        <p:tgtEl>
                                          <p:spTgt spid="24"/>
                                        </p:tgtEl>
                                        <p:attrNameLst>
                                          <p:attrName>ppt_x</p:attrName>
                                        </p:attrNameLst>
                                      </p:cBhvr>
                                      <p:tavLst>
                                        <p:tav tm="0">
                                          <p:val>
                                            <p:strVal val="#ppt_x"/>
                                          </p:val>
                                        </p:tav>
                                        <p:tav tm="100000">
                                          <p:val>
                                            <p:strVal val="#ppt_x"/>
                                          </p:val>
                                        </p:tav>
                                      </p:tavLst>
                                    </p:anim>
                                    <p:anim calcmode="lin" valueType="num">
                                      <p:cBhvr>
                                        <p:cTn id="73" dur="1000" fill="hold"/>
                                        <p:tgtEl>
                                          <p:spTgt spid="24"/>
                                        </p:tgtEl>
                                        <p:attrNameLst>
                                          <p:attrName>ppt_y</p:attrName>
                                        </p:attrNameLst>
                                      </p:cBhvr>
                                      <p:tavLst>
                                        <p:tav tm="0">
                                          <p:val>
                                            <p:strVal val="#ppt_y+.1"/>
                                          </p:val>
                                        </p:tav>
                                        <p:tav tm="100000">
                                          <p:val>
                                            <p:strVal val="#ppt_y"/>
                                          </p:val>
                                        </p:tav>
                                      </p:tavLst>
                                    </p:anim>
                                  </p:childTnLst>
                                </p:cTn>
                              </p:par>
                              <p:par>
                                <p:cTn id="74" presetID="47" presetClass="entr" presetSubtype="0" fill="hold" nodeType="withEffect">
                                  <p:stCondLst>
                                    <p:cond delay="0"/>
                                  </p:stCondLst>
                                  <p:childTnLst>
                                    <p:set>
                                      <p:cBhvr>
                                        <p:cTn id="75" dur="1" fill="hold">
                                          <p:stCondLst>
                                            <p:cond delay="0"/>
                                          </p:stCondLst>
                                        </p:cTn>
                                        <p:tgtEl>
                                          <p:spTgt spid="25"/>
                                        </p:tgtEl>
                                        <p:attrNameLst>
                                          <p:attrName>style.visibility</p:attrName>
                                        </p:attrNameLst>
                                      </p:cBhvr>
                                      <p:to>
                                        <p:strVal val="visible"/>
                                      </p:to>
                                    </p:set>
                                    <p:animEffect transition="in" filter="fade">
                                      <p:cBhvr>
                                        <p:cTn id="76" dur="1000"/>
                                        <p:tgtEl>
                                          <p:spTgt spid="25"/>
                                        </p:tgtEl>
                                      </p:cBhvr>
                                    </p:animEffect>
                                    <p:anim calcmode="lin" valueType="num">
                                      <p:cBhvr>
                                        <p:cTn id="77" dur="1000" fill="hold"/>
                                        <p:tgtEl>
                                          <p:spTgt spid="25"/>
                                        </p:tgtEl>
                                        <p:attrNameLst>
                                          <p:attrName>ppt_x</p:attrName>
                                        </p:attrNameLst>
                                      </p:cBhvr>
                                      <p:tavLst>
                                        <p:tav tm="0">
                                          <p:val>
                                            <p:strVal val="#ppt_x"/>
                                          </p:val>
                                        </p:tav>
                                        <p:tav tm="100000">
                                          <p:val>
                                            <p:strVal val="#ppt_x"/>
                                          </p:val>
                                        </p:tav>
                                      </p:tavLst>
                                    </p:anim>
                                    <p:anim calcmode="lin" valueType="num">
                                      <p:cBhvr>
                                        <p:cTn id="78" dur="1000" fill="hold"/>
                                        <p:tgtEl>
                                          <p:spTgt spid="25"/>
                                        </p:tgtEl>
                                        <p:attrNameLst>
                                          <p:attrName>ppt_y</p:attrName>
                                        </p:attrNameLst>
                                      </p:cBhvr>
                                      <p:tavLst>
                                        <p:tav tm="0">
                                          <p:val>
                                            <p:strVal val="#ppt_y-.1"/>
                                          </p:val>
                                        </p:tav>
                                        <p:tav tm="100000">
                                          <p:val>
                                            <p:strVal val="#ppt_y"/>
                                          </p:val>
                                        </p:tav>
                                      </p:tavLst>
                                    </p:anim>
                                  </p:childTnLst>
                                </p:cTn>
                              </p:par>
                            </p:childTnLst>
                          </p:cTn>
                        </p:par>
                        <p:par>
                          <p:cTn id="79" fill="hold">
                            <p:stCondLst>
                              <p:cond delay="10000"/>
                            </p:stCondLst>
                            <p:childTnLst>
                              <p:par>
                                <p:cTn id="80" presetID="22" presetClass="entr" presetSubtype="8" fill="hold" grpId="0" nodeType="afterEffect">
                                  <p:stCondLst>
                                    <p:cond delay="0"/>
                                  </p:stCondLst>
                                  <p:childTnLst>
                                    <p:set>
                                      <p:cBhvr>
                                        <p:cTn id="81" dur="1" fill="hold">
                                          <p:stCondLst>
                                            <p:cond delay="0"/>
                                          </p:stCondLst>
                                        </p:cTn>
                                        <p:tgtEl>
                                          <p:spTgt spid="29"/>
                                        </p:tgtEl>
                                        <p:attrNameLst>
                                          <p:attrName>style.visibility</p:attrName>
                                        </p:attrNameLst>
                                      </p:cBhvr>
                                      <p:to>
                                        <p:strVal val="visible"/>
                                      </p:to>
                                    </p:set>
                                    <p:animEffect transition="in" filter="wipe(left)">
                                      <p:cBhvr>
                                        <p:cTn id="82" dur="750"/>
                                        <p:tgtEl>
                                          <p:spTgt spid="29"/>
                                        </p:tgtEl>
                                      </p:cBhvr>
                                    </p:animEffect>
                                  </p:childTnLst>
                                </p:cTn>
                              </p:par>
                            </p:childTnLst>
                          </p:cTn>
                        </p:par>
                        <p:par>
                          <p:cTn id="83" fill="hold">
                            <p:stCondLst>
                              <p:cond delay="10750"/>
                            </p:stCondLst>
                            <p:childTnLst>
                              <p:par>
                                <p:cTn id="84" presetID="42" presetClass="entr" presetSubtype="0" fill="hold" grpId="0" nodeType="afterEffect">
                                  <p:stCondLst>
                                    <p:cond delay="0"/>
                                  </p:stCondLst>
                                  <p:childTnLst>
                                    <p:set>
                                      <p:cBhvr>
                                        <p:cTn id="85" dur="1" fill="hold">
                                          <p:stCondLst>
                                            <p:cond delay="0"/>
                                          </p:stCondLst>
                                        </p:cTn>
                                        <p:tgtEl>
                                          <p:spTgt spid="30"/>
                                        </p:tgtEl>
                                        <p:attrNameLst>
                                          <p:attrName>style.visibility</p:attrName>
                                        </p:attrNameLst>
                                      </p:cBhvr>
                                      <p:to>
                                        <p:strVal val="visible"/>
                                      </p:to>
                                    </p:set>
                                    <p:animEffect transition="in" filter="fade">
                                      <p:cBhvr>
                                        <p:cTn id="86" dur="1000"/>
                                        <p:tgtEl>
                                          <p:spTgt spid="30"/>
                                        </p:tgtEl>
                                      </p:cBhvr>
                                    </p:animEffect>
                                    <p:anim calcmode="lin" valueType="num">
                                      <p:cBhvr>
                                        <p:cTn id="87" dur="1000" fill="hold"/>
                                        <p:tgtEl>
                                          <p:spTgt spid="30"/>
                                        </p:tgtEl>
                                        <p:attrNameLst>
                                          <p:attrName>ppt_x</p:attrName>
                                        </p:attrNameLst>
                                      </p:cBhvr>
                                      <p:tavLst>
                                        <p:tav tm="0">
                                          <p:val>
                                            <p:strVal val="#ppt_x"/>
                                          </p:val>
                                        </p:tav>
                                        <p:tav tm="100000">
                                          <p:val>
                                            <p:strVal val="#ppt_x"/>
                                          </p:val>
                                        </p:tav>
                                      </p:tavLst>
                                    </p:anim>
                                    <p:anim calcmode="lin" valueType="num">
                                      <p:cBhvr>
                                        <p:cTn id="88" dur="1000" fill="hold"/>
                                        <p:tgtEl>
                                          <p:spTgt spid="30"/>
                                        </p:tgtEl>
                                        <p:attrNameLst>
                                          <p:attrName>ppt_y</p:attrName>
                                        </p:attrNameLst>
                                      </p:cBhvr>
                                      <p:tavLst>
                                        <p:tav tm="0">
                                          <p:val>
                                            <p:strVal val="#ppt_y+.1"/>
                                          </p:val>
                                        </p:tav>
                                        <p:tav tm="100000">
                                          <p:val>
                                            <p:strVal val="#ppt_y"/>
                                          </p:val>
                                        </p:tav>
                                      </p:tavLst>
                                    </p:anim>
                                  </p:childTnLst>
                                </p:cTn>
                              </p:par>
                              <p:par>
                                <p:cTn id="89" presetID="47" presetClass="entr" presetSubtype="0" fill="hold" nodeType="withEffect">
                                  <p:stCondLst>
                                    <p:cond delay="0"/>
                                  </p:stCondLst>
                                  <p:childTnLst>
                                    <p:set>
                                      <p:cBhvr>
                                        <p:cTn id="90" dur="1" fill="hold">
                                          <p:stCondLst>
                                            <p:cond delay="0"/>
                                          </p:stCondLst>
                                        </p:cTn>
                                        <p:tgtEl>
                                          <p:spTgt spid="31"/>
                                        </p:tgtEl>
                                        <p:attrNameLst>
                                          <p:attrName>style.visibility</p:attrName>
                                        </p:attrNameLst>
                                      </p:cBhvr>
                                      <p:to>
                                        <p:strVal val="visible"/>
                                      </p:to>
                                    </p:set>
                                    <p:animEffect transition="in" filter="fade">
                                      <p:cBhvr>
                                        <p:cTn id="91" dur="1000"/>
                                        <p:tgtEl>
                                          <p:spTgt spid="31"/>
                                        </p:tgtEl>
                                      </p:cBhvr>
                                    </p:animEffect>
                                    <p:anim calcmode="lin" valueType="num">
                                      <p:cBhvr>
                                        <p:cTn id="92" dur="1000" fill="hold"/>
                                        <p:tgtEl>
                                          <p:spTgt spid="31"/>
                                        </p:tgtEl>
                                        <p:attrNameLst>
                                          <p:attrName>ppt_x</p:attrName>
                                        </p:attrNameLst>
                                      </p:cBhvr>
                                      <p:tavLst>
                                        <p:tav tm="0">
                                          <p:val>
                                            <p:strVal val="#ppt_x"/>
                                          </p:val>
                                        </p:tav>
                                        <p:tav tm="100000">
                                          <p:val>
                                            <p:strVal val="#ppt_x"/>
                                          </p:val>
                                        </p:tav>
                                      </p:tavLst>
                                    </p:anim>
                                    <p:anim calcmode="lin" valueType="num">
                                      <p:cBhvr>
                                        <p:cTn id="93" dur="1000" fill="hold"/>
                                        <p:tgtEl>
                                          <p:spTgt spid="31"/>
                                        </p:tgtEl>
                                        <p:attrNameLst>
                                          <p:attrName>ppt_y</p:attrName>
                                        </p:attrNameLst>
                                      </p:cBhvr>
                                      <p:tavLst>
                                        <p:tav tm="0">
                                          <p:val>
                                            <p:strVal val="#ppt_y-.1"/>
                                          </p:val>
                                        </p:tav>
                                        <p:tav tm="100000">
                                          <p:val>
                                            <p:strVal val="#ppt_y"/>
                                          </p:val>
                                        </p:tav>
                                      </p:tavLst>
                                    </p:anim>
                                  </p:childTnLst>
                                </p:cTn>
                              </p:par>
                            </p:childTnLst>
                          </p:cTn>
                        </p:par>
                        <p:par>
                          <p:cTn id="94" fill="hold">
                            <p:stCondLst>
                              <p:cond delay="11750"/>
                            </p:stCondLst>
                            <p:childTnLst>
                              <p:par>
                                <p:cTn id="95" presetID="22" presetClass="entr" presetSubtype="8" fill="hold" grpId="0" nodeType="afterEffect">
                                  <p:stCondLst>
                                    <p:cond delay="0"/>
                                  </p:stCondLst>
                                  <p:childTnLst>
                                    <p:set>
                                      <p:cBhvr>
                                        <p:cTn id="96" dur="1" fill="hold">
                                          <p:stCondLst>
                                            <p:cond delay="0"/>
                                          </p:stCondLst>
                                        </p:cTn>
                                        <p:tgtEl>
                                          <p:spTgt spid="35"/>
                                        </p:tgtEl>
                                        <p:attrNameLst>
                                          <p:attrName>style.visibility</p:attrName>
                                        </p:attrNameLst>
                                      </p:cBhvr>
                                      <p:to>
                                        <p:strVal val="visible"/>
                                      </p:to>
                                    </p:set>
                                    <p:animEffect transition="in" filter="wipe(left)">
                                      <p:cBhvr>
                                        <p:cTn id="97" dur="75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17" grpId="0"/>
      <p:bldP spid="18" grpId="0" animBg="1"/>
      <p:bldP spid="23" grpId="0"/>
      <p:bldP spid="24" grpId="0" animBg="1"/>
      <p:bldP spid="29" grpId="0"/>
      <p:bldP spid="30" grpId="0" animBg="1"/>
      <p:bldP spid="35" grpId="0"/>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1660</TotalTime>
  <Words>1514</Words>
  <Application>Microsoft Office PowerPoint</Application>
  <PresentationFormat>Widescreen</PresentationFormat>
  <Paragraphs>75</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334</cp:revision>
  <dcterms:created xsi:type="dcterms:W3CDTF">2016-09-28T22:08:47Z</dcterms:created>
  <dcterms:modified xsi:type="dcterms:W3CDTF">2019-09-06T16:47:32Z</dcterms:modified>
</cp:coreProperties>
</file>