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7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26" y="5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23783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57607A9-0B8A-43E1-8D81-08551B3A3AA7}"/>
              </a:ext>
            </a:extLst>
          </p:cNvPr>
          <p:cNvSpPr txBox="1"/>
          <p:nvPr/>
        </p:nvSpPr>
        <p:spPr>
          <a:xfrm>
            <a:off x="387496" y="305067"/>
            <a:ext cx="3916766" cy="1415772"/>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endParaRPr lang="en-US" dirty="0">
              <a:solidFill>
                <a:srgbClr val="4C4F54"/>
              </a:solidFill>
            </a:endParaRPr>
          </a:p>
        </p:txBody>
      </p:sp>
      <p:sp>
        <p:nvSpPr>
          <p:cNvPr id="2" name="Rectangle 1">
            <a:extLst>
              <a:ext uri="{FF2B5EF4-FFF2-40B4-BE49-F238E27FC236}">
                <a16:creationId xmlns:a16="http://schemas.microsoft.com/office/drawing/2014/main" id="{1DC7D0D6-8D98-492D-BF56-48313B2ED8E6}"/>
              </a:ext>
            </a:extLst>
          </p:cNvPr>
          <p:cNvSpPr/>
          <p:nvPr/>
        </p:nvSpPr>
        <p:spPr>
          <a:xfrm>
            <a:off x="533399" y="2057400"/>
            <a:ext cx="3581399" cy="41910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E20CFE9B-423E-4C67-BE28-1014F0D01729}"/>
              </a:ext>
            </a:extLst>
          </p:cNvPr>
          <p:cNvSpPr/>
          <p:nvPr/>
        </p:nvSpPr>
        <p:spPr>
          <a:xfrm>
            <a:off x="-5758" y="4419600"/>
            <a:ext cx="4120555" cy="914400"/>
          </a:xfrm>
          <a:prstGeom prst="rect">
            <a:avLst/>
          </a:prstGeom>
          <a:solidFill>
            <a:srgbClr val="34738D">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DE8E87F-FAEB-4F63-B5BE-E270B4A60A40}"/>
              </a:ext>
            </a:extLst>
          </p:cNvPr>
          <p:cNvSpPr/>
          <p:nvPr/>
        </p:nvSpPr>
        <p:spPr>
          <a:xfrm>
            <a:off x="4502292" y="990600"/>
            <a:ext cx="7156307" cy="5257800"/>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4F1A829C-2726-4147-8905-A1BE3E3C5DB8}"/>
              </a:ext>
            </a:extLst>
          </p:cNvPr>
          <p:cNvSpPr/>
          <p:nvPr/>
        </p:nvSpPr>
        <p:spPr>
          <a:xfrm>
            <a:off x="4502292" y="5181600"/>
            <a:ext cx="7689707" cy="1066800"/>
          </a:xfrm>
          <a:prstGeom prst="rect">
            <a:avLst/>
          </a:prstGeom>
          <a:solidFill>
            <a:srgbClr val="189A8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4A330846-AD0B-4CF4-AC8D-FEC785667DF4}"/>
              </a:ext>
            </a:extLst>
          </p:cNvPr>
          <p:cNvSpPr txBox="1"/>
          <p:nvPr/>
        </p:nvSpPr>
        <p:spPr>
          <a:xfrm>
            <a:off x="4876800" y="5372986"/>
            <a:ext cx="6781799" cy="677108"/>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a:t>
            </a:r>
          </a:p>
        </p:txBody>
      </p:sp>
      <p:sp>
        <p:nvSpPr>
          <p:cNvPr id="13" name="TextBox 12">
            <a:extLst>
              <a:ext uri="{FF2B5EF4-FFF2-40B4-BE49-F238E27FC236}">
                <a16:creationId xmlns:a16="http://schemas.microsoft.com/office/drawing/2014/main" id="{232D1F28-98BB-4EA6-AA6A-5B47F2F693CD}"/>
              </a:ext>
            </a:extLst>
          </p:cNvPr>
          <p:cNvSpPr txBox="1"/>
          <p:nvPr/>
        </p:nvSpPr>
        <p:spPr>
          <a:xfrm>
            <a:off x="152400" y="4454674"/>
            <a:ext cx="3962397" cy="86177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pic>
        <p:nvPicPr>
          <p:cNvPr id="14" name="Picture 13">
            <a:hlinkClick r:id="rId4"/>
            <a:extLst>
              <a:ext uri="{FF2B5EF4-FFF2-40B4-BE49-F238E27FC236}">
                <a16:creationId xmlns:a16="http://schemas.microsoft.com/office/drawing/2014/main" id="{888EA126-B068-43BA-A08D-C4559604946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45323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fltVal val="0"/>
                                          </p:val>
                                        </p:tav>
                                        <p:tav tm="100000">
                                          <p:val>
                                            <p:strVal val="#ppt_w"/>
                                          </p:val>
                                        </p:tav>
                                      </p:tavLst>
                                    </p:anim>
                                    <p:anim calcmode="lin" valueType="num">
                                      <p:cBhvr>
                                        <p:cTn id="12" dur="1000" fill="hold"/>
                                        <p:tgtEl>
                                          <p:spTgt spid="2"/>
                                        </p:tgtEl>
                                        <p:attrNameLst>
                                          <p:attrName>ppt_h</p:attrName>
                                        </p:attrNameLst>
                                      </p:cBhvr>
                                      <p:tavLst>
                                        <p:tav tm="0">
                                          <p:val>
                                            <p:fltVal val="0"/>
                                          </p:val>
                                        </p:tav>
                                        <p:tav tm="100000">
                                          <p:val>
                                            <p:strVal val="#ppt_h"/>
                                          </p:val>
                                        </p:tav>
                                      </p:tavLst>
                                    </p:anim>
                                    <p:animEffect transition="in" filter="fade">
                                      <p:cBhvr>
                                        <p:cTn id="13" dur="1000"/>
                                        <p:tgtEl>
                                          <p:spTgt spid="2"/>
                                        </p:tgtEl>
                                      </p:cBhvr>
                                    </p:animEffect>
                                  </p:childTnLst>
                                </p:cTn>
                              </p:par>
                            </p:childTnLst>
                          </p:cTn>
                        </p:par>
                        <p:par>
                          <p:cTn id="14" fill="hold">
                            <p:stCondLst>
                              <p:cond delay="2000"/>
                            </p:stCondLst>
                            <p:childTnLst>
                              <p:par>
                                <p:cTn id="15" presetID="22" presetClass="entr" presetSubtype="8"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left)">
                                      <p:cBhvr>
                                        <p:cTn id="17" dur="1000"/>
                                        <p:tgtEl>
                                          <p:spTgt spid="9"/>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wipe(left)">
                                      <p:cBhvr>
                                        <p:cTn id="20" dur="1000"/>
                                        <p:tgtEl>
                                          <p:spTgt spid="13"/>
                                        </p:tgtEl>
                                      </p:cBhvr>
                                    </p:animEffect>
                                  </p:childTnLst>
                                </p:cTn>
                              </p:par>
                            </p:childTnLst>
                          </p:cTn>
                        </p:par>
                        <p:par>
                          <p:cTn id="21" fill="hold">
                            <p:stCondLst>
                              <p:cond delay="3000"/>
                            </p:stCondLst>
                            <p:childTnLst>
                              <p:par>
                                <p:cTn id="22" presetID="53" presetClass="entr" presetSubtype="16" fill="hold" grpId="0" nodeType="afterEffect">
                                  <p:stCondLst>
                                    <p:cond delay="0"/>
                                  </p:stCondLst>
                                  <p:childTnLst>
                                    <p:set>
                                      <p:cBhvr>
                                        <p:cTn id="23" dur="1" fill="hold">
                                          <p:stCondLst>
                                            <p:cond delay="0"/>
                                          </p:stCondLst>
                                        </p:cTn>
                                        <p:tgtEl>
                                          <p:spTgt spid="10"/>
                                        </p:tgtEl>
                                        <p:attrNameLst>
                                          <p:attrName>style.visibility</p:attrName>
                                        </p:attrNameLst>
                                      </p:cBhvr>
                                      <p:to>
                                        <p:strVal val="visible"/>
                                      </p:to>
                                    </p:set>
                                    <p:anim calcmode="lin" valueType="num">
                                      <p:cBhvr>
                                        <p:cTn id="24" dur="1000" fill="hold"/>
                                        <p:tgtEl>
                                          <p:spTgt spid="10"/>
                                        </p:tgtEl>
                                        <p:attrNameLst>
                                          <p:attrName>ppt_w</p:attrName>
                                        </p:attrNameLst>
                                      </p:cBhvr>
                                      <p:tavLst>
                                        <p:tav tm="0">
                                          <p:val>
                                            <p:fltVal val="0"/>
                                          </p:val>
                                        </p:tav>
                                        <p:tav tm="100000">
                                          <p:val>
                                            <p:strVal val="#ppt_w"/>
                                          </p:val>
                                        </p:tav>
                                      </p:tavLst>
                                    </p:anim>
                                    <p:anim calcmode="lin" valueType="num">
                                      <p:cBhvr>
                                        <p:cTn id="25" dur="1000" fill="hold"/>
                                        <p:tgtEl>
                                          <p:spTgt spid="10"/>
                                        </p:tgtEl>
                                        <p:attrNameLst>
                                          <p:attrName>ppt_h</p:attrName>
                                        </p:attrNameLst>
                                      </p:cBhvr>
                                      <p:tavLst>
                                        <p:tav tm="0">
                                          <p:val>
                                            <p:fltVal val="0"/>
                                          </p:val>
                                        </p:tav>
                                        <p:tav tm="100000">
                                          <p:val>
                                            <p:strVal val="#ppt_h"/>
                                          </p:val>
                                        </p:tav>
                                      </p:tavLst>
                                    </p:anim>
                                    <p:animEffect transition="in" filter="fade">
                                      <p:cBhvr>
                                        <p:cTn id="26" dur="1000"/>
                                        <p:tgtEl>
                                          <p:spTgt spid="10"/>
                                        </p:tgtEl>
                                      </p:cBhvr>
                                    </p:animEffect>
                                  </p:childTnLst>
                                </p:cTn>
                              </p:par>
                            </p:childTnLst>
                          </p:cTn>
                        </p:par>
                        <p:par>
                          <p:cTn id="27" fill="hold">
                            <p:stCondLst>
                              <p:cond delay="4000"/>
                            </p:stCondLst>
                            <p:childTnLst>
                              <p:par>
                                <p:cTn id="28" presetID="22" presetClass="entr" presetSubtype="8" fill="hold" grpId="0" nodeType="after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wipe(left)">
                                      <p:cBhvr>
                                        <p:cTn id="30" dur="1000"/>
                                        <p:tgtEl>
                                          <p:spTgt spid="11"/>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wipe(left)">
                                      <p:cBhvr>
                                        <p:cTn id="33"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P spid="9" grpId="0" animBg="1"/>
      <p:bldP spid="10" grpId="0" animBg="1"/>
      <p:bldP spid="11" grpId="0" animBg="1"/>
      <p:bldP spid="12" grpId="0"/>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1657</TotalTime>
  <Words>1352</Words>
  <Application>Microsoft Office PowerPoint</Application>
  <PresentationFormat>Widescreen</PresentationFormat>
  <Paragraphs>52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331</cp:revision>
  <dcterms:created xsi:type="dcterms:W3CDTF">2016-09-28T22:08:47Z</dcterms:created>
  <dcterms:modified xsi:type="dcterms:W3CDTF">2019-09-06T16:44:31Z</dcterms:modified>
</cp:coreProperties>
</file>