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740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B51A199-73E1-48E8-B3AD-8B44523DD5E7}"/>
              </a:ext>
            </a:extLst>
          </p:cNvPr>
          <p:cNvCxnSpPr>
            <a:cxnSpLocks/>
          </p:cNvCxnSpPr>
          <p:nvPr/>
        </p:nvCxnSpPr>
        <p:spPr>
          <a:xfrm flipH="1" flipV="1">
            <a:off x="3693557" y="2854036"/>
            <a:ext cx="1580" cy="1032164"/>
          </a:xfrm>
          <a:prstGeom prst="line">
            <a:avLst/>
          </a:prstGeom>
          <a:ln w="41275">
            <a:solidFill>
              <a:srgbClr val="4CC8EC"/>
            </a:solidFil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441633F-0D56-438A-A89A-16B2CC49977D}"/>
              </a:ext>
            </a:extLst>
          </p:cNvPr>
          <p:cNvCxnSpPr>
            <a:cxnSpLocks/>
          </p:cNvCxnSpPr>
          <p:nvPr/>
        </p:nvCxnSpPr>
        <p:spPr>
          <a:xfrm flipH="1" flipV="1">
            <a:off x="6868069" y="2854036"/>
            <a:ext cx="1580" cy="1032164"/>
          </a:xfrm>
          <a:prstGeom prst="line">
            <a:avLst/>
          </a:prstGeom>
          <a:ln w="41275">
            <a:solidFill>
              <a:srgbClr val="57CCC6"/>
            </a:solidFil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A9E809F-8649-4E61-8BC0-B63C343679B1}"/>
              </a:ext>
            </a:extLst>
          </p:cNvPr>
          <p:cNvCxnSpPr>
            <a:cxnSpLocks/>
          </p:cNvCxnSpPr>
          <p:nvPr/>
        </p:nvCxnSpPr>
        <p:spPr>
          <a:xfrm flipH="1" flipV="1">
            <a:off x="10077491" y="2815936"/>
            <a:ext cx="1580" cy="1032164"/>
          </a:xfrm>
          <a:prstGeom prst="line">
            <a:avLst/>
          </a:prstGeom>
          <a:ln w="41275">
            <a:solidFill>
              <a:srgbClr val="60DCFF"/>
            </a:solidFil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EC6C744-7D47-4804-A9FF-7F2E46E32923}"/>
              </a:ext>
            </a:extLst>
          </p:cNvPr>
          <p:cNvCxnSpPr>
            <a:cxnSpLocks/>
          </p:cNvCxnSpPr>
          <p:nvPr/>
        </p:nvCxnSpPr>
        <p:spPr>
          <a:xfrm>
            <a:off x="2057400" y="4038600"/>
            <a:ext cx="0" cy="1094507"/>
          </a:xfrm>
          <a:prstGeom prst="line">
            <a:avLst/>
          </a:prstGeom>
          <a:ln w="41275">
            <a:solidFill>
              <a:srgbClr val="FF7467"/>
            </a:solidFil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AE3107C-6556-42D1-8D9E-6AA400E05567}"/>
              </a:ext>
            </a:extLst>
          </p:cNvPr>
          <p:cNvCxnSpPr>
            <a:cxnSpLocks/>
          </p:cNvCxnSpPr>
          <p:nvPr/>
        </p:nvCxnSpPr>
        <p:spPr>
          <a:xfrm>
            <a:off x="5240466" y="3962400"/>
            <a:ext cx="0" cy="1094507"/>
          </a:xfrm>
          <a:prstGeom prst="line">
            <a:avLst/>
          </a:prstGeom>
          <a:ln w="41275">
            <a:solidFill>
              <a:srgbClr val="F4C956"/>
            </a:solidFill>
            <a:tailEnd type="ova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0A73EA1-CB76-4693-897C-420AE2689256}"/>
              </a:ext>
            </a:extLst>
          </p:cNvPr>
          <p:cNvCxnSpPr>
            <a:cxnSpLocks/>
          </p:cNvCxnSpPr>
          <p:nvPr/>
        </p:nvCxnSpPr>
        <p:spPr>
          <a:xfrm>
            <a:off x="8458200" y="4038600"/>
            <a:ext cx="0" cy="1094507"/>
          </a:xfrm>
          <a:prstGeom prst="line">
            <a:avLst/>
          </a:prstGeom>
          <a:ln w="41275">
            <a:solidFill>
              <a:srgbClr val="FF9285"/>
            </a:solidFill>
            <a:tailEnd type="ova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BBBFAC55-83A9-425A-A598-E9C028026FAB}"/>
              </a:ext>
            </a:extLst>
          </p:cNvPr>
          <p:cNvSpPr/>
          <p:nvPr/>
        </p:nvSpPr>
        <p:spPr>
          <a:xfrm>
            <a:off x="10086079" y="3924300"/>
            <a:ext cx="2103120" cy="762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743C740-D198-47B7-8638-8B5A582FFB96}"/>
              </a:ext>
            </a:extLst>
          </p:cNvPr>
          <p:cNvSpPr/>
          <p:nvPr/>
        </p:nvSpPr>
        <p:spPr>
          <a:xfrm>
            <a:off x="8514605" y="3848100"/>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6799419-C6A6-44DB-BA99-53F6161FC73E}"/>
              </a:ext>
            </a:extLst>
          </p:cNvPr>
          <p:cNvSpPr/>
          <p:nvPr/>
        </p:nvSpPr>
        <p:spPr>
          <a:xfrm>
            <a:off x="6909988" y="3848100"/>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179DC3-B267-498C-BBC7-190F6878AD3F}"/>
              </a:ext>
            </a:extLst>
          </p:cNvPr>
          <p:cNvSpPr/>
          <p:nvPr/>
        </p:nvSpPr>
        <p:spPr>
          <a:xfrm>
            <a:off x="5312593" y="3855028"/>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2B9EB46-A1EB-4213-AA7C-1129C4D29E1C}"/>
              </a:ext>
            </a:extLst>
          </p:cNvPr>
          <p:cNvSpPr/>
          <p:nvPr/>
        </p:nvSpPr>
        <p:spPr>
          <a:xfrm>
            <a:off x="3693558" y="3855028"/>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50E289E-BE2F-44A4-AC74-F9C895146BC1}"/>
              </a:ext>
            </a:extLst>
          </p:cNvPr>
          <p:cNvSpPr/>
          <p:nvPr/>
        </p:nvSpPr>
        <p:spPr>
          <a:xfrm>
            <a:off x="2136502" y="3851564"/>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9636BA8-8F09-4347-816D-D5E447ED88EE}"/>
              </a:ext>
            </a:extLst>
          </p:cNvPr>
          <p:cNvSpPr/>
          <p:nvPr/>
        </p:nvSpPr>
        <p:spPr>
          <a:xfrm>
            <a:off x="0" y="3848100"/>
            <a:ext cx="2171701" cy="228600"/>
          </a:xfrm>
          <a:custGeom>
            <a:avLst/>
            <a:gdLst>
              <a:gd name="connsiteX0" fmla="*/ 2057401 w 2171701"/>
              <a:gd name="connsiteY0" fmla="*/ 0 h 228600"/>
              <a:gd name="connsiteX1" fmla="*/ 2171701 w 2171701"/>
              <a:gd name="connsiteY1" fmla="*/ 114300 h 228600"/>
              <a:gd name="connsiteX2" fmla="*/ 2057401 w 2171701"/>
              <a:gd name="connsiteY2" fmla="*/ 228600 h 228600"/>
              <a:gd name="connsiteX3" fmla="*/ 1952083 w 2171701"/>
              <a:gd name="connsiteY3" fmla="*/ 158791 h 228600"/>
              <a:gd name="connsiteX4" fmla="*/ 1950793 w 2171701"/>
              <a:gd name="connsiteY4" fmla="*/ 152400 h 228600"/>
              <a:gd name="connsiteX5" fmla="*/ 0 w 2171701"/>
              <a:gd name="connsiteY5" fmla="*/ 152400 h 228600"/>
              <a:gd name="connsiteX6" fmla="*/ 0 w 2171701"/>
              <a:gd name="connsiteY6" fmla="*/ 76200 h 228600"/>
              <a:gd name="connsiteX7" fmla="*/ 1950793 w 2171701"/>
              <a:gd name="connsiteY7" fmla="*/ 76200 h 228600"/>
              <a:gd name="connsiteX8" fmla="*/ 1952083 w 2171701"/>
              <a:gd name="connsiteY8" fmla="*/ 69809 h 228600"/>
              <a:gd name="connsiteX9" fmla="*/ 2057401 w 2171701"/>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71701" h="228600">
                <a:moveTo>
                  <a:pt x="2057401" y="0"/>
                </a:moveTo>
                <a:cubicBezTo>
                  <a:pt x="2120527" y="0"/>
                  <a:pt x="2171701" y="51174"/>
                  <a:pt x="2171701" y="114300"/>
                </a:cubicBezTo>
                <a:cubicBezTo>
                  <a:pt x="2171701" y="177426"/>
                  <a:pt x="2120527" y="228600"/>
                  <a:pt x="2057401" y="228600"/>
                </a:cubicBezTo>
                <a:cubicBezTo>
                  <a:pt x="2010057" y="228600"/>
                  <a:pt x="1969435" y="199815"/>
                  <a:pt x="1952083" y="158791"/>
                </a:cubicBezTo>
                <a:lnTo>
                  <a:pt x="1950793" y="152400"/>
                </a:lnTo>
                <a:lnTo>
                  <a:pt x="0" y="152400"/>
                </a:lnTo>
                <a:lnTo>
                  <a:pt x="0" y="76200"/>
                </a:lnTo>
                <a:lnTo>
                  <a:pt x="1950793" y="76200"/>
                </a:lnTo>
                <a:lnTo>
                  <a:pt x="1952083" y="69809"/>
                </a:lnTo>
                <a:cubicBezTo>
                  <a:pt x="1969435" y="28786"/>
                  <a:pt x="2010057" y="0"/>
                  <a:pt x="2057401"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Группа 981">
            <a:extLst>
              <a:ext uri="{FF2B5EF4-FFF2-40B4-BE49-F238E27FC236}">
                <a16:creationId xmlns:a16="http://schemas.microsoft.com/office/drawing/2014/main" id="{82555C63-3DF9-46B0-BD76-8CA1141D7FB0}"/>
              </a:ext>
            </a:extLst>
          </p:cNvPr>
          <p:cNvGrpSpPr/>
          <p:nvPr/>
        </p:nvGrpSpPr>
        <p:grpSpPr>
          <a:xfrm>
            <a:off x="3288744" y="1871591"/>
            <a:ext cx="809625" cy="809625"/>
            <a:chOff x="623888" y="5572125"/>
            <a:chExt cx="809625" cy="809625"/>
          </a:xfrm>
        </p:grpSpPr>
        <p:sp>
          <p:nvSpPr>
            <p:cNvPr id="30" name="Freeform 198">
              <a:extLst>
                <a:ext uri="{FF2B5EF4-FFF2-40B4-BE49-F238E27FC236}">
                  <a16:creationId xmlns:a16="http://schemas.microsoft.com/office/drawing/2014/main" id="{AB5CEBE3-A6B3-425B-9088-BF2BA8156DD6}"/>
                </a:ext>
              </a:extLst>
            </p:cNvPr>
            <p:cNvSpPr>
              <a:spLocks/>
            </p:cNvSpPr>
            <p:nvPr/>
          </p:nvSpPr>
          <p:spPr bwMode="auto">
            <a:xfrm>
              <a:off x="623888" y="5572125"/>
              <a:ext cx="809625" cy="809625"/>
            </a:xfrm>
            <a:custGeom>
              <a:avLst/>
              <a:gdLst>
                <a:gd name="T0" fmla="*/ 1894 w 3570"/>
                <a:gd name="T1" fmla="*/ 3 h 3570"/>
                <a:gd name="T2" fmla="*/ 2106 w 3570"/>
                <a:gd name="T3" fmla="*/ 29 h 3570"/>
                <a:gd name="T4" fmla="*/ 2310 w 3570"/>
                <a:gd name="T5" fmla="*/ 78 h 3570"/>
                <a:gd name="T6" fmla="*/ 2503 w 3570"/>
                <a:gd name="T7" fmla="*/ 150 h 3570"/>
                <a:gd name="T8" fmla="*/ 2686 w 3570"/>
                <a:gd name="T9" fmla="*/ 243 h 3570"/>
                <a:gd name="T10" fmla="*/ 2856 w 3570"/>
                <a:gd name="T11" fmla="*/ 357 h 3570"/>
                <a:gd name="T12" fmla="*/ 3011 w 3570"/>
                <a:gd name="T13" fmla="*/ 488 h 3570"/>
                <a:gd name="T14" fmla="*/ 3150 w 3570"/>
                <a:gd name="T15" fmla="*/ 635 h 3570"/>
                <a:gd name="T16" fmla="*/ 3273 w 3570"/>
                <a:gd name="T17" fmla="*/ 797 h 3570"/>
                <a:gd name="T18" fmla="*/ 3375 w 3570"/>
                <a:gd name="T19" fmla="*/ 974 h 3570"/>
                <a:gd name="T20" fmla="*/ 3459 w 3570"/>
                <a:gd name="T21" fmla="*/ 1162 h 3570"/>
                <a:gd name="T22" fmla="*/ 3519 w 3570"/>
                <a:gd name="T23" fmla="*/ 1361 h 3570"/>
                <a:gd name="T24" fmla="*/ 3557 w 3570"/>
                <a:gd name="T25" fmla="*/ 1570 h 3570"/>
                <a:gd name="T26" fmla="*/ 3570 w 3570"/>
                <a:gd name="T27" fmla="*/ 1785 h 3570"/>
                <a:gd name="T28" fmla="*/ 3557 w 3570"/>
                <a:gd name="T29" fmla="*/ 2000 h 3570"/>
                <a:gd name="T30" fmla="*/ 3519 w 3570"/>
                <a:gd name="T31" fmla="*/ 2209 h 3570"/>
                <a:gd name="T32" fmla="*/ 3459 w 3570"/>
                <a:gd name="T33" fmla="*/ 2408 h 3570"/>
                <a:gd name="T34" fmla="*/ 3375 w 3570"/>
                <a:gd name="T35" fmla="*/ 2596 h 3570"/>
                <a:gd name="T36" fmla="*/ 3273 w 3570"/>
                <a:gd name="T37" fmla="*/ 2773 h 3570"/>
                <a:gd name="T38" fmla="*/ 3150 w 3570"/>
                <a:gd name="T39" fmla="*/ 2935 h 3570"/>
                <a:gd name="T40" fmla="*/ 3011 w 3570"/>
                <a:gd name="T41" fmla="*/ 3082 h 3570"/>
                <a:gd name="T42" fmla="*/ 2856 w 3570"/>
                <a:gd name="T43" fmla="*/ 3213 h 3570"/>
                <a:gd name="T44" fmla="*/ 2686 w 3570"/>
                <a:gd name="T45" fmla="*/ 3327 h 3570"/>
                <a:gd name="T46" fmla="*/ 2503 w 3570"/>
                <a:gd name="T47" fmla="*/ 3420 h 3570"/>
                <a:gd name="T48" fmla="*/ 2310 w 3570"/>
                <a:gd name="T49" fmla="*/ 3492 h 3570"/>
                <a:gd name="T50" fmla="*/ 2106 w 3570"/>
                <a:gd name="T51" fmla="*/ 3541 h 3570"/>
                <a:gd name="T52" fmla="*/ 1894 w 3570"/>
                <a:gd name="T53" fmla="*/ 3567 h 3570"/>
                <a:gd name="T54" fmla="*/ 1676 w 3570"/>
                <a:gd name="T55" fmla="*/ 3567 h 3570"/>
                <a:gd name="T56" fmla="*/ 1464 w 3570"/>
                <a:gd name="T57" fmla="*/ 3541 h 3570"/>
                <a:gd name="T58" fmla="*/ 1260 w 3570"/>
                <a:gd name="T59" fmla="*/ 3492 h 3570"/>
                <a:gd name="T60" fmla="*/ 1067 w 3570"/>
                <a:gd name="T61" fmla="*/ 3420 h 3570"/>
                <a:gd name="T62" fmla="*/ 884 w 3570"/>
                <a:gd name="T63" fmla="*/ 3327 h 3570"/>
                <a:gd name="T64" fmla="*/ 714 w 3570"/>
                <a:gd name="T65" fmla="*/ 3213 h 3570"/>
                <a:gd name="T66" fmla="*/ 559 w 3570"/>
                <a:gd name="T67" fmla="*/ 3082 h 3570"/>
                <a:gd name="T68" fmla="*/ 420 w 3570"/>
                <a:gd name="T69" fmla="*/ 2935 h 3570"/>
                <a:gd name="T70" fmla="*/ 298 w 3570"/>
                <a:gd name="T71" fmla="*/ 2773 h 3570"/>
                <a:gd name="T72" fmla="*/ 195 w 3570"/>
                <a:gd name="T73" fmla="*/ 2596 h 3570"/>
                <a:gd name="T74" fmla="*/ 111 w 3570"/>
                <a:gd name="T75" fmla="*/ 2408 h 3570"/>
                <a:gd name="T76" fmla="*/ 51 w 3570"/>
                <a:gd name="T77" fmla="*/ 2209 h 3570"/>
                <a:gd name="T78" fmla="*/ 13 w 3570"/>
                <a:gd name="T79" fmla="*/ 2000 h 3570"/>
                <a:gd name="T80" fmla="*/ 0 w 3570"/>
                <a:gd name="T81" fmla="*/ 1785 h 3570"/>
                <a:gd name="T82" fmla="*/ 13 w 3570"/>
                <a:gd name="T83" fmla="*/ 1570 h 3570"/>
                <a:gd name="T84" fmla="*/ 51 w 3570"/>
                <a:gd name="T85" fmla="*/ 1361 h 3570"/>
                <a:gd name="T86" fmla="*/ 111 w 3570"/>
                <a:gd name="T87" fmla="*/ 1162 h 3570"/>
                <a:gd name="T88" fmla="*/ 195 w 3570"/>
                <a:gd name="T89" fmla="*/ 974 h 3570"/>
                <a:gd name="T90" fmla="*/ 298 w 3570"/>
                <a:gd name="T91" fmla="*/ 797 h 3570"/>
                <a:gd name="T92" fmla="*/ 420 w 3570"/>
                <a:gd name="T93" fmla="*/ 635 h 3570"/>
                <a:gd name="T94" fmla="*/ 559 w 3570"/>
                <a:gd name="T95" fmla="*/ 488 h 3570"/>
                <a:gd name="T96" fmla="*/ 714 w 3570"/>
                <a:gd name="T97" fmla="*/ 357 h 3570"/>
                <a:gd name="T98" fmla="*/ 884 w 3570"/>
                <a:gd name="T99" fmla="*/ 243 h 3570"/>
                <a:gd name="T100" fmla="*/ 1067 w 3570"/>
                <a:gd name="T101" fmla="*/ 150 h 3570"/>
                <a:gd name="T102" fmla="*/ 1260 w 3570"/>
                <a:gd name="T103" fmla="*/ 78 h 3570"/>
                <a:gd name="T104" fmla="*/ 1464 w 3570"/>
                <a:gd name="T105" fmla="*/ 29 h 3570"/>
                <a:gd name="T106" fmla="*/ 1676 w 3570"/>
                <a:gd name="T107"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0" h="3570">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4CC8EC"/>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1" name="Freeform 199">
              <a:extLst>
                <a:ext uri="{FF2B5EF4-FFF2-40B4-BE49-F238E27FC236}">
                  <a16:creationId xmlns:a16="http://schemas.microsoft.com/office/drawing/2014/main" id="{8FE4AA9D-3408-40AF-8DF1-09CF19CAEFA8}"/>
                </a:ext>
              </a:extLst>
            </p:cNvPr>
            <p:cNvSpPr>
              <a:spLocks/>
            </p:cNvSpPr>
            <p:nvPr/>
          </p:nvSpPr>
          <p:spPr bwMode="auto">
            <a:xfrm>
              <a:off x="750888" y="5708650"/>
              <a:ext cx="555625" cy="546100"/>
            </a:xfrm>
            <a:custGeom>
              <a:avLst/>
              <a:gdLst>
                <a:gd name="T0" fmla="*/ 1640 w 2454"/>
                <a:gd name="T1" fmla="*/ 31 h 2413"/>
                <a:gd name="T2" fmla="*/ 1869 w 2454"/>
                <a:gd name="T3" fmla="*/ 140 h 2413"/>
                <a:gd name="T4" fmla="*/ 2066 w 2454"/>
                <a:gd name="T5" fmla="*/ 291 h 2413"/>
                <a:gd name="T6" fmla="*/ 2229 w 2454"/>
                <a:gd name="T7" fmla="*/ 478 h 2413"/>
                <a:gd name="T8" fmla="*/ 2351 w 2454"/>
                <a:gd name="T9" fmla="*/ 694 h 2413"/>
                <a:gd name="T10" fmla="*/ 2428 w 2454"/>
                <a:gd name="T11" fmla="*/ 932 h 2413"/>
                <a:gd name="T12" fmla="*/ 2454 w 2454"/>
                <a:gd name="T13" fmla="*/ 1186 h 2413"/>
                <a:gd name="T14" fmla="*/ 2425 w 2454"/>
                <a:gd name="T15" fmla="*/ 1454 h 2413"/>
                <a:gd name="T16" fmla="*/ 2340 w 2454"/>
                <a:gd name="T17" fmla="*/ 1703 h 2413"/>
                <a:gd name="T18" fmla="*/ 2207 w 2454"/>
                <a:gd name="T19" fmla="*/ 1924 h 2413"/>
                <a:gd name="T20" fmla="*/ 2032 w 2454"/>
                <a:gd name="T21" fmla="*/ 2112 h 2413"/>
                <a:gd name="T22" fmla="*/ 1821 w 2454"/>
                <a:gd name="T23" fmla="*/ 2259 h 2413"/>
                <a:gd name="T24" fmla="*/ 1581 w 2454"/>
                <a:gd name="T25" fmla="*/ 2361 h 2413"/>
                <a:gd name="T26" fmla="*/ 1319 w 2454"/>
                <a:gd name="T27" fmla="*/ 2410 h 2413"/>
                <a:gd name="T28" fmla="*/ 1046 w 2454"/>
                <a:gd name="T29" fmla="*/ 2400 h 2413"/>
                <a:gd name="T30" fmla="*/ 790 w 2454"/>
                <a:gd name="T31" fmla="*/ 2333 h 2413"/>
                <a:gd name="T32" fmla="*/ 560 w 2454"/>
                <a:gd name="T33" fmla="*/ 2215 h 2413"/>
                <a:gd name="T34" fmla="*/ 359 w 2454"/>
                <a:gd name="T35" fmla="*/ 2054 h 2413"/>
                <a:gd name="T36" fmla="*/ 198 w 2454"/>
                <a:gd name="T37" fmla="*/ 1853 h 2413"/>
                <a:gd name="T38" fmla="*/ 80 w 2454"/>
                <a:gd name="T39" fmla="*/ 1623 h 2413"/>
                <a:gd name="T40" fmla="*/ 13 w 2454"/>
                <a:gd name="T41" fmla="*/ 1367 h 2413"/>
                <a:gd name="T42" fmla="*/ 2 w 2454"/>
                <a:gd name="T43" fmla="*/ 1101 h 2413"/>
                <a:gd name="T44" fmla="*/ 47 w 2454"/>
                <a:gd name="T45" fmla="*/ 851 h 2413"/>
                <a:gd name="T46" fmla="*/ 95 w 2454"/>
                <a:gd name="T47" fmla="*/ 732 h 2413"/>
                <a:gd name="T48" fmla="*/ 150 w 2454"/>
                <a:gd name="T49" fmla="*/ 699 h 2413"/>
                <a:gd name="T50" fmla="*/ 216 w 2454"/>
                <a:gd name="T51" fmla="*/ 702 h 2413"/>
                <a:gd name="T52" fmla="*/ 267 w 2454"/>
                <a:gd name="T53" fmla="*/ 741 h 2413"/>
                <a:gd name="T54" fmla="*/ 289 w 2454"/>
                <a:gd name="T55" fmla="*/ 802 h 2413"/>
                <a:gd name="T56" fmla="*/ 261 w 2454"/>
                <a:gd name="T57" fmla="*/ 911 h 2413"/>
                <a:gd name="T58" fmla="*/ 225 w 2454"/>
                <a:gd name="T59" fmla="*/ 1116 h 2413"/>
                <a:gd name="T60" fmla="*/ 236 w 2454"/>
                <a:gd name="T61" fmla="*/ 1348 h 2413"/>
                <a:gd name="T62" fmla="*/ 302 w 2454"/>
                <a:gd name="T63" fmla="*/ 1577 h 2413"/>
                <a:gd name="T64" fmla="*/ 417 w 2454"/>
                <a:gd name="T65" fmla="*/ 1779 h 2413"/>
                <a:gd name="T66" fmla="*/ 574 w 2454"/>
                <a:gd name="T67" fmla="*/ 1948 h 2413"/>
                <a:gd name="T68" fmla="*/ 766 w 2454"/>
                <a:gd name="T69" fmla="*/ 2077 h 2413"/>
                <a:gd name="T70" fmla="*/ 986 w 2454"/>
                <a:gd name="T71" fmla="*/ 2161 h 2413"/>
                <a:gd name="T72" fmla="*/ 1227 w 2454"/>
                <a:gd name="T73" fmla="*/ 2190 h 2413"/>
                <a:gd name="T74" fmla="*/ 1468 w 2454"/>
                <a:gd name="T75" fmla="*/ 2161 h 2413"/>
                <a:gd name="T76" fmla="*/ 1688 w 2454"/>
                <a:gd name="T77" fmla="*/ 2077 h 2413"/>
                <a:gd name="T78" fmla="*/ 1880 w 2454"/>
                <a:gd name="T79" fmla="*/ 1948 h 2413"/>
                <a:gd name="T80" fmla="*/ 2037 w 2454"/>
                <a:gd name="T81" fmla="*/ 1779 h 2413"/>
                <a:gd name="T82" fmla="*/ 2152 w 2454"/>
                <a:gd name="T83" fmla="*/ 1577 h 2413"/>
                <a:gd name="T84" fmla="*/ 2218 w 2454"/>
                <a:gd name="T85" fmla="*/ 1348 h 2413"/>
                <a:gd name="T86" fmla="*/ 2228 w 2454"/>
                <a:gd name="T87" fmla="*/ 1107 h 2413"/>
                <a:gd name="T88" fmla="*/ 2183 w 2454"/>
                <a:gd name="T89" fmla="*/ 881 h 2413"/>
                <a:gd name="T90" fmla="*/ 2090 w 2454"/>
                <a:gd name="T91" fmla="*/ 673 h 2413"/>
                <a:gd name="T92" fmla="*/ 1953 w 2454"/>
                <a:gd name="T93" fmla="*/ 494 h 2413"/>
                <a:gd name="T94" fmla="*/ 1779 w 2454"/>
                <a:gd name="T95" fmla="*/ 348 h 2413"/>
                <a:gd name="T96" fmla="*/ 1573 w 2454"/>
                <a:gd name="T97" fmla="*/ 244 h 2413"/>
                <a:gd name="T98" fmla="*/ 1454 w 2454"/>
                <a:gd name="T99" fmla="*/ 195 h 2413"/>
                <a:gd name="T100" fmla="*/ 1418 w 2454"/>
                <a:gd name="T101" fmla="*/ 132 h 2413"/>
                <a:gd name="T102" fmla="*/ 1431 w 2454"/>
                <a:gd name="T103" fmla="*/ 58 h 2413"/>
                <a:gd name="T104" fmla="*/ 1486 w 2454"/>
                <a:gd name="T105" fmla="*/ 9 h 2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54" h="2413">
                  <a:moveTo>
                    <a:pt x="1533" y="0"/>
                  </a:moveTo>
                  <a:lnTo>
                    <a:pt x="1559" y="5"/>
                  </a:lnTo>
                  <a:lnTo>
                    <a:pt x="1640" y="31"/>
                  </a:lnTo>
                  <a:lnTo>
                    <a:pt x="1720" y="62"/>
                  </a:lnTo>
                  <a:lnTo>
                    <a:pt x="1796" y="99"/>
                  </a:lnTo>
                  <a:lnTo>
                    <a:pt x="1869" y="140"/>
                  </a:lnTo>
                  <a:lnTo>
                    <a:pt x="1938" y="186"/>
                  </a:lnTo>
                  <a:lnTo>
                    <a:pt x="2004" y="236"/>
                  </a:lnTo>
                  <a:lnTo>
                    <a:pt x="2066" y="291"/>
                  </a:lnTo>
                  <a:lnTo>
                    <a:pt x="2125" y="350"/>
                  </a:lnTo>
                  <a:lnTo>
                    <a:pt x="2179" y="413"/>
                  </a:lnTo>
                  <a:lnTo>
                    <a:pt x="2229" y="478"/>
                  </a:lnTo>
                  <a:lnTo>
                    <a:pt x="2274" y="548"/>
                  </a:lnTo>
                  <a:lnTo>
                    <a:pt x="2314" y="619"/>
                  </a:lnTo>
                  <a:lnTo>
                    <a:pt x="2351" y="694"/>
                  </a:lnTo>
                  <a:lnTo>
                    <a:pt x="2381" y="772"/>
                  </a:lnTo>
                  <a:lnTo>
                    <a:pt x="2407" y="851"/>
                  </a:lnTo>
                  <a:lnTo>
                    <a:pt x="2428" y="932"/>
                  </a:lnTo>
                  <a:lnTo>
                    <a:pt x="2442" y="1015"/>
                  </a:lnTo>
                  <a:lnTo>
                    <a:pt x="2452" y="1101"/>
                  </a:lnTo>
                  <a:lnTo>
                    <a:pt x="2454" y="1186"/>
                  </a:lnTo>
                  <a:lnTo>
                    <a:pt x="2451" y="1278"/>
                  </a:lnTo>
                  <a:lnTo>
                    <a:pt x="2441" y="1367"/>
                  </a:lnTo>
                  <a:lnTo>
                    <a:pt x="2425" y="1454"/>
                  </a:lnTo>
                  <a:lnTo>
                    <a:pt x="2402" y="1540"/>
                  </a:lnTo>
                  <a:lnTo>
                    <a:pt x="2374" y="1623"/>
                  </a:lnTo>
                  <a:lnTo>
                    <a:pt x="2340" y="1703"/>
                  </a:lnTo>
                  <a:lnTo>
                    <a:pt x="2300" y="1780"/>
                  </a:lnTo>
                  <a:lnTo>
                    <a:pt x="2256" y="1853"/>
                  </a:lnTo>
                  <a:lnTo>
                    <a:pt x="2207" y="1924"/>
                  </a:lnTo>
                  <a:lnTo>
                    <a:pt x="2153" y="1991"/>
                  </a:lnTo>
                  <a:lnTo>
                    <a:pt x="2095" y="2054"/>
                  </a:lnTo>
                  <a:lnTo>
                    <a:pt x="2032" y="2112"/>
                  </a:lnTo>
                  <a:lnTo>
                    <a:pt x="1965" y="2166"/>
                  </a:lnTo>
                  <a:lnTo>
                    <a:pt x="1894" y="2215"/>
                  </a:lnTo>
                  <a:lnTo>
                    <a:pt x="1821" y="2259"/>
                  </a:lnTo>
                  <a:lnTo>
                    <a:pt x="1744" y="2299"/>
                  </a:lnTo>
                  <a:lnTo>
                    <a:pt x="1664" y="2333"/>
                  </a:lnTo>
                  <a:lnTo>
                    <a:pt x="1581" y="2361"/>
                  </a:lnTo>
                  <a:lnTo>
                    <a:pt x="1495" y="2384"/>
                  </a:lnTo>
                  <a:lnTo>
                    <a:pt x="1408" y="2400"/>
                  </a:lnTo>
                  <a:lnTo>
                    <a:pt x="1319" y="2410"/>
                  </a:lnTo>
                  <a:lnTo>
                    <a:pt x="1227" y="2413"/>
                  </a:lnTo>
                  <a:lnTo>
                    <a:pt x="1135" y="2410"/>
                  </a:lnTo>
                  <a:lnTo>
                    <a:pt x="1046" y="2400"/>
                  </a:lnTo>
                  <a:lnTo>
                    <a:pt x="959" y="2384"/>
                  </a:lnTo>
                  <a:lnTo>
                    <a:pt x="873" y="2361"/>
                  </a:lnTo>
                  <a:lnTo>
                    <a:pt x="790" y="2333"/>
                  </a:lnTo>
                  <a:lnTo>
                    <a:pt x="710" y="2299"/>
                  </a:lnTo>
                  <a:lnTo>
                    <a:pt x="633" y="2259"/>
                  </a:lnTo>
                  <a:lnTo>
                    <a:pt x="560" y="2215"/>
                  </a:lnTo>
                  <a:lnTo>
                    <a:pt x="489" y="2166"/>
                  </a:lnTo>
                  <a:lnTo>
                    <a:pt x="422" y="2112"/>
                  </a:lnTo>
                  <a:lnTo>
                    <a:pt x="359" y="2054"/>
                  </a:lnTo>
                  <a:lnTo>
                    <a:pt x="301" y="1991"/>
                  </a:lnTo>
                  <a:lnTo>
                    <a:pt x="247" y="1924"/>
                  </a:lnTo>
                  <a:lnTo>
                    <a:pt x="198" y="1853"/>
                  </a:lnTo>
                  <a:lnTo>
                    <a:pt x="154" y="1780"/>
                  </a:lnTo>
                  <a:lnTo>
                    <a:pt x="114" y="1703"/>
                  </a:lnTo>
                  <a:lnTo>
                    <a:pt x="80" y="1623"/>
                  </a:lnTo>
                  <a:lnTo>
                    <a:pt x="52" y="1540"/>
                  </a:lnTo>
                  <a:lnTo>
                    <a:pt x="29" y="1454"/>
                  </a:lnTo>
                  <a:lnTo>
                    <a:pt x="13" y="1367"/>
                  </a:lnTo>
                  <a:lnTo>
                    <a:pt x="3" y="1278"/>
                  </a:lnTo>
                  <a:lnTo>
                    <a:pt x="0" y="1186"/>
                  </a:lnTo>
                  <a:lnTo>
                    <a:pt x="2" y="1101"/>
                  </a:lnTo>
                  <a:lnTo>
                    <a:pt x="11" y="1016"/>
                  </a:lnTo>
                  <a:lnTo>
                    <a:pt x="26" y="933"/>
                  </a:lnTo>
                  <a:lnTo>
                    <a:pt x="47" y="851"/>
                  </a:lnTo>
                  <a:lnTo>
                    <a:pt x="73" y="770"/>
                  </a:lnTo>
                  <a:lnTo>
                    <a:pt x="82" y="749"/>
                  </a:lnTo>
                  <a:lnTo>
                    <a:pt x="95" y="732"/>
                  </a:lnTo>
                  <a:lnTo>
                    <a:pt x="112" y="718"/>
                  </a:lnTo>
                  <a:lnTo>
                    <a:pt x="130" y="707"/>
                  </a:lnTo>
                  <a:lnTo>
                    <a:pt x="150" y="699"/>
                  </a:lnTo>
                  <a:lnTo>
                    <a:pt x="171" y="696"/>
                  </a:lnTo>
                  <a:lnTo>
                    <a:pt x="193" y="697"/>
                  </a:lnTo>
                  <a:lnTo>
                    <a:pt x="216" y="702"/>
                  </a:lnTo>
                  <a:lnTo>
                    <a:pt x="235" y="712"/>
                  </a:lnTo>
                  <a:lnTo>
                    <a:pt x="253" y="725"/>
                  </a:lnTo>
                  <a:lnTo>
                    <a:pt x="267" y="741"/>
                  </a:lnTo>
                  <a:lnTo>
                    <a:pt x="278" y="760"/>
                  </a:lnTo>
                  <a:lnTo>
                    <a:pt x="286" y="780"/>
                  </a:lnTo>
                  <a:lnTo>
                    <a:pt x="289" y="802"/>
                  </a:lnTo>
                  <a:lnTo>
                    <a:pt x="288" y="824"/>
                  </a:lnTo>
                  <a:lnTo>
                    <a:pt x="283" y="845"/>
                  </a:lnTo>
                  <a:lnTo>
                    <a:pt x="261" y="911"/>
                  </a:lnTo>
                  <a:lnTo>
                    <a:pt x="245" y="978"/>
                  </a:lnTo>
                  <a:lnTo>
                    <a:pt x="233" y="1046"/>
                  </a:lnTo>
                  <a:lnTo>
                    <a:pt x="225" y="1116"/>
                  </a:lnTo>
                  <a:lnTo>
                    <a:pt x="223" y="1186"/>
                  </a:lnTo>
                  <a:lnTo>
                    <a:pt x="226" y="1268"/>
                  </a:lnTo>
                  <a:lnTo>
                    <a:pt x="236" y="1348"/>
                  </a:lnTo>
                  <a:lnTo>
                    <a:pt x="252" y="1427"/>
                  </a:lnTo>
                  <a:lnTo>
                    <a:pt x="274" y="1503"/>
                  </a:lnTo>
                  <a:lnTo>
                    <a:pt x="302" y="1577"/>
                  </a:lnTo>
                  <a:lnTo>
                    <a:pt x="336" y="1647"/>
                  </a:lnTo>
                  <a:lnTo>
                    <a:pt x="373" y="1715"/>
                  </a:lnTo>
                  <a:lnTo>
                    <a:pt x="417" y="1779"/>
                  </a:lnTo>
                  <a:lnTo>
                    <a:pt x="465" y="1839"/>
                  </a:lnTo>
                  <a:lnTo>
                    <a:pt x="517" y="1896"/>
                  </a:lnTo>
                  <a:lnTo>
                    <a:pt x="574" y="1948"/>
                  </a:lnTo>
                  <a:lnTo>
                    <a:pt x="634" y="1996"/>
                  </a:lnTo>
                  <a:lnTo>
                    <a:pt x="698" y="2040"/>
                  </a:lnTo>
                  <a:lnTo>
                    <a:pt x="766" y="2077"/>
                  </a:lnTo>
                  <a:lnTo>
                    <a:pt x="836" y="2111"/>
                  </a:lnTo>
                  <a:lnTo>
                    <a:pt x="910" y="2139"/>
                  </a:lnTo>
                  <a:lnTo>
                    <a:pt x="986" y="2161"/>
                  </a:lnTo>
                  <a:lnTo>
                    <a:pt x="1065" y="2177"/>
                  </a:lnTo>
                  <a:lnTo>
                    <a:pt x="1145" y="2187"/>
                  </a:lnTo>
                  <a:lnTo>
                    <a:pt x="1227" y="2190"/>
                  </a:lnTo>
                  <a:lnTo>
                    <a:pt x="1309" y="2187"/>
                  </a:lnTo>
                  <a:lnTo>
                    <a:pt x="1389" y="2177"/>
                  </a:lnTo>
                  <a:lnTo>
                    <a:pt x="1468" y="2161"/>
                  </a:lnTo>
                  <a:lnTo>
                    <a:pt x="1544" y="2139"/>
                  </a:lnTo>
                  <a:lnTo>
                    <a:pt x="1618" y="2111"/>
                  </a:lnTo>
                  <a:lnTo>
                    <a:pt x="1688" y="2077"/>
                  </a:lnTo>
                  <a:lnTo>
                    <a:pt x="1756" y="2040"/>
                  </a:lnTo>
                  <a:lnTo>
                    <a:pt x="1820" y="1996"/>
                  </a:lnTo>
                  <a:lnTo>
                    <a:pt x="1880" y="1948"/>
                  </a:lnTo>
                  <a:lnTo>
                    <a:pt x="1937" y="1896"/>
                  </a:lnTo>
                  <a:lnTo>
                    <a:pt x="1989" y="1839"/>
                  </a:lnTo>
                  <a:lnTo>
                    <a:pt x="2037" y="1779"/>
                  </a:lnTo>
                  <a:lnTo>
                    <a:pt x="2081" y="1715"/>
                  </a:lnTo>
                  <a:lnTo>
                    <a:pt x="2118" y="1647"/>
                  </a:lnTo>
                  <a:lnTo>
                    <a:pt x="2152" y="1577"/>
                  </a:lnTo>
                  <a:lnTo>
                    <a:pt x="2180" y="1503"/>
                  </a:lnTo>
                  <a:lnTo>
                    <a:pt x="2202" y="1427"/>
                  </a:lnTo>
                  <a:lnTo>
                    <a:pt x="2218" y="1348"/>
                  </a:lnTo>
                  <a:lnTo>
                    <a:pt x="2228" y="1268"/>
                  </a:lnTo>
                  <a:lnTo>
                    <a:pt x="2231" y="1186"/>
                  </a:lnTo>
                  <a:lnTo>
                    <a:pt x="2228" y="1107"/>
                  </a:lnTo>
                  <a:lnTo>
                    <a:pt x="2219" y="1030"/>
                  </a:lnTo>
                  <a:lnTo>
                    <a:pt x="2204" y="954"/>
                  </a:lnTo>
                  <a:lnTo>
                    <a:pt x="2183" y="881"/>
                  </a:lnTo>
                  <a:lnTo>
                    <a:pt x="2157" y="810"/>
                  </a:lnTo>
                  <a:lnTo>
                    <a:pt x="2126" y="740"/>
                  </a:lnTo>
                  <a:lnTo>
                    <a:pt x="2090" y="673"/>
                  </a:lnTo>
                  <a:lnTo>
                    <a:pt x="2049" y="610"/>
                  </a:lnTo>
                  <a:lnTo>
                    <a:pt x="2004" y="550"/>
                  </a:lnTo>
                  <a:lnTo>
                    <a:pt x="1953" y="494"/>
                  </a:lnTo>
                  <a:lnTo>
                    <a:pt x="1899" y="441"/>
                  </a:lnTo>
                  <a:lnTo>
                    <a:pt x="1841" y="392"/>
                  </a:lnTo>
                  <a:lnTo>
                    <a:pt x="1779" y="348"/>
                  </a:lnTo>
                  <a:lnTo>
                    <a:pt x="1714" y="308"/>
                  </a:lnTo>
                  <a:lnTo>
                    <a:pt x="1646" y="273"/>
                  </a:lnTo>
                  <a:lnTo>
                    <a:pt x="1573" y="244"/>
                  </a:lnTo>
                  <a:lnTo>
                    <a:pt x="1499" y="219"/>
                  </a:lnTo>
                  <a:lnTo>
                    <a:pt x="1475" y="209"/>
                  </a:lnTo>
                  <a:lnTo>
                    <a:pt x="1454" y="195"/>
                  </a:lnTo>
                  <a:lnTo>
                    <a:pt x="1438" y="177"/>
                  </a:lnTo>
                  <a:lnTo>
                    <a:pt x="1426" y="155"/>
                  </a:lnTo>
                  <a:lnTo>
                    <a:pt x="1418" y="132"/>
                  </a:lnTo>
                  <a:lnTo>
                    <a:pt x="1417" y="107"/>
                  </a:lnTo>
                  <a:lnTo>
                    <a:pt x="1422" y="81"/>
                  </a:lnTo>
                  <a:lnTo>
                    <a:pt x="1431" y="58"/>
                  </a:lnTo>
                  <a:lnTo>
                    <a:pt x="1446" y="37"/>
                  </a:lnTo>
                  <a:lnTo>
                    <a:pt x="1464" y="21"/>
                  </a:lnTo>
                  <a:lnTo>
                    <a:pt x="1486" y="9"/>
                  </a:lnTo>
                  <a:lnTo>
                    <a:pt x="1508" y="1"/>
                  </a:lnTo>
                  <a:lnTo>
                    <a:pt x="1533"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200">
              <a:extLst>
                <a:ext uri="{FF2B5EF4-FFF2-40B4-BE49-F238E27FC236}">
                  <a16:creationId xmlns:a16="http://schemas.microsoft.com/office/drawing/2014/main" id="{39821B2B-A634-4787-A941-98CC06A37961}"/>
                </a:ext>
              </a:extLst>
            </p:cNvPr>
            <p:cNvSpPr>
              <a:spLocks/>
            </p:cNvSpPr>
            <p:nvPr/>
          </p:nvSpPr>
          <p:spPr bwMode="auto">
            <a:xfrm>
              <a:off x="927101" y="5686425"/>
              <a:ext cx="101600" cy="101600"/>
            </a:xfrm>
            <a:custGeom>
              <a:avLst/>
              <a:gdLst>
                <a:gd name="T0" fmla="*/ 223 w 446"/>
                <a:gd name="T1" fmla="*/ 0 h 447"/>
                <a:gd name="T2" fmla="*/ 259 w 446"/>
                <a:gd name="T3" fmla="*/ 3 h 447"/>
                <a:gd name="T4" fmla="*/ 293 w 446"/>
                <a:gd name="T5" fmla="*/ 12 h 447"/>
                <a:gd name="T6" fmla="*/ 326 w 446"/>
                <a:gd name="T7" fmla="*/ 25 h 447"/>
                <a:gd name="T8" fmla="*/ 355 w 446"/>
                <a:gd name="T9" fmla="*/ 43 h 447"/>
                <a:gd name="T10" fmla="*/ 381 w 446"/>
                <a:gd name="T11" fmla="*/ 65 h 447"/>
                <a:gd name="T12" fmla="*/ 403 w 446"/>
                <a:gd name="T13" fmla="*/ 92 h 447"/>
                <a:gd name="T14" fmla="*/ 421 w 446"/>
                <a:gd name="T15" fmla="*/ 121 h 447"/>
                <a:gd name="T16" fmla="*/ 434 w 446"/>
                <a:gd name="T17" fmla="*/ 153 h 447"/>
                <a:gd name="T18" fmla="*/ 443 w 446"/>
                <a:gd name="T19" fmla="*/ 187 h 447"/>
                <a:gd name="T20" fmla="*/ 446 w 446"/>
                <a:gd name="T21" fmla="*/ 223 h 447"/>
                <a:gd name="T22" fmla="*/ 443 w 446"/>
                <a:gd name="T23" fmla="*/ 260 h 447"/>
                <a:gd name="T24" fmla="*/ 434 w 446"/>
                <a:gd name="T25" fmla="*/ 294 h 447"/>
                <a:gd name="T26" fmla="*/ 421 w 446"/>
                <a:gd name="T27" fmla="*/ 326 h 447"/>
                <a:gd name="T28" fmla="*/ 403 w 446"/>
                <a:gd name="T29" fmla="*/ 355 h 447"/>
                <a:gd name="T30" fmla="*/ 381 w 446"/>
                <a:gd name="T31" fmla="*/ 381 h 447"/>
                <a:gd name="T32" fmla="*/ 355 w 446"/>
                <a:gd name="T33" fmla="*/ 403 h 447"/>
                <a:gd name="T34" fmla="*/ 326 w 446"/>
                <a:gd name="T35" fmla="*/ 422 h 447"/>
                <a:gd name="T36" fmla="*/ 293 w 446"/>
                <a:gd name="T37" fmla="*/ 435 h 447"/>
                <a:gd name="T38" fmla="*/ 259 w 446"/>
                <a:gd name="T39" fmla="*/ 444 h 447"/>
                <a:gd name="T40" fmla="*/ 223 w 446"/>
                <a:gd name="T41" fmla="*/ 447 h 447"/>
                <a:gd name="T42" fmla="*/ 186 w 446"/>
                <a:gd name="T43" fmla="*/ 444 h 447"/>
                <a:gd name="T44" fmla="*/ 153 w 446"/>
                <a:gd name="T45" fmla="*/ 435 h 447"/>
                <a:gd name="T46" fmla="*/ 120 w 446"/>
                <a:gd name="T47" fmla="*/ 422 h 447"/>
                <a:gd name="T48" fmla="*/ 91 w 446"/>
                <a:gd name="T49" fmla="*/ 403 h 447"/>
                <a:gd name="T50" fmla="*/ 65 w 446"/>
                <a:gd name="T51" fmla="*/ 381 h 447"/>
                <a:gd name="T52" fmla="*/ 42 w 446"/>
                <a:gd name="T53" fmla="*/ 355 h 447"/>
                <a:gd name="T54" fmla="*/ 25 w 446"/>
                <a:gd name="T55" fmla="*/ 326 h 447"/>
                <a:gd name="T56" fmla="*/ 11 w 446"/>
                <a:gd name="T57" fmla="*/ 294 h 447"/>
                <a:gd name="T58" fmla="*/ 2 w 446"/>
                <a:gd name="T59" fmla="*/ 260 h 447"/>
                <a:gd name="T60" fmla="*/ 0 w 446"/>
                <a:gd name="T61" fmla="*/ 223 h 447"/>
                <a:gd name="T62" fmla="*/ 2 w 446"/>
                <a:gd name="T63" fmla="*/ 187 h 447"/>
                <a:gd name="T64" fmla="*/ 11 w 446"/>
                <a:gd name="T65" fmla="*/ 153 h 447"/>
                <a:gd name="T66" fmla="*/ 25 w 446"/>
                <a:gd name="T67" fmla="*/ 121 h 447"/>
                <a:gd name="T68" fmla="*/ 42 w 446"/>
                <a:gd name="T69" fmla="*/ 92 h 447"/>
                <a:gd name="T70" fmla="*/ 65 w 446"/>
                <a:gd name="T71" fmla="*/ 65 h 447"/>
                <a:gd name="T72" fmla="*/ 91 w 446"/>
                <a:gd name="T73" fmla="*/ 43 h 447"/>
                <a:gd name="T74" fmla="*/ 120 w 446"/>
                <a:gd name="T75" fmla="*/ 25 h 447"/>
                <a:gd name="T76" fmla="*/ 153 w 446"/>
                <a:gd name="T77" fmla="*/ 12 h 447"/>
                <a:gd name="T78" fmla="*/ 186 w 446"/>
                <a:gd name="T79" fmla="*/ 3 h 447"/>
                <a:gd name="T80" fmla="*/ 223 w 446"/>
                <a:gd name="T81"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7">
                  <a:moveTo>
                    <a:pt x="223" y="0"/>
                  </a:moveTo>
                  <a:lnTo>
                    <a:pt x="259" y="3"/>
                  </a:lnTo>
                  <a:lnTo>
                    <a:pt x="293" y="12"/>
                  </a:lnTo>
                  <a:lnTo>
                    <a:pt x="326" y="25"/>
                  </a:lnTo>
                  <a:lnTo>
                    <a:pt x="355" y="43"/>
                  </a:lnTo>
                  <a:lnTo>
                    <a:pt x="381" y="65"/>
                  </a:lnTo>
                  <a:lnTo>
                    <a:pt x="403" y="92"/>
                  </a:lnTo>
                  <a:lnTo>
                    <a:pt x="421" y="121"/>
                  </a:lnTo>
                  <a:lnTo>
                    <a:pt x="434" y="153"/>
                  </a:lnTo>
                  <a:lnTo>
                    <a:pt x="443" y="187"/>
                  </a:lnTo>
                  <a:lnTo>
                    <a:pt x="446" y="223"/>
                  </a:lnTo>
                  <a:lnTo>
                    <a:pt x="443" y="260"/>
                  </a:lnTo>
                  <a:lnTo>
                    <a:pt x="434" y="294"/>
                  </a:lnTo>
                  <a:lnTo>
                    <a:pt x="421" y="326"/>
                  </a:lnTo>
                  <a:lnTo>
                    <a:pt x="403" y="355"/>
                  </a:lnTo>
                  <a:lnTo>
                    <a:pt x="381" y="381"/>
                  </a:lnTo>
                  <a:lnTo>
                    <a:pt x="355" y="403"/>
                  </a:lnTo>
                  <a:lnTo>
                    <a:pt x="326" y="422"/>
                  </a:lnTo>
                  <a:lnTo>
                    <a:pt x="293" y="435"/>
                  </a:lnTo>
                  <a:lnTo>
                    <a:pt x="259" y="444"/>
                  </a:lnTo>
                  <a:lnTo>
                    <a:pt x="223" y="447"/>
                  </a:lnTo>
                  <a:lnTo>
                    <a:pt x="186" y="444"/>
                  </a:lnTo>
                  <a:lnTo>
                    <a:pt x="153" y="435"/>
                  </a:lnTo>
                  <a:lnTo>
                    <a:pt x="120" y="422"/>
                  </a:lnTo>
                  <a:lnTo>
                    <a:pt x="91" y="403"/>
                  </a:lnTo>
                  <a:lnTo>
                    <a:pt x="65" y="381"/>
                  </a:lnTo>
                  <a:lnTo>
                    <a:pt x="42" y="355"/>
                  </a:lnTo>
                  <a:lnTo>
                    <a:pt x="25" y="326"/>
                  </a:lnTo>
                  <a:lnTo>
                    <a:pt x="11" y="294"/>
                  </a:lnTo>
                  <a:lnTo>
                    <a:pt x="2" y="260"/>
                  </a:lnTo>
                  <a:lnTo>
                    <a:pt x="0" y="223"/>
                  </a:lnTo>
                  <a:lnTo>
                    <a:pt x="2" y="187"/>
                  </a:lnTo>
                  <a:lnTo>
                    <a:pt x="11" y="153"/>
                  </a:lnTo>
                  <a:lnTo>
                    <a:pt x="25" y="121"/>
                  </a:lnTo>
                  <a:lnTo>
                    <a:pt x="42" y="92"/>
                  </a:lnTo>
                  <a:lnTo>
                    <a:pt x="65" y="65"/>
                  </a:lnTo>
                  <a:lnTo>
                    <a:pt x="91" y="43"/>
                  </a:lnTo>
                  <a:lnTo>
                    <a:pt x="120" y="25"/>
                  </a:lnTo>
                  <a:lnTo>
                    <a:pt x="153" y="12"/>
                  </a:lnTo>
                  <a:lnTo>
                    <a:pt x="186" y="3"/>
                  </a:lnTo>
                  <a:lnTo>
                    <a:pt x="223"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201">
              <a:extLst>
                <a:ext uri="{FF2B5EF4-FFF2-40B4-BE49-F238E27FC236}">
                  <a16:creationId xmlns:a16="http://schemas.microsoft.com/office/drawing/2014/main" id="{1A6517A8-3997-4EB3-9EBD-1ABD41566B3B}"/>
                </a:ext>
              </a:extLst>
            </p:cNvPr>
            <p:cNvSpPr>
              <a:spLocks/>
            </p:cNvSpPr>
            <p:nvPr/>
          </p:nvSpPr>
          <p:spPr bwMode="auto">
            <a:xfrm>
              <a:off x="801688" y="5749925"/>
              <a:ext cx="277813" cy="277813"/>
            </a:xfrm>
            <a:custGeom>
              <a:avLst/>
              <a:gdLst>
                <a:gd name="T0" fmla="*/ 98 w 1222"/>
                <a:gd name="T1" fmla="*/ 3 h 1227"/>
                <a:gd name="T2" fmla="*/ 119 w 1222"/>
                <a:gd name="T3" fmla="*/ 13 h 1227"/>
                <a:gd name="T4" fmla="*/ 138 w 1222"/>
                <a:gd name="T5" fmla="*/ 27 h 1227"/>
                <a:gd name="T6" fmla="*/ 172 w 1222"/>
                <a:gd name="T7" fmla="*/ 54 h 1227"/>
                <a:gd name="T8" fmla="*/ 221 w 1222"/>
                <a:gd name="T9" fmla="*/ 92 h 1227"/>
                <a:gd name="T10" fmla="*/ 282 w 1222"/>
                <a:gd name="T11" fmla="*/ 139 h 1227"/>
                <a:gd name="T12" fmla="*/ 352 w 1222"/>
                <a:gd name="T13" fmla="*/ 193 h 1227"/>
                <a:gd name="T14" fmla="*/ 430 w 1222"/>
                <a:gd name="T15" fmla="*/ 253 h 1227"/>
                <a:gd name="T16" fmla="*/ 513 w 1222"/>
                <a:gd name="T17" fmla="*/ 319 h 1227"/>
                <a:gd name="T18" fmla="*/ 600 w 1222"/>
                <a:gd name="T19" fmla="*/ 387 h 1227"/>
                <a:gd name="T20" fmla="*/ 687 w 1222"/>
                <a:gd name="T21" fmla="*/ 457 h 1227"/>
                <a:gd name="T22" fmla="*/ 774 w 1222"/>
                <a:gd name="T23" fmla="*/ 526 h 1227"/>
                <a:gd name="T24" fmla="*/ 858 w 1222"/>
                <a:gd name="T25" fmla="*/ 593 h 1227"/>
                <a:gd name="T26" fmla="*/ 937 w 1222"/>
                <a:gd name="T27" fmla="*/ 657 h 1227"/>
                <a:gd name="T28" fmla="*/ 1009 w 1222"/>
                <a:gd name="T29" fmla="*/ 716 h 1227"/>
                <a:gd name="T30" fmla="*/ 1070 w 1222"/>
                <a:gd name="T31" fmla="*/ 768 h 1227"/>
                <a:gd name="T32" fmla="*/ 1120 w 1222"/>
                <a:gd name="T33" fmla="*/ 813 h 1227"/>
                <a:gd name="T34" fmla="*/ 1157 w 1222"/>
                <a:gd name="T35" fmla="*/ 846 h 1227"/>
                <a:gd name="T36" fmla="*/ 1199 w 1222"/>
                <a:gd name="T37" fmla="*/ 904 h 1227"/>
                <a:gd name="T38" fmla="*/ 1220 w 1222"/>
                <a:gd name="T39" fmla="*/ 969 h 1227"/>
                <a:gd name="T40" fmla="*/ 1220 w 1222"/>
                <a:gd name="T41" fmla="*/ 1039 h 1227"/>
                <a:gd name="T42" fmla="*/ 1199 w 1222"/>
                <a:gd name="T43" fmla="*/ 1104 h 1227"/>
                <a:gd name="T44" fmla="*/ 1157 w 1222"/>
                <a:gd name="T45" fmla="*/ 1162 h 1227"/>
                <a:gd name="T46" fmla="*/ 1099 w 1222"/>
                <a:gd name="T47" fmla="*/ 1204 h 1227"/>
                <a:gd name="T48" fmla="*/ 1034 w 1222"/>
                <a:gd name="T49" fmla="*/ 1225 h 1227"/>
                <a:gd name="T50" fmla="*/ 964 w 1222"/>
                <a:gd name="T51" fmla="*/ 1225 h 1227"/>
                <a:gd name="T52" fmla="*/ 899 w 1222"/>
                <a:gd name="T53" fmla="*/ 1204 h 1227"/>
                <a:gd name="T54" fmla="*/ 841 w 1222"/>
                <a:gd name="T55" fmla="*/ 1162 h 1227"/>
                <a:gd name="T56" fmla="*/ 816 w 1222"/>
                <a:gd name="T57" fmla="*/ 1135 h 1227"/>
                <a:gd name="T58" fmla="*/ 780 w 1222"/>
                <a:gd name="T59" fmla="*/ 1093 h 1227"/>
                <a:gd name="T60" fmla="*/ 735 w 1222"/>
                <a:gd name="T61" fmla="*/ 1038 h 1227"/>
                <a:gd name="T62" fmla="*/ 681 w 1222"/>
                <a:gd name="T63" fmla="*/ 972 h 1227"/>
                <a:gd name="T64" fmla="*/ 621 w 1222"/>
                <a:gd name="T65" fmla="*/ 897 h 1227"/>
                <a:gd name="T66" fmla="*/ 558 w 1222"/>
                <a:gd name="T67" fmla="*/ 816 h 1227"/>
                <a:gd name="T68" fmla="*/ 489 w 1222"/>
                <a:gd name="T69" fmla="*/ 731 h 1227"/>
                <a:gd name="T70" fmla="*/ 421 w 1222"/>
                <a:gd name="T71" fmla="*/ 644 h 1227"/>
                <a:gd name="T72" fmla="*/ 353 w 1222"/>
                <a:gd name="T73" fmla="*/ 556 h 1227"/>
                <a:gd name="T74" fmla="*/ 286 w 1222"/>
                <a:gd name="T75" fmla="*/ 471 h 1227"/>
                <a:gd name="T76" fmla="*/ 223 w 1222"/>
                <a:gd name="T77" fmla="*/ 390 h 1227"/>
                <a:gd name="T78" fmla="*/ 166 w 1222"/>
                <a:gd name="T79" fmla="*/ 316 h 1227"/>
                <a:gd name="T80" fmla="*/ 114 w 1222"/>
                <a:gd name="T81" fmla="*/ 250 h 1227"/>
                <a:gd name="T82" fmla="*/ 72 w 1222"/>
                <a:gd name="T83" fmla="*/ 195 h 1227"/>
                <a:gd name="T84" fmla="*/ 39 w 1222"/>
                <a:gd name="T85" fmla="*/ 153 h 1227"/>
                <a:gd name="T86" fmla="*/ 19 w 1222"/>
                <a:gd name="T87" fmla="*/ 127 h 1227"/>
                <a:gd name="T88" fmla="*/ 12 w 1222"/>
                <a:gd name="T89" fmla="*/ 117 h 1227"/>
                <a:gd name="T90" fmla="*/ 0 w 1222"/>
                <a:gd name="T91" fmla="*/ 78 h 1227"/>
                <a:gd name="T92" fmla="*/ 10 w 1222"/>
                <a:gd name="T93" fmla="*/ 39 h 1227"/>
                <a:gd name="T94" fmla="*/ 39 w 1222"/>
                <a:gd name="T95" fmla="*/ 10 h 1227"/>
                <a:gd name="T96" fmla="*/ 78 w 1222"/>
                <a:gd name="T97" fmla="*/ 0 h 1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22" h="1227">
                  <a:moveTo>
                    <a:pt x="78" y="0"/>
                  </a:moveTo>
                  <a:lnTo>
                    <a:pt x="98" y="3"/>
                  </a:lnTo>
                  <a:lnTo>
                    <a:pt x="117" y="12"/>
                  </a:lnTo>
                  <a:lnTo>
                    <a:pt x="119" y="13"/>
                  </a:lnTo>
                  <a:lnTo>
                    <a:pt x="126" y="18"/>
                  </a:lnTo>
                  <a:lnTo>
                    <a:pt x="138" y="27"/>
                  </a:lnTo>
                  <a:lnTo>
                    <a:pt x="153" y="39"/>
                  </a:lnTo>
                  <a:lnTo>
                    <a:pt x="172" y="54"/>
                  </a:lnTo>
                  <a:lnTo>
                    <a:pt x="195" y="71"/>
                  </a:lnTo>
                  <a:lnTo>
                    <a:pt x="221" y="92"/>
                  </a:lnTo>
                  <a:lnTo>
                    <a:pt x="249" y="114"/>
                  </a:lnTo>
                  <a:lnTo>
                    <a:pt x="282" y="139"/>
                  </a:lnTo>
                  <a:lnTo>
                    <a:pt x="315" y="165"/>
                  </a:lnTo>
                  <a:lnTo>
                    <a:pt x="352" y="193"/>
                  </a:lnTo>
                  <a:lnTo>
                    <a:pt x="390" y="223"/>
                  </a:lnTo>
                  <a:lnTo>
                    <a:pt x="430" y="253"/>
                  </a:lnTo>
                  <a:lnTo>
                    <a:pt x="471" y="286"/>
                  </a:lnTo>
                  <a:lnTo>
                    <a:pt x="513" y="319"/>
                  </a:lnTo>
                  <a:lnTo>
                    <a:pt x="555" y="353"/>
                  </a:lnTo>
                  <a:lnTo>
                    <a:pt x="600" y="387"/>
                  </a:lnTo>
                  <a:lnTo>
                    <a:pt x="643" y="422"/>
                  </a:lnTo>
                  <a:lnTo>
                    <a:pt x="687" y="457"/>
                  </a:lnTo>
                  <a:lnTo>
                    <a:pt x="732" y="491"/>
                  </a:lnTo>
                  <a:lnTo>
                    <a:pt x="774" y="526"/>
                  </a:lnTo>
                  <a:lnTo>
                    <a:pt x="817" y="559"/>
                  </a:lnTo>
                  <a:lnTo>
                    <a:pt x="858" y="593"/>
                  </a:lnTo>
                  <a:lnTo>
                    <a:pt x="898" y="625"/>
                  </a:lnTo>
                  <a:lnTo>
                    <a:pt x="937" y="657"/>
                  </a:lnTo>
                  <a:lnTo>
                    <a:pt x="974" y="687"/>
                  </a:lnTo>
                  <a:lnTo>
                    <a:pt x="1009" y="716"/>
                  </a:lnTo>
                  <a:lnTo>
                    <a:pt x="1041" y="743"/>
                  </a:lnTo>
                  <a:lnTo>
                    <a:pt x="1070" y="768"/>
                  </a:lnTo>
                  <a:lnTo>
                    <a:pt x="1097" y="791"/>
                  </a:lnTo>
                  <a:lnTo>
                    <a:pt x="1120" y="813"/>
                  </a:lnTo>
                  <a:lnTo>
                    <a:pt x="1141" y="831"/>
                  </a:lnTo>
                  <a:lnTo>
                    <a:pt x="1157" y="846"/>
                  </a:lnTo>
                  <a:lnTo>
                    <a:pt x="1181" y="874"/>
                  </a:lnTo>
                  <a:lnTo>
                    <a:pt x="1199" y="904"/>
                  </a:lnTo>
                  <a:lnTo>
                    <a:pt x="1212" y="936"/>
                  </a:lnTo>
                  <a:lnTo>
                    <a:pt x="1220" y="969"/>
                  </a:lnTo>
                  <a:lnTo>
                    <a:pt x="1222" y="1003"/>
                  </a:lnTo>
                  <a:lnTo>
                    <a:pt x="1220" y="1039"/>
                  </a:lnTo>
                  <a:lnTo>
                    <a:pt x="1212" y="1072"/>
                  </a:lnTo>
                  <a:lnTo>
                    <a:pt x="1199" y="1104"/>
                  </a:lnTo>
                  <a:lnTo>
                    <a:pt x="1181" y="1134"/>
                  </a:lnTo>
                  <a:lnTo>
                    <a:pt x="1157" y="1162"/>
                  </a:lnTo>
                  <a:lnTo>
                    <a:pt x="1129" y="1186"/>
                  </a:lnTo>
                  <a:lnTo>
                    <a:pt x="1099" y="1204"/>
                  </a:lnTo>
                  <a:lnTo>
                    <a:pt x="1067" y="1217"/>
                  </a:lnTo>
                  <a:lnTo>
                    <a:pt x="1034" y="1225"/>
                  </a:lnTo>
                  <a:lnTo>
                    <a:pt x="999" y="1227"/>
                  </a:lnTo>
                  <a:lnTo>
                    <a:pt x="964" y="1225"/>
                  </a:lnTo>
                  <a:lnTo>
                    <a:pt x="931" y="1217"/>
                  </a:lnTo>
                  <a:lnTo>
                    <a:pt x="899" y="1204"/>
                  </a:lnTo>
                  <a:lnTo>
                    <a:pt x="869" y="1186"/>
                  </a:lnTo>
                  <a:lnTo>
                    <a:pt x="841" y="1162"/>
                  </a:lnTo>
                  <a:lnTo>
                    <a:pt x="830" y="1150"/>
                  </a:lnTo>
                  <a:lnTo>
                    <a:pt x="816" y="1135"/>
                  </a:lnTo>
                  <a:lnTo>
                    <a:pt x="800" y="1115"/>
                  </a:lnTo>
                  <a:lnTo>
                    <a:pt x="780" y="1093"/>
                  </a:lnTo>
                  <a:lnTo>
                    <a:pt x="759" y="1067"/>
                  </a:lnTo>
                  <a:lnTo>
                    <a:pt x="735" y="1038"/>
                  </a:lnTo>
                  <a:lnTo>
                    <a:pt x="709" y="1006"/>
                  </a:lnTo>
                  <a:lnTo>
                    <a:pt x="681" y="972"/>
                  </a:lnTo>
                  <a:lnTo>
                    <a:pt x="652" y="936"/>
                  </a:lnTo>
                  <a:lnTo>
                    <a:pt x="621" y="897"/>
                  </a:lnTo>
                  <a:lnTo>
                    <a:pt x="590" y="858"/>
                  </a:lnTo>
                  <a:lnTo>
                    <a:pt x="558" y="816"/>
                  </a:lnTo>
                  <a:lnTo>
                    <a:pt x="524" y="774"/>
                  </a:lnTo>
                  <a:lnTo>
                    <a:pt x="489" y="731"/>
                  </a:lnTo>
                  <a:lnTo>
                    <a:pt x="456" y="687"/>
                  </a:lnTo>
                  <a:lnTo>
                    <a:pt x="421" y="644"/>
                  </a:lnTo>
                  <a:lnTo>
                    <a:pt x="387" y="599"/>
                  </a:lnTo>
                  <a:lnTo>
                    <a:pt x="353" y="556"/>
                  </a:lnTo>
                  <a:lnTo>
                    <a:pt x="320" y="513"/>
                  </a:lnTo>
                  <a:lnTo>
                    <a:pt x="286" y="471"/>
                  </a:lnTo>
                  <a:lnTo>
                    <a:pt x="255" y="430"/>
                  </a:lnTo>
                  <a:lnTo>
                    <a:pt x="223" y="390"/>
                  </a:lnTo>
                  <a:lnTo>
                    <a:pt x="194" y="352"/>
                  </a:lnTo>
                  <a:lnTo>
                    <a:pt x="166" y="316"/>
                  </a:lnTo>
                  <a:lnTo>
                    <a:pt x="139" y="281"/>
                  </a:lnTo>
                  <a:lnTo>
                    <a:pt x="114" y="250"/>
                  </a:lnTo>
                  <a:lnTo>
                    <a:pt x="92" y="221"/>
                  </a:lnTo>
                  <a:lnTo>
                    <a:pt x="72" y="195"/>
                  </a:lnTo>
                  <a:lnTo>
                    <a:pt x="55" y="172"/>
                  </a:lnTo>
                  <a:lnTo>
                    <a:pt x="39" y="153"/>
                  </a:lnTo>
                  <a:lnTo>
                    <a:pt x="28" y="137"/>
                  </a:lnTo>
                  <a:lnTo>
                    <a:pt x="19" y="127"/>
                  </a:lnTo>
                  <a:lnTo>
                    <a:pt x="13" y="119"/>
                  </a:lnTo>
                  <a:lnTo>
                    <a:pt x="12" y="117"/>
                  </a:lnTo>
                  <a:lnTo>
                    <a:pt x="4" y="99"/>
                  </a:lnTo>
                  <a:lnTo>
                    <a:pt x="0" y="78"/>
                  </a:lnTo>
                  <a:lnTo>
                    <a:pt x="3" y="58"/>
                  </a:lnTo>
                  <a:lnTo>
                    <a:pt x="10" y="39"/>
                  </a:lnTo>
                  <a:lnTo>
                    <a:pt x="23" y="23"/>
                  </a:lnTo>
                  <a:lnTo>
                    <a:pt x="39" y="10"/>
                  </a:lnTo>
                  <a:lnTo>
                    <a:pt x="58" y="2"/>
                  </a:lnTo>
                  <a:lnTo>
                    <a:pt x="78"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4" name="Группа 1024">
            <a:extLst>
              <a:ext uri="{FF2B5EF4-FFF2-40B4-BE49-F238E27FC236}">
                <a16:creationId xmlns:a16="http://schemas.microsoft.com/office/drawing/2014/main" id="{9EB202BD-CDAC-4B4C-8C8E-9903C841F983}"/>
              </a:ext>
            </a:extLst>
          </p:cNvPr>
          <p:cNvGrpSpPr/>
          <p:nvPr/>
        </p:nvGrpSpPr>
        <p:grpSpPr>
          <a:xfrm>
            <a:off x="6463256" y="1873252"/>
            <a:ext cx="809625" cy="809625"/>
            <a:chOff x="10471150" y="3459163"/>
            <a:chExt cx="809625" cy="809625"/>
          </a:xfrm>
        </p:grpSpPr>
        <p:sp>
          <p:nvSpPr>
            <p:cNvPr id="35" name="Freeform 279">
              <a:extLst>
                <a:ext uri="{FF2B5EF4-FFF2-40B4-BE49-F238E27FC236}">
                  <a16:creationId xmlns:a16="http://schemas.microsoft.com/office/drawing/2014/main" id="{B836C1F3-626E-4833-BBB0-EB5DA0576097}"/>
                </a:ext>
              </a:extLst>
            </p:cNvPr>
            <p:cNvSpPr>
              <a:spLocks/>
            </p:cNvSpPr>
            <p:nvPr/>
          </p:nvSpPr>
          <p:spPr bwMode="auto">
            <a:xfrm>
              <a:off x="10471150" y="3459163"/>
              <a:ext cx="809625" cy="809625"/>
            </a:xfrm>
            <a:custGeom>
              <a:avLst/>
              <a:gdLst>
                <a:gd name="T0" fmla="*/ 1894 w 3570"/>
                <a:gd name="T1" fmla="*/ 3 h 3570"/>
                <a:gd name="T2" fmla="*/ 2106 w 3570"/>
                <a:gd name="T3" fmla="*/ 29 h 3570"/>
                <a:gd name="T4" fmla="*/ 2310 w 3570"/>
                <a:gd name="T5" fmla="*/ 78 h 3570"/>
                <a:gd name="T6" fmla="*/ 2503 w 3570"/>
                <a:gd name="T7" fmla="*/ 150 h 3570"/>
                <a:gd name="T8" fmla="*/ 2686 w 3570"/>
                <a:gd name="T9" fmla="*/ 243 h 3570"/>
                <a:gd name="T10" fmla="*/ 2856 w 3570"/>
                <a:gd name="T11" fmla="*/ 357 h 3570"/>
                <a:gd name="T12" fmla="*/ 3011 w 3570"/>
                <a:gd name="T13" fmla="*/ 488 h 3570"/>
                <a:gd name="T14" fmla="*/ 3150 w 3570"/>
                <a:gd name="T15" fmla="*/ 635 h 3570"/>
                <a:gd name="T16" fmla="*/ 3273 w 3570"/>
                <a:gd name="T17" fmla="*/ 797 h 3570"/>
                <a:gd name="T18" fmla="*/ 3375 w 3570"/>
                <a:gd name="T19" fmla="*/ 974 h 3570"/>
                <a:gd name="T20" fmla="*/ 3459 w 3570"/>
                <a:gd name="T21" fmla="*/ 1162 h 3570"/>
                <a:gd name="T22" fmla="*/ 3519 w 3570"/>
                <a:gd name="T23" fmla="*/ 1361 h 3570"/>
                <a:gd name="T24" fmla="*/ 3557 w 3570"/>
                <a:gd name="T25" fmla="*/ 1570 h 3570"/>
                <a:gd name="T26" fmla="*/ 3570 w 3570"/>
                <a:gd name="T27" fmla="*/ 1785 h 3570"/>
                <a:gd name="T28" fmla="*/ 3557 w 3570"/>
                <a:gd name="T29" fmla="*/ 2000 h 3570"/>
                <a:gd name="T30" fmla="*/ 3519 w 3570"/>
                <a:gd name="T31" fmla="*/ 2209 h 3570"/>
                <a:gd name="T32" fmla="*/ 3459 w 3570"/>
                <a:gd name="T33" fmla="*/ 2408 h 3570"/>
                <a:gd name="T34" fmla="*/ 3375 w 3570"/>
                <a:gd name="T35" fmla="*/ 2596 h 3570"/>
                <a:gd name="T36" fmla="*/ 3273 w 3570"/>
                <a:gd name="T37" fmla="*/ 2773 h 3570"/>
                <a:gd name="T38" fmla="*/ 3150 w 3570"/>
                <a:gd name="T39" fmla="*/ 2935 h 3570"/>
                <a:gd name="T40" fmla="*/ 3011 w 3570"/>
                <a:gd name="T41" fmla="*/ 3082 h 3570"/>
                <a:gd name="T42" fmla="*/ 2856 w 3570"/>
                <a:gd name="T43" fmla="*/ 3213 h 3570"/>
                <a:gd name="T44" fmla="*/ 2686 w 3570"/>
                <a:gd name="T45" fmla="*/ 3327 h 3570"/>
                <a:gd name="T46" fmla="*/ 2503 w 3570"/>
                <a:gd name="T47" fmla="*/ 3420 h 3570"/>
                <a:gd name="T48" fmla="*/ 2310 w 3570"/>
                <a:gd name="T49" fmla="*/ 3492 h 3570"/>
                <a:gd name="T50" fmla="*/ 2106 w 3570"/>
                <a:gd name="T51" fmla="*/ 3541 h 3570"/>
                <a:gd name="T52" fmla="*/ 1894 w 3570"/>
                <a:gd name="T53" fmla="*/ 3567 h 3570"/>
                <a:gd name="T54" fmla="*/ 1676 w 3570"/>
                <a:gd name="T55" fmla="*/ 3567 h 3570"/>
                <a:gd name="T56" fmla="*/ 1464 w 3570"/>
                <a:gd name="T57" fmla="*/ 3541 h 3570"/>
                <a:gd name="T58" fmla="*/ 1260 w 3570"/>
                <a:gd name="T59" fmla="*/ 3492 h 3570"/>
                <a:gd name="T60" fmla="*/ 1067 w 3570"/>
                <a:gd name="T61" fmla="*/ 3420 h 3570"/>
                <a:gd name="T62" fmla="*/ 884 w 3570"/>
                <a:gd name="T63" fmla="*/ 3327 h 3570"/>
                <a:gd name="T64" fmla="*/ 714 w 3570"/>
                <a:gd name="T65" fmla="*/ 3213 h 3570"/>
                <a:gd name="T66" fmla="*/ 559 w 3570"/>
                <a:gd name="T67" fmla="*/ 3082 h 3570"/>
                <a:gd name="T68" fmla="*/ 420 w 3570"/>
                <a:gd name="T69" fmla="*/ 2935 h 3570"/>
                <a:gd name="T70" fmla="*/ 298 w 3570"/>
                <a:gd name="T71" fmla="*/ 2773 h 3570"/>
                <a:gd name="T72" fmla="*/ 195 w 3570"/>
                <a:gd name="T73" fmla="*/ 2596 h 3570"/>
                <a:gd name="T74" fmla="*/ 111 w 3570"/>
                <a:gd name="T75" fmla="*/ 2408 h 3570"/>
                <a:gd name="T76" fmla="*/ 51 w 3570"/>
                <a:gd name="T77" fmla="*/ 2209 h 3570"/>
                <a:gd name="T78" fmla="*/ 13 w 3570"/>
                <a:gd name="T79" fmla="*/ 2000 h 3570"/>
                <a:gd name="T80" fmla="*/ 0 w 3570"/>
                <a:gd name="T81" fmla="*/ 1785 h 3570"/>
                <a:gd name="T82" fmla="*/ 13 w 3570"/>
                <a:gd name="T83" fmla="*/ 1570 h 3570"/>
                <a:gd name="T84" fmla="*/ 51 w 3570"/>
                <a:gd name="T85" fmla="*/ 1361 h 3570"/>
                <a:gd name="T86" fmla="*/ 111 w 3570"/>
                <a:gd name="T87" fmla="*/ 1162 h 3570"/>
                <a:gd name="T88" fmla="*/ 195 w 3570"/>
                <a:gd name="T89" fmla="*/ 974 h 3570"/>
                <a:gd name="T90" fmla="*/ 298 w 3570"/>
                <a:gd name="T91" fmla="*/ 797 h 3570"/>
                <a:gd name="T92" fmla="*/ 420 w 3570"/>
                <a:gd name="T93" fmla="*/ 635 h 3570"/>
                <a:gd name="T94" fmla="*/ 559 w 3570"/>
                <a:gd name="T95" fmla="*/ 488 h 3570"/>
                <a:gd name="T96" fmla="*/ 714 w 3570"/>
                <a:gd name="T97" fmla="*/ 357 h 3570"/>
                <a:gd name="T98" fmla="*/ 884 w 3570"/>
                <a:gd name="T99" fmla="*/ 243 h 3570"/>
                <a:gd name="T100" fmla="*/ 1067 w 3570"/>
                <a:gd name="T101" fmla="*/ 150 h 3570"/>
                <a:gd name="T102" fmla="*/ 1260 w 3570"/>
                <a:gd name="T103" fmla="*/ 78 h 3570"/>
                <a:gd name="T104" fmla="*/ 1464 w 3570"/>
                <a:gd name="T105" fmla="*/ 29 h 3570"/>
                <a:gd name="T106" fmla="*/ 1676 w 3570"/>
                <a:gd name="T107"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0" h="3570">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57CCC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6" name="Freeform 280">
              <a:extLst>
                <a:ext uri="{FF2B5EF4-FFF2-40B4-BE49-F238E27FC236}">
                  <a16:creationId xmlns:a16="http://schemas.microsoft.com/office/drawing/2014/main" id="{68A9C972-A28C-44E7-90C5-0FC7B8A837D3}"/>
                </a:ext>
              </a:extLst>
            </p:cNvPr>
            <p:cNvSpPr>
              <a:spLocks noEditPoints="1"/>
            </p:cNvSpPr>
            <p:nvPr/>
          </p:nvSpPr>
          <p:spPr bwMode="auto">
            <a:xfrm>
              <a:off x="10602913" y="3576638"/>
              <a:ext cx="544513" cy="511175"/>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7" name="Группа 988">
            <a:extLst>
              <a:ext uri="{FF2B5EF4-FFF2-40B4-BE49-F238E27FC236}">
                <a16:creationId xmlns:a16="http://schemas.microsoft.com/office/drawing/2014/main" id="{18F67BD2-5332-4EE2-B766-F2CFDD290185}"/>
              </a:ext>
            </a:extLst>
          </p:cNvPr>
          <p:cNvGrpSpPr/>
          <p:nvPr/>
        </p:nvGrpSpPr>
        <p:grpSpPr>
          <a:xfrm>
            <a:off x="8065804" y="5372819"/>
            <a:ext cx="809625" cy="809625"/>
            <a:chOff x="2809875" y="4516438"/>
            <a:chExt cx="809625" cy="809625"/>
          </a:xfrm>
        </p:grpSpPr>
        <p:sp>
          <p:nvSpPr>
            <p:cNvPr id="38" name="Freeform 285">
              <a:extLst>
                <a:ext uri="{FF2B5EF4-FFF2-40B4-BE49-F238E27FC236}">
                  <a16:creationId xmlns:a16="http://schemas.microsoft.com/office/drawing/2014/main" id="{9FDD77B7-A182-410E-8B97-243E5600948A}"/>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286">
              <a:extLst>
                <a:ext uri="{FF2B5EF4-FFF2-40B4-BE49-F238E27FC236}">
                  <a16:creationId xmlns:a16="http://schemas.microsoft.com/office/drawing/2014/main" id="{E7CE7EFD-7179-4DAD-A5CB-44D969D0A067}"/>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287">
              <a:extLst>
                <a:ext uri="{FF2B5EF4-FFF2-40B4-BE49-F238E27FC236}">
                  <a16:creationId xmlns:a16="http://schemas.microsoft.com/office/drawing/2014/main" id="{F0821B0F-98C8-4073-983A-2558D610E373}"/>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288">
              <a:extLst>
                <a:ext uri="{FF2B5EF4-FFF2-40B4-BE49-F238E27FC236}">
                  <a16:creationId xmlns:a16="http://schemas.microsoft.com/office/drawing/2014/main" id="{2E6202D6-429A-49EB-A474-DC8C54239F33}"/>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289">
              <a:extLst>
                <a:ext uri="{FF2B5EF4-FFF2-40B4-BE49-F238E27FC236}">
                  <a16:creationId xmlns:a16="http://schemas.microsoft.com/office/drawing/2014/main" id="{CC275BF6-C8DA-4CF9-A29F-D21C667123CB}"/>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90">
              <a:extLst>
                <a:ext uri="{FF2B5EF4-FFF2-40B4-BE49-F238E27FC236}">
                  <a16:creationId xmlns:a16="http://schemas.microsoft.com/office/drawing/2014/main" id="{6C83A521-C7A9-4624-8419-CDB3B22432B7}"/>
                </a:ext>
              </a:extLst>
            </p:cNvPr>
            <p:cNvSpPr>
              <a:spLocks noEditPoints="1"/>
            </p:cNvSpPr>
            <p:nvPr/>
          </p:nvSpPr>
          <p:spPr bwMode="auto">
            <a:xfrm>
              <a:off x="2809875" y="4516438"/>
              <a:ext cx="809625" cy="809625"/>
            </a:xfrm>
            <a:custGeom>
              <a:avLst/>
              <a:gdLst>
                <a:gd name="T0" fmla="*/ 1919 w 3570"/>
                <a:gd name="T1" fmla="*/ 2300 h 3570"/>
                <a:gd name="T2" fmla="*/ 1600 w 3570"/>
                <a:gd name="T3" fmla="*/ 2459 h 3570"/>
                <a:gd name="T4" fmla="*/ 1490 w 3570"/>
                <a:gd name="T5" fmla="*/ 2710 h 3570"/>
                <a:gd name="T6" fmla="*/ 1443 w 3570"/>
                <a:gd name="T7" fmla="*/ 2818 h 3570"/>
                <a:gd name="T8" fmla="*/ 1494 w 3570"/>
                <a:gd name="T9" fmla="*/ 2884 h 3570"/>
                <a:gd name="T10" fmla="*/ 2137 w 3570"/>
                <a:gd name="T11" fmla="*/ 2556 h 3570"/>
                <a:gd name="T12" fmla="*/ 2308 w 3570"/>
                <a:gd name="T13" fmla="*/ 2396 h 3570"/>
                <a:gd name="T14" fmla="*/ 2331 w 3570"/>
                <a:gd name="T15" fmla="*/ 2115 h 3570"/>
                <a:gd name="T16" fmla="*/ 1040 w 3570"/>
                <a:gd name="T17" fmla="*/ 2262 h 3570"/>
                <a:gd name="T18" fmla="*/ 839 w 3570"/>
                <a:gd name="T19" fmla="*/ 2576 h 3570"/>
                <a:gd name="T20" fmla="*/ 736 w 3570"/>
                <a:gd name="T21" fmla="*/ 2814 h 3570"/>
                <a:gd name="T22" fmla="*/ 769 w 3570"/>
                <a:gd name="T23" fmla="*/ 2873 h 3570"/>
                <a:gd name="T24" fmla="*/ 987 w 3570"/>
                <a:gd name="T25" fmla="*/ 2786 h 3570"/>
                <a:gd name="T26" fmla="*/ 1296 w 3570"/>
                <a:gd name="T27" fmla="*/ 2597 h 3570"/>
                <a:gd name="T28" fmla="*/ 1576 w 3570"/>
                <a:gd name="T29" fmla="*/ 2343 h 3570"/>
                <a:gd name="T30" fmla="*/ 1153 w 3570"/>
                <a:gd name="T31" fmla="*/ 2604 h 3570"/>
                <a:gd name="T32" fmla="*/ 1015 w 3570"/>
                <a:gd name="T33" fmla="*/ 2589 h 3570"/>
                <a:gd name="T34" fmla="*/ 1000 w 3570"/>
                <a:gd name="T35" fmla="*/ 2450 h 3570"/>
                <a:gd name="T36" fmla="*/ 1259 w 3570"/>
                <a:gd name="T37" fmla="*/ 2028 h 3570"/>
                <a:gd name="T38" fmla="*/ 1710 w 3570"/>
                <a:gd name="T39" fmla="*/ 1746 h 3570"/>
                <a:gd name="T40" fmla="*/ 1123 w 3570"/>
                <a:gd name="T41" fmla="*/ 2482 h 3570"/>
                <a:gd name="T42" fmla="*/ 1878 w 3570"/>
                <a:gd name="T43" fmla="*/ 1823 h 3570"/>
                <a:gd name="T44" fmla="*/ 1865 w 3570"/>
                <a:gd name="T45" fmla="*/ 1719 h 3570"/>
                <a:gd name="T46" fmla="*/ 1245 w 3570"/>
                <a:gd name="T47" fmla="*/ 1294 h 3570"/>
                <a:gd name="T48" fmla="*/ 1077 w 3570"/>
                <a:gd name="T49" fmla="*/ 1439 h 3570"/>
                <a:gd name="T50" fmla="*/ 730 w 3570"/>
                <a:gd name="T51" fmla="*/ 2098 h 3570"/>
                <a:gd name="T52" fmla="*/ 779 w 3570"/>
                <a:gd name="T53" fmla="*/ 2172 h 3570"/>
                <a:gd name="T54" fmla="*/ 874 w 3570"/>
                <a:gd name="T55" fmla="*/ 2134 h 3570"/>
                <a:gd name="T56" fmla="*/ 1106 w 3570"/>
                <a:gd name="T57" fmla="*/ 2034 h 3570"/>
                <a:gd name="T58" fmla="*/ 1285 w 3570"/>
                <a:gd name="T59" fmla="*/ 1771 h 3570"/>
                <a:gd name="T60" fmla="*/ 1483 w 3570"/>
                <a:gd name="T61" fmla="*/ 1279 h 3570"/>
                <a:gd name="T62" fmla="*/ 2351 w 3570"/>
                <a:gd name="T63" fmla="*/ 838 h 3570"/>
                <a:gd name="T64" fmla="*/ 1872 w 3570"/>
                <a:gd name="T65" fmla="*/ 1057 h 3570"/>
                <a:gd name="T66" fmla="*/ 1523 w 3570"/>
                <a:gd name="T67" fmla="*/ 1426 h 3570"/>
                <a:gd name="T68" fmla="*/ 1390 w 3570"/>
                <a:gd name="T69" fmla="*/ 1825 h 3570"/>
                <a:gd name="T70" fmla="*/ 1681 w 3570"/>
                <a:gd name="T71" fmla="*/ 1638 h 3570"/>
                <a:gd name="T72" fmla="*/ 1904 w 3570"/>
                <a:gd name="T73" fmla="*/ 1612 h 3570"/>
                <a:gd name="T74" fmla="*/ 1996 w 3570"/>
                <a:gd name="T75" fmla="*/ 1734 h 3570"/>
                <a:gd name="T76" fmla="*/ 1957 w 3570"/>
                <a:gd name="T77" fmla="*/ 1941 h 3570"/>
                <a:gd name="T78" fmla="*/ 1737 w 3570"/>
                <a:gd name="T79" fmla="*/ 2220 h 3570"/>
                <a:gd name="T80" fmla="*/ 2165 w 3570"/>
                <a:gd name="T81" fmla="*/ 2088 h 3570"/>
                <a:gd name="T82" fmla="*/ 2552 w 3570"/>
                <a:gd name="T83" fmla="*/ 1727 h 3570"/>
                <a:gd name="T84" fmla="*/ 2763 w 3570"/>
                <a:gd name="T85" fmla="*/ 1264 h 3570"/>
                <a:gd name="T86" fmla="*/ 2809 w 3570"/>
                <a:gd name="T87" fmla="*/ 907 h 3570"/>
                <a:gd name="T88" fmla="*/ 2763 w 3570"/>
                <a:gd name="T89" fmla="*/ 804 h 3570"/>
                <a:gd name="T90" fmla="*/ 2000 w 3570"/>
                <a:gd name="T91" fmla="*/ 13 h 3570"/>
                <a:gd name="T92" fmla="*/ 2686 w 3570"/>
                <a:gd name="T93" fmla="*/ 243 h 3570"/>
                <a:gd name="T94" fmla="*/ 3213 w 3570"/>
                <a:gd name="T95" fmla="*/ 714 h 3570"/>
                <a:gd name="T96" fmla="*/ 3519 w 3570"/>
                <a:gd name="T97" fmla="*/ 1361 h 3570"/>
                <a:gd name="T98" fmla="*/ 3541 w 3570"/>
                <a:gd name="T99" fmla="*/ 2106 h 3570"/>
                <a:gd name="T100" fmla="*/ 3273 w 3570"/>
                <a:gd name="T101" fmla="*/ 2773 h 3570"/>
                <a:gd name="T102" fmla="*/ 2773 w 3570"/>
                <a:gd name="T103" fmla="*/ 3273 h 3570"/>
                <a:gd name="T104" fmla="*/ 2106 w 3570"/>
                <a:gd name="T105" fmla="*/ 3541 h 3570"/>
                <a:gd name="T106" fmla="*/ 1361 w 3570"/>
                <a:gd name="T107" fmla="*/ 3519 h 3570"/>
                <a:gd name="T108" fmla="*/ 714 w 3570"/>
                <a:gd name="T109" fmla="*/ 3213 h 3570"/>
                <a:gd name="T110" fmla="*/ 243 w 3570"/>
                <a:gd name="T111" fmla="*/ 2686 h 3570"/>
                <a:gd name="T112" fmla="*/ 13 w 3570"/>
                <a:gd name="T113" fmla="*/ 2000 h 3570"/>
                <a:gd name="T114" fmla="*/ 78 w 3570"/>
                <a:gd name="T115" fmla="*/ 1260 h 3570"/>
                <a:gd name="T116" fmla="*/ 420 w 3570"/>
                <a:gd name="T117" fmla="*/ 635 h 3570"/>
                <a:gd name="T118" fmla="*/ 974 w 3570"/>
                <a:gd name="T119" fmla="*/ 195 h 3570"/>
                <a:gd name="T120" fmla="*/ 1676 w 3570"/>
                <a:gd name="T121"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70" h="3570">
                  <a:moveTo>
                    <a:pt x="2331" y="2115"/>
                  </a:moveTo>
                  <a:lnTo>
                    <a:pt x="2264" y="2159"/>
                  </a:lnTo>
                  <a:lnTo>
                    <a:pt x="2196" y="2197"/>
                  </a:lnTo>
                  <a:lnTo>
                    <a:pt x="2128" y="2230"/>
                  </a:lnTo>
                  <a:lnTo>
                    <a:pt x="2058" y="2258"/>
                  </a:lnTo>
                  <a:lnTo>
                    <a:pt x="1988" y="2280"/>
                  </a:lnTo>
                  <a:lnTo>
                    <a:pt x="1919" y="2300"/>
                  </a:lnTo>
                  <a:lnTo>
                    <a:pt x="1851" y="2315"/>
                  </a:lnTo>
                  <a:lnTo>
                    <a:pt x="1784" y="2326"/>
                  </a:lnTo>
                  <a:lnTo>
                    <a:pt x="1718" y="2335"/>
                  </a:lnTo>
                  <a:lnTo>
                    <a:pt x="1655" y="2340"/>
                  </a:lnTo>
                  <a:lnTo>
                    <a:pt x="1637" y="2379"/>
                  </a:lnTo>
                  <a:lnTo>
                    <a:pt x="1618" y="2419"/>
                  </a:lnTo>
                  <a:lnTo>
                    <a:pt x="1600" y="2459"/>
                  </a:lnTo>
                  <a:lnTo>
                    <a:pt x="1582" y="2498"/>
                  </a:lnTo>
                  <a:lnTo>
                    <a:pt x="1564" y="2538"/>
                  </a:lnTo>
                  <a:lnTo>
                    <a:pt x="1547" y="2576"/>
                  </a:lnTo>
                  <a:lnTo>
                    <a:pt x="1531" y="2613"/>
                  </a:lnTo>
                  <a:lnTo>
                    <a:pt x="1516" y="2647"/>
                  </a:lnTo>
                  <a:lnTo>
                    <a:pt x="1503" y="2680"/>
                  </a:lnTo>
                  <a:lnTo>
                    <a:pt x="1490" y="2710"/>
                  </a:lnTo>
                  <a:lnTo>
                    <a:pt x="1479" y="2736"/>
                  </a:lnTo>
                  <a:lnTo>
                    <a:pt x="1469" y="2759"/>
                  </a:lnTo>
                  <a:lnTo>
                    <a:pt x="1462" y="2776"/>
                  </a:lnTo>
                  <a:lnTo>
                    <a:pt x="1455" y="2790"/>
                  </a:lnTo>
                  <a:lnTo>
                    <a:pt x="1452" y="2799"/>
                  </a:lnTo>
                  <a:lnTo>
                    <a:pt x="1451" y="2802"/>
                  </a:lnTo>
                  <a:lnTo>
                    <a:pt x="1443" y="2818"/>
                  </a:lnTo>
                  <a:lnTo>
                    <a:pt x="1440" y="2833"/>
                  </a:lnTo>
                  <a:lnTo>
                    <a:pt x="1440" y="2847"/>
                  </a:lnTo>
                  <a:lnTo>
                    <a:pt x="1444" y="2859"/>
                  </a:lnTo>
                  <a:lnTo>
                    <a:pt x="1451" y="2869"/>
                  </a:lnTo>
                  <a:lnTo>
                    <a:pt x="1462" y="2877"/>
                  </a:lnTo>
                  <a:lnTo>
                    <a:pt x="1476" y="2882"/>
                  </a:lnTo>
                  <a:lnTo>
                    <a:pt x="1494" y="2884"/>
                  </a:lnTo>
                  <a:lnTo>
                    <a:pt x="1515" y="2882"/>
                  </a:lnTo>
                  <a:lnTo>
                    <a:pt x="1538" y="2877"/>
                  </a:lnTo>
                  <a:lnTo>
                    <a:pt x="1565" y="2868"/>
                  </a:lnTo>
                  <a:lnTo>
                    <a:pt x="1596" y="2854"/>
                  </a:lnTo>
                  <a:lnTo>
                    <a:pt x="2049" y="2606"/>
                  </a:lnTo>
                  <a:lnTo>
                    <a:pt x="2095" y="2580"/>
                  </a:lnTo>
                  <a:lnTo>
                    <a:pt x="2137" y="2556"/>
                  </a:lnTo>
                  <a:lnTo>
                    <a:pt x="2173" y="2534"/>
                  </a:lnTo>
                  <a:lnTo>
                    <a:pt x="2206" y="2513"/>
                  </a:lnTo>
                  <a:lnTo>
                    <a:pt x="2233" y="2491"/>
                  </a:lnTo>
                  <a:lnTo>
                    <a:pt x="2257" y="2470"/>
                  </a:lnTo>
                  <a:lnTo>
                    <a:pt x="2277" y="2447"/>
                  </a:lnTo>
                  <a:lnTo>
                    <a:pt x="2295" y="2423"/>
                  </a:lnTo>
                  <a:lnTo>
                    <a:pt x="2308" y="2396"/>
                  </a:lnTo>
                  <a:lnTo>
                    <a:pt x="2318" y="2367"/>
                  </a:lnTo>
                  <a:lnTo>
                    <a:pt x="2327" y="2335"/>
                  </a:lnTo>
                  <a:lnTo>
                    <a:pt x="2332" y="2298"/>
                  </a:lnTo>
                  <a:lnTo>
                    <a:pt x="2336" y="2257"/>
                  </a:lnTo>
                  <a:lnTo>
                    <a:pt x="2338" y="2210"/>
                  </a:lnTo>
                  <a:lnTo>
                    <a:pt x="2338" y="2158"/>
                  </a:lnTo>
                  <a:lnTo>
                    <a:pt x="2331" y="2115"/>
                  </a:lnTo>
                  <a:close/>
                  <a:moveTo>
                    <a:pt x="1259" y="2028"/>
                  </a:moveTo>
                  <a:lnTo>
                    <a:pt x="1222" y="2059"/>
                  </a:lnTo>
                  <a:lnTo>
                    <a:pt x="1186" y="2094"/>
                  </a:lnTo>
                  <a:lnTo>
                    <a:pt x="1147" y="2134"/>
                  </a:lnTo>
                  <a:lnTo>
                    <a:pt x="1110" y="2176"/>
                  </a:lnTo>
                  <a:lnTo>
                    <a:pt x="1074" y="2219"/>
                  </a:lnTo>
                  <a:lnTo>
                    <a:pt x="1040" y="2262"/>
                  </a:lnTo>
                  <a:lnTo>
                    <a:pt x="1006" y="2308"/>
                  </a:lnTo>
                  <a:lnTo>
                    <a:pt x="975" y="2353"/>
                  </a:lnTo>
                  <a:lnTo>
                    <a:pt x="944" y="2398"/>
                  </a:lnTo>
                  <a:lnTo>
                    <a:pt x="915" y="2444"/>
                  </a:lnTo>
                  <a:lnTo>
                    <a:pt x="888" y="2489"/>
                  </a:lnTo>
                  <a:lnTo>
                    <a:pt x="863" y="2534"/>
                  </a:lnTo>
                  <a:lnTo>
                    <a:pt x="839" y="2576"/>
                  </a:lnTo>
                  <a:lnTo>
                    <a:pt x="818" y="2617"/>
                  </a:lnTo>
                  <a:lnTo>
                    <a:pt x="798" y="2657"/>
                  </a:lnTo>
                  <a:lnTo>
                    <a:pt x="781" y="2694"/>
                  </a:lnTo>
                  <a:lnTo>
                    <a:pt x="767" y="2728"/>
                  </a:lnTo>
                  <a:lnTo>
                    <a:pt x="754" y="2761"/>
                  </a:lnTo>
                  <a:lnTo>
                    <a:pt x="744" y="2789"/>
                  </a:lnTo>
                  <a:lnTo>
                    <a:pt x="736" y="2814"/>
                  </a:lnTo>
                  <a:lnTo>
                    <a:pt x="731" y="2835"/>
                  </a:lnTo>
                  <a:lnTo>
                    <a:pt x="729" y="2852"/>
                  </a:lnTo>
                  <a:lnTo>
                    <a:pt x="729" y="2864"/>
                  </a:lnTo>
                  <a:lnTo>
                    <a:pt x="732" y="2871"/>
                  </a:lnTo>
                  <a:lnTo>
                    <a:pt x="740" y="2874"/>
                  </a:lnTo>
                  <a:lnTo>
                    <a:pt x="752" y="2875"/>
                  </a:lnTo>
                  <a:lnTo>
                    <a:pt x="769" y="2873"/>
                  </a:lnTo>
                  <a:lnTo>
                    <a:pt x="790" y="2868"/>
                  </a:lnTo>
                  <a:lnTo>
                    <a:pt x="815" y="2860"/>
                  </a:lnTo>
                  <a:lnTo>
                    <a:pt x="844" y="2851"/>
                  </a:lnTo>
                  <a:lnTo>
                    <a:pt x="875" y="2838"/>
                  </a:lnTo>
                  <a:lnTo>
                    <a:pt x="910" y="2822"/>
                  </a:lnTo>
                  <a:lnTo>
                    <a:pt x="948" y="2805"/>
                  </a:lnTo>
                  <a:lnTo>
                    <a:pt x="987" y="2786"/>
                  </a:lnTo>
                  <a:lnTo>
                    <a:pt x="1028" y="2764"/>
                  </a:lnTo>
                  <a:lnTo>
                    <a:pt x="1071" y="2741"/>
                  </a:lnTo>
                  <a:lnTo>
                    <a:pt x="1115" y="2715"/>
                  </a:lnTo>
                  <a:lnTo>
                    <a:pt x="1160" y="2688"/>
                  </a:lnTo>
                  <a:lnTo>
                    <a:pt x="1205" y="2660"/>
                  </a:lnTo>
                  <a:lnTo>
                    <a:pt x="1251" y="2630"/>
                  </a:lnTo>
                  <a:lnTo>
                    <a:pt x="1296" y="2597"/>
                  </a:lnTo>
                  <a:lnTo>
                    <a:pt x="1341" y="2564"/>
                  </a:lnTo>
                  <a:lnTo>
                    <a:pt x="1386" y="2529"/>
                  </a:lnTo>
                  <a:lnTo>
                    <a:pt x="1428" y="2494"/>
                  </a:lnTo>
                  <a:lnTo>
                    <a:pt x="1470" y="2457"/>
                  </a:lnTo>
                  <a:lnTo>
                    <a:pt x="1509" y="2419"/>
                  </a:lnTo>
                  <a:lnTo>
                    <a:pt x="1545" y="2381"/>
                  </a:lnTo>
                  <a:lnTo>
                    <a:pt x="1576" y="2343"/>
                  </a:lnTo>
                  <a:lnTo>
                    <a:pt x="1542" y="2344"/>
                  </a:lnTo>
                  <a:lnTo>
                    <a:pt x="1509" y="2343"/>
                  </a:lnTo>
                  <a:lnTo>
                    <a:pt x="1480" y="2342"/>
                  </a:lnTo>
                  <a:lnTo>
                    <a:pt x="1202" y="2560"/>
                  </a:lnTo>
                  <a:lnTo>
                    <a:pt x="1187" y="2575"/>
                  </a:lnTo>
                  <a:lnTo>
                    <a:pt x="1171" y="2590"/>
                  </a:lnTo>
                  <a:lnTo>
                    <a:pt x="1153" y="2604"/>
                  </a:lnTo>
                  <a:lnTo>
                    <a:pt x="1134" y="2615"/>
                  </a:lnTo>
                  <a:lnTo>
                    <a:pt x="1114" y="2621"/>
                  </a:lnTo>
                  <a:lnTo>
                    <a:pt x="1092" y="2624"/>
                  </a:lnTo>
                  <a:lnTo>
                    <a:pt x="1071" y="2621"/>
                  </a:lnTo>
                  <a:lnTo>
                    <a:pt x="1052" y="2615"/>
                  </a:lnTo>
                  <a:lnTo>
                    <a:pt x="1033" y="2604"/>
                  </a:lnTo>
                  <a:lnTo>
                    <a:pt x="1015" y="2589"/>
                  </a:lnTo>
                  <a:lnTo>
                    <a:pt x="1000" y="2570"/>
                  </a:lnTo>
                  <a:lnTo>
                    <a:pt x="989" y="2552"/>
                  </a:lnTo>
                  <a:lnTo>
                    <a:pt x="982" y="2531"/>
                  </a:lnTo>
                  <a:lnTo>
                    <a:pt x="980" y="2512"/>
                  </a:lnTo>
                  <a:lnTo>
                    <a:pt x="982" y="2489"/>
                  </a:lnTo>
                  <a:lnTo>
                    <a:pt x="990" y="2469"/>
                  </a:lnTo>
                  <a:lnTo>
                    <a:pt x="1000" y="2450"/>
                  </a:lnTo>
                  <a:lnTo>
                    <a:pt x="1014" y="2433"/>
                  </a:lnTo>
                  <a:lnTo>
                    <a:pt x="1029" y="2417"/>
                  </a:lnTo>
                  <a:lnTo>
                    <a:pt x="1044" y="2402"/>
                  </a:lnTo>
                  <a:lnTo>
                    <a:pt x="1052" y="2394"/>
                  </a:lnTo>
                  <a:lnTo>
                    <a:pt x="1260" y="2126"/>
                  </a:lnTo>
                  <a:lnTo>
                    <a:pt x="1259" y="2079"/>
                  </a:lnTo>
                  <a:lnTo>
                    <a:pt x="1259" y="2028"/>
                  </a:lnTo>
                  <a:close/>
                  <a:moveTo>
                    <a:pt x="1849" y="1718"/>
                  </a:moveTo>
                  <a:lnTo>
                    <a:pt x="1824" y="1719"/>
                  </a:lnTo>
                  <a:lnTo>
                    <a:pt x="1798" y="1722"/>
                  </a:lnTo>
                  <a:lnTo>
                    <a:pt x="1773" y="1728"/>
                  </a:lnTo>
                  <a:lnTo>
                    <a:pt x="1750" y="1733"/>
                  </a:lnTo>
                  <a:lnTo>
                    <a:pt x="1729" y="1740"/>
                  </a:lnTo>
                  <a:lnTo>
                    <a:pt x="1710" y="1746"/>
                  </a:lnTo>
                  <a:lnTo>
                    <a:pt x="1696" y="1753"/>
                  </a:lnTo>
                  <a:lnTo>
                    <a:pt x="1688" y="1759"/>
                  </a:lnTo>
                  <a:lnTo>
                    <a:pt x="1123" y="2481"/>
                  </a:lnTo>
                  <a:lnTo>
                    <a:pt x="1114" y="2489"/>
                  </a:lnTo>
                  <a:lnTo>
                    <a:pt x="1105" y="2499"/>
                  </a:lnTo>
                  <a:lnTo>
                    <a:pt x="1114" y="2490"/>
                  </a:lnTo>
                  <a:lnTo>
                    <a:pt x="1123" y="2482"/>
                  </a:lnTo>
                  <a:lnTo>
                    <a:pt x="1138" y="2465"/>
                  </a:lnTo>
                  <a:lnTo>
                    <a:pt x="1845" y="1916"/>
                  </a:lnTo>
                  <a:lnTo>
                    <a:pt x="1852" y="1905"/>
                  </a:lnTo>
                  <a:lnTo>
                    <a:pt x="1860" y="1889"/>
                  </a:lnTo>
                  <a:lnTo>
                    <a:pt x="1866" y="1869"/>
                  </a:lnTo>
                  <a:lnTo>
                    <a:pt x="1873" y="1847"/>
                  </a:lnTo>
                  <a:lnTo>
                    <a:pt x="1878" y="1823"/>
                  </a:lnTo>
                  <a:lnTo>
                    <a:pt x="1882" y="1798"/>
                  </a:lnTo>
                  <a:lnTo>
                    <a:pt x="1885" y="1775"/>
                  </a:lnTo>
                  <a:lnTo>
                    <a:pt x="1886" y="1754"/>
                  </a:lnTo>
                  <a:lnTo>
                    <a:pt x="1886" y="1735"/>
                  </a:lnTo>
                  <a:lnTo>
                    <a:pt x="1882" y="1722"/>
                  </a:lnTo>
                  <a:lnTo>
                    <a:pt x="1876" y="1720"/>
                  </a:lnTo>
                  <a:lnTo>
                    <a:pt x="1865" y="1719"/>
                  </a:lnTo>
                  <a:lnTo>
                    <a:pt x="1849" y="1718"/>
                  </a:lnTo>
                  <a:close/>
                  <a:moveTo>
                    <a:pt x="1454" y="1274"/>
                  </a:moveTo>
                  <a:lnTo>
                    <a:pt x="1401" y="1274"/>
                  </a:lnTo>
                  <a:lnTo>
                    <a:pt x="1356" y="1277"/>
                  </a:lnTo>
                  <a:lnTo>
                    <a:pt x="1313" y="1280"/>
                  </a:lnTo>
                  <a:lnTo>
                    <a:pt x="1278" y="1285"/>
                  </a:lnTo>
                  <a:lnTo>
                    <a:pt x="1245" y="1294"/>
                  </a:lnTo>
                  <a:lnTo>
                    <a:pt x="1216" y="1305"/>
                  </a:lnTo>
                  <a:lnTo>
                    <a:pt x="1189" y="1318"/>
                  </a:lnTo>
                  <a:lnTo>
                    <a:pt x="1165" y="1335"/>
                  </a:lnTo>
                  <a:lnTo>
                    <a:pt x="1142" y="1356"/>
                  </a:lnTo>
                  <a:lnTo>
                    <a:pt x="1121" y="1379"/>
                  </a:lnTo>
                  <a:lnTo>
                    <a:pt x="1099" y="1406"/>
                  </a:lnTo>
                  <a:lnTo>
                    <a:pt x="1077" y="1439"/>
                  </a:lnTo>
                  <a:lnTo>
                    <a:pt x="1056" y="1476"/>
                  </a:lnTo>
                  <a:lnTo>
                    <a:pt x="1032" y="1517"/>
                  </a:lnTo>
                  <a:lnTo>
                    <a:pt x="1006" y="1563"/>
                  </a:lnTo>
                  <a:lnTo>
                    <a:pt x="758" y="2017"/>
                  </a:lnTo>
                  <a:lnTo>
                    <a:pt x="744" y="2047"/>
                  </a:lnTo>
                  <a:lnTo>
                    <a:pt x="736" y="2074"/>
                  </a:lnTo>
                  <a:lnTo>
                    <a:pt x="730" y="2098"/>
                  </a:lnTo>
                  <a:lnTo>
                    <a:pt x="728" y="2118"/>
                  </a:lnTo>
                  <a:lnTo>
                    <a:pt x="730" y="2136"/>
                  </a:lnTo>
                  <a:lnTo>
                    <a:pt x="736" y="2151"/>
                  </a:lnTo>
                  <a:lnTo>
                    <a:pt x="743" y="2161"/>
                  </a:lnTo>
                  <a:lnTo>
                    <a:pt x="753" y="2168"/>
                  </a:lnTo>
                  <a:lnTo>
                    <a:pt x="765" y="2172"/>
                  </a:lnTo>
                  <a:lnTo>
                    <a:pt x="779" y="2172"/>
                  </a:lnTo>
                  <a:lnTo>
                    <a:pt x="794" y="2169"/>
                  </a:lnTo>
                  <a:lnTo>
                    <a:pt x="810" y="2161"/>
                  </a:lnTo>
                  <a:lnTo>
                    <a:pt x="814" y="2160"/>
                  </a:lnTo>
                  <a:lnTo>
                    <a:pt x="822" y="2157"/>
                  </a:lnTo>
                  <a:lnTo>
                    <a:pt x="835" y="2151"/>
                  </a:lnTo>
                  <a:lnTo>
                    <a:pt x="852" y="2144"/>
                  </a:lnTo>
                  <a:lnTo>
                    <a:pt x="874" y="2134"/>
                  </a:lnTo>
                  <a:lnTo>
                    <a:pt x="900" y="2124"/>
                  </a:lnTo>
                  <a:lnTo>
                    <a:pt x="928" y="2112"/>
                  </a:lnTo>
                  <a:lnTo>
                    <a:pt x="961" y="2098"/>
                  </a:lnTo>
                  <a:lnTo>
                    <a:pt x="994" y="2084"/>
                  </a:lnTo>
                  <a:lnTo>
                    <a:pt x="1030" y="2067"/>
                  </a:lnTo>
                  <a:lnTo>
                    <a:pt x="1068" y="2051"/>
                  </a:lnTo>
                  <a:lnTo>
                    <a:pt x="1106" y="2034"/>
                  </a:lnTo>
                  <a:lnTo>
                    <a:pt x="1145" y="2017"/>
                  </a:lnTo>
                  <a:lnTo>
                    <a:pt x="1185" y="1998"/>
                  </a:lnTo>
                  <a:lnTo>
                    <a:pt x="1224" y="1980"/>
                  </a:lnTo>
                  <a:lnTo>
                    <a:pt x="1262" y="1961"/>
                  </a:lnTo>
                  <a:lnTo>
                    <a:pt x="1267" y="1901"/>
                  </a:lnTo>
                  <a:lnTo>
                    <a:pt x="1274" y="1837"/>
                  </a:lnTo>
                  <a:lnTo>
                    <a:pt x="1285" y="1771"/>
                  </a:lnTo>
                  <a:lnTo>
                    <a:pt x="1299" y="1702"/>
                  </a:lnTo>
                  <a:lnTo>
                    <a:pt x="1318" y="1632"/>
                  </a:lnTo>
                  <a:lnTo>
                    <a:pt x="1340" y="1561"/>
                  </a:lnTo>
                  <a:lnTo>
                    <a:pt x="1367" y="1490"/>
                  </a:lnTo>
                  <a:lnTo>
                    <a:pt x="1401" y="1418"/>
                  </a:lnTo>
                  <a:lnTo>
                    <a:pt x="1439" y="1348"/>
                  </a:lnTo>
                  <a:lnTo>
                    <a:pt x="1483" y="1279"/>
                  </a:lnTo>
                  <a:lnTo>
                    <a:pt x="1454" y="1274"/>
                  </a:lnTo>
                  <a:close/>
                  <a:moveTo>
                    <a:pt x="2659" y="794"/>
                  </a:moveTo>
                  <a:lnTo>
                    <a:pt x="2604" y="796"/>
                  </a:lnTo>
                  <a:lnTo>
                    <a:pt x="2544" y="801"/>
                  </a:lnTo>
                  <a:lnTo>
                    <a:pt x="2482" y="810"/>
                  </a:lnTo>
                  <a:lnTo>
                    <a:pt x="2418" y="822"/>
                  </a:lnTo>
                  <a:lnTo>
                    <a:pt x="2351" y="838"/>
                  </a:lnTo>
                  <a:lnTo>
                    <a:pt x="2283" y="858"/>
                  </a:lnTo>
                  <a:lnTo>
                    <a:pt x="2213" y="882"/>
                  </a:lnTo>
                  <a:lnTo>
                    <a:pt x="2144" y="909"/>
                  </a:lnTo>
                  <a:lnTo>
                    <a:pt x="2075" y="940"/>
                  </a:lnTo>
                  <a:lnTo>
                    <a:pt x="2006" y="975"/>
                  </a:lnTo>
                  <a:lnTo>
                    <a:pt x="1938" y="1014"/>
                  </a:lnTo>
                  <a:lnTo>
                    <a:pt x="1872" y="1057"/>
                  </a:lnTo>
                  <a:lnTo>
                    <a:pt x="1807" y="1103"/>
                  </a:lnTo>
                  <a:lnTo>
                    <a:pt x="1745" y="1154"/>
                  </a:lnTo>
                  <a:lnTo>
                    <a:pt x="1687" y="1209"/>
                  </a:lnTo>
                  <a:lnTo>
                    <a:pt x="1638" y="1260"/>
                  </a:lnTo>
                  <a:lnTo>
                    <a:pt x="1596" y="1314"/>
                  </a:lnTo>
                  <a:lnTo>
                    <a:pt x="1557" y="1370"/>
                  </a:lnTo>
                  <a:lnTo>
                    <a:pt x="1523" y="1426"/>
                  </a:lnTo>
                  <a:lnTo>
                    <a:pt x="1494" y="1483"/>
                  </a:lnTo>
                  <a:lnTo>
                    <a:pt x="1468" y="1541"/>
                  </a:lnTo>
                  <a:lnTo>
                    <a:pt x="1446" y="1599"/>
                  </a:lnTo>
                  <a:lnTo>
                    <a:pt x="1428" y="1657"/>
                  </a:lnTo>
                  <a:lnTo>
                    <a:pt x="1413" y="1714"/>
                  </a:lnTo>
                  <a:lnTo>
                    <a:pt x="1400" y="1771"/>
                  </a:lnTo>
                  <a:lnTo>
                    <a:pt x="1390" y="1825"/>
                  </a:lnTo>
                  <a:lnTo>
                    <a:pt x="1384" y="1879"/>
                  </a:lnTo>
                  <a:lnTo>
                    <a:pt x="1378" y="1930"/>
                  </a:lnTo>
                  <a:lnTo>
                    <a:pt x="1375" y="1980"/>
                  </a:lnTo>
                  <a:lnTo>
                    <a:pt x="1607" y="1681"/>
                  </a:lnTo>
                  <a:lnTo>
                    <a:pt x="1626" y="1666"/>
                  </a:lnTo>
                  <a:lnTo>
                    <a:pt x="1652" y="1651"/>
                  </a:lnTo>
                  <a:lnTo>
                    <a:pt x="1681" y="1638"/>
                  </a:lnTo>
                  <a:lnTo>
                    <a:pt x="1715" y="1627"/>
                  </a:lnTo>
                  <a:lnTo>
                    <a:pt x="1748" y="1618"/>
                  </a:lnTo>
                  <a:lnTo>
                    <a:pt x="1783" y="1612"/>
                  </a:lnTo>
                  <a:lnTo>
                    <a:pt x="1817" y="1609"/>
                  </a:lnTo>
                  <a:lnTo>
                    <a:pt x="1849" y="1607"/>
                  </a:lnTo>
                  <a:lnTo>
                    <a:pt x="1878" y="1609"/>
                  </a:lnTo>
                  <a:lnTo>
                    <a:pt x="1904" y="1612"/>
                  </a:lnTo>
                  <a:lnTo>
                    <a:pt x="1927" y="1619"/>
                  </a:lnTo>
                  <a:lnTo>
                    <a:pt x="1946" y="1629"/>
                  </a:lnTo>
                  <a:lnTo>
                    <a:pt x="1961" y="1642"/>
                  </a:lnTo>
                  <a:lnTo>
                    <a:pt x="1975" y="1660"/>
                  </a:lnTo>
                  <a:lnTo>
                    <a:pt x="1985" y="1682"/>
                  </a:lnTo>
                  <a:lnTo>
                    <a:pt x="1993" y="1707"/>
                  </a:lnTo>
                  <a:lnTo>
                    <a:pt x="1996" y="1734"/>
                  </a:lnTo>
                  <a:lnTo>
                    <a:pt x="1997" y="1764"/>
                  </a:lnTo>
                  <a:lnTo>
                    <a:pt x="1995" y="1795"/>
                  </a:lnTo>
                  <a:lnTo>
                    <a:pt x="1991" y="1826"/>
                  </a:lnTo>
                  <a:lnTo>
                    <a:pt x="1985" y="1856"/>
                  </a:lnTo>
                  <a:lnTo>
                    <a:pt x="1978" y="1887"/>
                  </a:lnTo>
                  <a:lnTo>
                    <a:pt x="1968" y="1915"/>
                  </a:lnTo>
                  <a:lnTo>
                    <a:pt x="1957" y="1941"/>
                  </a:lnTo>
                  <a:lnTo>
                    <a:pt x="1946" y="1964"/>
                  </a:lnTo>
                  <a:lnTo>
                    <a:pt x="1934" y="1982"/>
                  </a:lnTo>
                  <a:lnTo>
                    <a:pt x="1922" y="1997"/>
                  </a:lnTo>
                  <a:lnTo>
                    <a:pt x="1917" y="2001"/>
                  </a:lnTo>
                  <a:lnTo>
                    <a:pt x="1624" y="2230"/>
                  </a:lnTo>
                  <a:lnTo>
                    <a:pt x="1680" y="2226"/>
                  </a:lnTo>
                  <a:lnTo>
                    <a:pt x="1737" y="2220"/>
                  </a:lnTo>
                  <a:lnTo>
                    <a:pt x="1797" y="2211"/>
                  </a:lnTo>
                  <a:lnTo>
                    <a:pt x="1857" y="2199"/>
                  </a:lnTo>
                  <a:lnTo>
                    <a:pt x="1918" y="2185"/>
                  </a:lnTo>
                  <a:lnTo>
                    <a:pt x="1980" y="2167"/>
                  </a:lnTo>
                  <a:lnTo>
                    <a:pt x="2041" y="2145"/>
                  </a:lnTo>
                  <a:lnTo>
                    <a:pt x="2103" y="2118"/>
                  </a:lnTo>
                  <a:lnTo>
                    <a:pt x="2165" y="2088"/>
                  </a:lnTo>
                  <a:lnTo>
                    <a:pt x="2224" y="2053"/>
                  </a:lnTo>
                  <a:lnTo>
                    <a:pt x="2283" y="2013"/>
                  </a:lnTo>
                  <a:lnTo>
                    <a:pt x="2340" y="1968"/>
                  </a:lnTo>
                  <a:lnTo>
                    <a:pt x="2394" y="1917"/>
                  </a:lnTo>
                  <a:lnTo>
                    <a:pt x="2452" y="1855"/>
                  </a:lnTo>
                  <a:lnTo>
                    <a:pt x="2504" y="1791"/>
                  </a:lnTo>
                  <a:lnTo>
                    <a:pt x="2552" y="1727"/>
                  </a:lnTo>
                  <a:lnTo>
                    <a:pt x="2595" y="1661"/>
                  </a:lnTo>
                  <a:lnTo>
                    <a:pt x="2633" y="1594"/>
                  </a:lnTo>
                  <a:lnTo>
                    <a:pt x="2667" y="1525"/>
                  </a:lnTo>
                  <a:lnTo>
                    <a:pt x="2697" y="1458"/>
                  </a:lnTo>
                  <a:lnTo>
                    <a:pt x="2722" y="1392"/>
                  </a:lnTo>
                  <a:lnTo>
                    <a:pt x="2745" y="1327"/>
                  </a:lnTo>
                  <a:lnTo>
                    <a:pt x="2763" y="1264"/>
                  </a:lnTo>
                  <a:lnTo>
                    <a:pt x="2777" y="1202"/>
                  </a:lnTo>
                  <a:lnTo>
                    <a:pt x="2789" y="1143"/>
                  </a:lnTo>
                  <a:lnTo>
                    <a:pt x="2799" y="1088"/>
                  </a:lnTo>
                  <a:lnTo>
                    <a:pt x="2804" y="1036"/>
                  </a:lnTo>
                  <a:lnTo>
                    <a:pt x="2808" y="988"/>
                  </a:lnTo>
                  <a:lnTo>
                    <a:pt x="2809" y="944"/>
                  </a:lnTo>
                  <a:lnTo>
                    <a:pt x="2809" y="907"/>
                  </a:lnTo>
                  <a:lnTo>
                    <a:pt x="2806" y="874"/>
                  </a:lnTo>
                  <a:lnTo>
                    <a:pt x="2802" y="847"/>
                  </a:lnTo>
                  <a:lnTo>
                    <a:pt x="2797" y="827"/>
                  </a:lnTo>
                  <a:lnTo>
                    <a:pt x="2789" y="814"/>
                  </a:lnTo>
                  <a:lnTo>
                    <a:pt x="2785" y="810"/>
                  </a:lnTo>
                  <a:lnTo>
                    <a:pt x="2776" y="807"/>
                  </a:lnTo>
                  <a:lnTo>
                    <a:pt x="2763" y="804"/>
                  </a:lnTo>
                  <a:lnTo>
                    <a:pt x="2746" y="801"/>
                  </a:lnTo>
                  <a:lnTo>
                    <a:pt x="2722" y="797"/>
                  </a:lnTo>
                  <a:lnTo>
                    <a:pt x="2694" y="795"/>
                  </a:lnTo>
                  <a:lnTo>
                    <a:pt x="2659" y="794"/>
                  </a:lnTo>
                  <a:close/>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FF928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291">
              <a:extLst>
                <a:ext uri="{FF2B5EF4-FFF2-40B4-BE49-F238E27FC236}">
                  <a16:creationId xmlns:a16="http://schemas.microsoft.com/office/drawing/2014/main" id="{57AE9F5C-5C91-4878-A0AC-41D731A091D5}"/>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292">
              <a:extLst>
                <a:ext uri="{FF2B5EF4-FFF2-40B4-BE49-F238E27FC236}">
                  <a16:creationId xmlns:a16="http://schemas.microsoft.com/office/drawing/2014/main" id="{12D969A6-F66D-4D35-A828-5D050CFB2472}"/>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1017">
            <a:extLst>
              <a:ext uri="{FF2B5EF4-FFF2-40B4-BE49-F238E27FC236}">
                <a16:creationId xmlns:a16="http://schemas.microsoft.com/office/drawing/2014/main" id="{89BAE5CC-4F0D-4719-B36B-36516FF59B2B}"/>
              </a:ext>
            </a:extLst>
          </p:cNvPr>
          <p:cNvGrpSpPr/>
          <p:nvPr/>
        </p:nvGrpSpPr>
        <p:grpSpPr>
          <a:xfrm>
            <a:off x="9676192" y="1870580"/>
            <a:ext cx="809625" cy="809625"/>
            <a:chOff x="9364663" y="5572125"/>
            <a:chExt cx="809625" cy="809625"/>
          </a:xfrm>
        </p:grpSpPr>
        <p:sp>
          <p:nvSpPr>
            <p:cNvPr id="47" name="Freeform 404">
              <a:extLst>
                <a:ext uri="{FF2B5EF4-FFF2-40B4-BE49-F238E27FC236}">
                  <a16:creationId xmlns:a16="http://schemas.microsoft.com/office/drawing/2014/main" id="{F54C1694-9FDF-4261-830C-EA2F57B30F7A}"/>
                </a:ext>
              </a:extLst>
            </p:cNvPr>
            <p:cNvSpPr>
              <a:spLocks/>
            </p:cNvSpPr>
            <p:nvPr/>
          </p:nvSpPr>
          <p:spPr bwMode="auto">
            <a:xfrm>
              <a:off x="9632951" y="6229350"/>
              <a:ext cx="58738" cy="20638"/>
            </a:xfrm>
            <a:custGeom>
              <a:avLst/>
              <a:gdLst>
                <a:gd name="T0" fmla="*/ 0 w 257"/>
                <a:gd name="T1" fmla="*/ 0 h 86"/>
                <a:gd name="T2" fmla="*/ 257 w 257"/>
                <a:gd name="T3" fmla="*/ 0 h 86"/>
                <a:gd name="T4" fmla="*/ 244 w 257"/>
                <a:gd name="T5" fmla="*/ 24 h 86"/>
                <a:gd name="T6" fmla="*/ 227 w 257"/>
                <a:gd name="T7" fmla="*/ 45 h 86"/>
                <a:gd name="T8" fmla="*/ 206 w 257"/>
                <a:gd name="T9" fmla="*/ 62 h 86"/>
                <a:gd name="T10" fmla="*/ 183 w 257"/>
                <a:gd name="T11" fmla="*/ 75 h 86"/>
                <a:gd name="T12" fmla="*/ 157 w 257"/>
                <a:gd name="T13" fmla="*/ 84 h 86"/>
                <a:gd name="T14" fmla="*/ 129 w 257"/>
                <a:gd name="T15" fmla="*/ 86 h 86"/>
                <a:gd name="T16" fmla="*/ 101 w 257"/>
                <a:gd name="T17" fmla="*/ 84 h 86"/>
                <a:gd name="T18" fmla="*/ 75 w 257"/>
                <a:gd name="T19" fmla="*/ 75 h 86"/>
                <a:gd name="T20" fmla="*/ 51 w 257"/>
                <a:gd name="T21" fmla="*/ 62 h 86"/>
                <a:gd name="T22" fmla="*/ 31 w 257"/>
                <a:gd name="T23" fmla="*/ 45 h 86"/>
                <a:gd name="T24" fmla="*/ 13 w 257"/>
                <a:gd name="T25" fmla="*/ 24 h 86"/>
                <a:gd name="T26" fmla="*/ 0 w 257"/>
                <a:gd name="T2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7" h="86">
                  <a:moveTo>
                    <a:pt x="0" y="0"/>
                  </a:moveTo>
                  <a:lnTo>
                    <a:pt x="257" y="0"/>
                  </a:lnTo>
                  <a:lnTo>
                    <a:pt x="244" y="24"/>
                  </a:lnTo>
                  <a:lnTo>
                    <a:pt x="227" y="45"/>
                  </a:lnTo>
                  <a:lnTo>
                    <a:pt x="206" y="62"/>
                  </a:lnTo>
                  <a:lnTo>
                    <a:pt x="183" y="75"/>
                  </a:lnTo>
                  <a:lnTo>
                    <a:pt x="157" y="84"/>
                  </a:lnTo>
                  <a:lnTo>
                    <a:pt x="129" y="86"/>
                  </a:lnTo>
                  <a:lnTo>
                    <a:pt x="101" y="84"/>
                  </a:lnTo>
                  <a:lnTo>
                    <a:pt x="75" y="75"/>
                  </a:lnTo>
                  <a:lnTo>
                    <a:pt x="51" y="62"/>
                  </a:lnTo>
                  <a:lnTo>
                    <a:pt x="31" y="45"/>
                  </a:lnTo>
                  <a:lnTo>
                    <a:pt x="13" y="24"/>
                  </a:lnTo>
                  <a:lnTo>
                    <a:pt x="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405">
              <a:extLst>
                <a:ext uri="{FF2B5EF4-FFF2-40B4-BE49-F238E27FC236}">
                  <a16:creationId xmlns:a16="http://schemas.microsoft.com/office/drawing/2014/main" id="{2FC86A36-C86E-428E-83D5-B0AB390F7281}"/>
                </a:ext>
              </a:extLst>
            </p:cNvPr>
            <p:cNvSpPr>
              <a:spLocks/>
            </p:cNvSpPr>
            <p:nvPr/>
          </p:nvSpPr>
          <p:spPr bwMode="auto">
            <a:xfrm>
              <a:off x="9629776" y="5661025"/>
              <a:ext cx="279400" cy="439738"/>
            </a:xfrm>
            <a:custGeom>
              <a:avLst/>
              <a:gdLst>
                <a:gd name="T0" fmla="*/ 680 w 1226"/>
                <a:gd name="T1" fmla="*/ 14 h 1938"/>
                <a:gd name="T2" fmla="*/ 772 w 1226"/>
                <a:gd name="T3" fmla="*/ 79 h 1938"/>
                <a:gd name="T4" fmla="*/ 850 w 1226"/>
                <a:gd name="T5" fmla="*/ 181 h 1938"/>
                <a:gd name="T6" fmla="*/ 907 w 1226"/>
                <a:gd name="T7" fmla="*/ 304 h 1938"/>
                <a:gd name="T8" fmla="*/ 941 w 1226"/>
                <a:gd name="T9" fmla="*/ 427 h 1938"/>
                <a:gd name="T10" fmla="*/ 947 w 1226"/>
                <a:gd name="T11" fmla="*/ 587 h 1938"/>
                <a:gd name="T12" fmla="*/ 964 w 1226"/>
                <a:gd name="T13" fmla="*/ 510 h 1938"/>
                <a:gd name="T14" fmla="*/ 1005 w 1226"/>
                <a:gd name="T15" fmla="*/ 437 h 1938"/>
                <a:gd name="T16" fmla="*/ 1064 w 1226"/>
                <a:gd name="T17" fmla="*/ 393 h 1938"/>
                <a:gd name="T18" fmla="*/ 1131 w 1226"/>
                <a:gd name="T19" fmla="*/ 403 h 1938"/>
                <a:gd name="T20" fmla="*/ 1185 w 1226"/>
                <a:gd name="T21" fmla="*/ 459 h 1938"/>
                <a:gd name="T22" fmla="*/ 1220 w 1226"/>
                <a:gd name="T23" fmla="*/ 536 h 1938"/>
                <a:gd name="T24" fmla="*/ 1226 w 1226"/>
                <a:gd name="T25" fmla="*/ 1938 h 1938"/>
                <a:gd name="T26" fmla="*/ 1111 w 1226"/>
                <a:gd name="T27" fmla="*/ 1821 h 1938"/>
                <a:gd name="T28" fmla="*/ 1033 w 1226"/>
                <a:gd name="T29" fmla="*/ 1690 h 1938"/>
                <a:gd name="T30" fmla="*/ 984 w 1226"/>
                <a:gd name="T31" fmla="*/ 1561 h 1938"/>
                <a:gd name="T32" fmla="*/ 959 w 1226"/>
                <a:gd name="T33" fmla="*/ 1449 h 1938"/>
                <a:gd name="T34" fmla="*/ 949 w 1226"/>
                <a:gd name="T35" fmla="*/ 1369 h 1938"/>
                <a:gd name="T36" fmla="*/ 947 w 1226"/>
                <a:gd name="T37" fmla="*/ 1338 h 1938"/>
                <a:gd name="T38" fmla="*/ 943 w 1226"/>
                <a:gd name="T39" fmla="*/ 798 h 1938"/>
                <a:gd name="T40" fmla="*/ 918 w 1226"/>
                <a:gd name="T41" fmla="*/ 715 h 1938"/>
                <a:gd name="T42" fmla="*/ 875 w 1226"/>
                <a:gd name="T43" fmla="*/ 615 h 1938"/>
                <a:gd name="T44" fmla="*/ 813 w 1226"/>
                <a:gd name="T45" fmla="*/ 516 h 1938"/>
                <a:gd name="T46" fmla="*/ 736 w 1226"/>
                <a:gd name="T47" fmla="*/ 437 h 1938"/>
                <a:gd name="T48" fmla="*/ 645 w 1226"/>
                <a:gd name="T49" fmla="*/ 393 h 1938"/>
                <a:gd name="T50" fmla="*/ 548 w 1226"/>
                <a:gd name="T51" fmla="*/ 402 h 1938"/>
                <a:gd name="T52" fmla="*/ 463 w 1226"/>
                <a:gd name="T53" fmla="*/ 459 h 1938"/>
                <a:gd name="T54" fmla="*/ 390 w 1226"/>
                <a:gd name="T55" fmla="*/ 548 h 1938"/>
                <a:gd name="T56" fmla="*/ 335 w 1226"/>
                <a:gd name="T57" fmla="*/ 649 h 1938"/>
                <a:gd name="T58" fmla="*/ 297 w 1226"/>
                <a:gd name="T59" fmla="*/ 745 h 1938"/>
                <a:gd name="T60" fmla="*/ 280 w 1226"/>
                <a:gd name="T61" fmla="*/ 820 h 1938"/>
                <a:gd name="T62" fmla="*/ 279 w 1226"/>
                <a:gd name="T63" fmla="*/ 1342 h 1938"/>
                <a:gd name="T64" fmla="*/ 274 w 1226"/>
                <a:gd name="T65" fmla="*/ 1391 h 1938"/>
                <a:gd name="T66" fmla="*/ 260 w 1226"/>
                <a:gd name="T67" fmla="*/ 1483 h 1938"/>
                <a:gd name="T68" fmla="*/ 229 w 1226"/>
                <a:gd name="T69" fmla="*/ 1603 h 1938"/>
                <a:gd name="T70" fmla="*/ 172 w 1226"/>
                <a:gd name="T71" fmla="*/ 1734 h 1938"/>
                <a:gd name="T72" fmla="*/ 82 w 1226"/>
                <a:gd name="T73" fmla="*/ 1862 h 1938"/>
                <a:gd name="T74" fmla="*/ 0 w 1226"/>
                <a:gd name="T75" fmla="*/ 587 h 1938"/>
                <a:gd name="T76" fmla="*/ 15 w 1226"/>
                <a:gd name="T77" fmla="*/ 510 h 1938"/>
                <a:gd name="T78" fmla="*/ 57 w 1226"/>
                <a:gd name="T79" fmla="*/ 437 h 1938"/>
                <a:gd name="T80" fmla="*/ 116 w 1226"/>
                <a:gd name="T81" fmla="*/ 393 h 1938"/>
                <a:gd name="T82" fmla="*/ 182 w 1226"/>
                <a:gd name="T83" fmla="*/ 403 h 1938"/>
                <a:gd name="T84" fmla="*/ 238 w 1226"/>
                <a:gd name="T85" fmla="*/ 459 h 1938"/>
                <a:gd name="T86" fmla="*/ 271 w 1226"/>
                <a:gd name="T87" fmla="*/ 536 h 1938"/>
                <a:gd name="T88" fmla="*/ 279 w 1226"/>
                <a:gd name="T89" fmla="*/ 502 h 1938"/>
                <a:gd name="T90" fmla="*/ 294 w 1226"/>
                <a:gd name="T91" fmla="*/ 387 h 1938"/>
                <a:gd name="T92" fmla="*/ 335 w 1226"/>
                <a:gd name="T93" fmla="*/ 261 h 1938"/>
                <a:gd name="T94" fmla="*/ 400 w 1226"/>
                <a:gd name="T95" fmla="*/ 145 h 1938"/>
                <a:gd name="T96" fmla="*/ 483 w 1226"/>
                <a:gd name="T97" fmla="*/ 53 h 1938"/>
                <a:gd name="T98" fmla="*/ 578 w 1226"/>
                <a:gd name="T99" fmla="*/ 3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26" h="1938">
                  <a:moveTo>
                    <a:pt x="613" y="0"/>
                  </a:moveTo>
                  <a:lnTo>
                    <a:pt x="648" y="3"/>
                  </a:lnTo>
                  <a:lnTo>
                    <a:pt x="680" y="14"/>
                  </a:lnTo>
                  <a:lnTo>
                    <a:pt x="713" y="30"/>
                  </a:lnTo>
                  <a:lnTo>
                    <a:pt x="743" y="53"/>
                  </a:lnTo>
                  <a:lnTo>
                    <a:pt x="772" y="79"/>
                  </a:lnTo>
                  <a:lnTo>
                    <a:pt x="800" y="110"/>
                  </a:lnTo>
                  <a:lnTo>
                    <a:pt x="826" y="145"/>
                  </a:lnTo>
                  <a:lnTo>
                    <a:pt x="850" y="181"/>
                  </a:lnTo>
                  <a:lnTo>
                    <a:pt x="872" y="221"/>
                  </a:lnTo>
                  <a:lnTo>
                    <a:pt x="891" y="261"/>
                  </a:lnTo>
                  <a:lnTo>
                    <a:pt x="907" y="304"/>
                  </a:lnTo>
                  <a:lnTo>
                    <a:pt x="921" y="346"/>
                  </a:lnTo>
                  <a:lnTo>
                    <a:pt x="932" y="387"/>
                  </a:lnTo>
                  <a:lnTo>
                    <a:pt x="941" y="427"/>
                  </a:lnTo>
                  <a:lnTo>
                    <a:pt x="946" y="466"/>
                  </a:lnTo>
                  <a:lnTo>
                    <a:pt x="947" y="502"/>
                  </a:lnTo>
                  <a:lnTo>
                    <a:pt x="947" y="587"/>
                  </a:lnTo>
                  <a:lnTo>
                    <a:pt x="949" y="562"/>
                  </a:lnTo>
                  <a:lnTo>
                    <a:pt x="955" y="536"/>
                  </a:lnTo>
                  <a:lnTo>
                    <a:pt x="964" y="510"/>
                  </a:lnTo>
                  <a:lnTo>
                    <a:pt x="974" y="484"/>
                  </a:lnTo>
                  <a:lnTo>
                    <a:pt x="988" y="459"/>
                  </a:lnTo>
                  <a:lnTo>
                    <a:pt x="1005" y="437"/>
                  </a:lnTo>
                  <a:lnTo>
                    <a:pt x="1023" y="418"/>
                  </a:lnTo>
                  <a:lnTo>
                    <a:pt x="1044" y="403"/>
                  </a:lnTo>
                  <a:lnTo>
                    <a:pt x="1064" y="393"/>
                  </a:lnTo>
                  <a:lnTo>
                    <a:pt x="1087" y="390"/>
                  </a:lnTo>
                  <a:lnTo>
                    <a:pt x="1110" y="393"/>
                  </a:lnTo>
                  <a:lnTo>
                    <a:pt x="1131" y="403"/>
                  </a:lnTo>
                  <a:lnTo>
                    <a:pt x="1152" y="418"/>
                  </a:lnTo>
                  <a:lnTo>
                    <a:pt x="1169" y="437"/>
                  </a:lnTo>
                  <a:lnTo>
                    <a:pt x="1185" y="459"/>
                  </a:lnTo>
                  <a:lnTo>
                    <a:pt x="1199" y="484"/>
                  </a:lnTo>
                  <a:lnTo>
                    <a:pt x="1211" y="510"/>
                  </a:lnTo>
                  <a:lnTo>
                    <a:pt x="1220" y="536"/>
                  </a:lnTo>
                  <a:lnTo>
                    <a:pt x="1225" y="562"/>
                  </a:lnTo>
                  <a:lnTo>
                    <a:pt x="1226" y="587"/>
                  </a:lnTo>
                  <a:lnTo>
                    <a:pt x="1226" y="1938"/>
                  </a:lnTo>
                  <a:lnTo>
                    <a:pt x="1183" y="1901"/>
                  </a:lnTo>
                  <a:lnTo>
                    <a:pt x="1145" y="1862"/>
                  </a:lnTo>
                  <a:lnTo>
                    <a:pt x="1111" y="1821"/>
                  </a:lnTo>
                  <a:lnTo>
                    <a:pt x="1081" y="1778"/>
                  </a:lnTo>
                  <a:lnTo>
                    <a:pt x="1055" y="1734"/>
                  </a:lnTo>
                  <a:lnTo>
                    <a:pt x="1033" y="1690"/>
                  </a:lnTo>
                  <a:lnTo>
                    <a:pt x="1013" y="1646"/>
                  </a:lnTo>
                  <a:lnTo>
                    <a:pt x="998" y="1603"/>
                  </a:lnTo>
                  <a:lnTo>
                    <a:pt x="984" y="1561"/>
                  </a:lnTo>
                  <a:lnTo>
                    <a:pt x="974" y="1521"/>
                  </a:lnTo>
                  <a:lnTo>
                    <a:pt x="966" y="1483"/>
                  </a:lnTo>
                  <a:lnTo>
                    <a:pt x="959" y="1449"/>
                  </a:lnTo>
                  <a:lnTo>
                    <a:pt x="955" y="1418"/>
                  </a:lnTo>
                  <a:lnTo>
                    <a:pt x="952" y="1391"/>
                  </a:lnTo>
                  <a:lnTo>
                    <a:pt x="949" y="1369"/>
                  </a:lnTo>
                  <a:lnTo>
                    <a:pt x="948" y="1353"/>
                  </a:lnTo>
                  <a:lnTo>
                    <a:pt x="947" y="1342"/>
                  </a:lnTo>
                  <a:lnTo>
                    <a:pt x="947" y="1338"/>
                  </a:lnTo>
                  <a:lnTo>
                    <a:pt x="947" y="836"/>
                  </a:lnTo>
                  <a:lnTo>
                    <a:pt x="946" y="820"/>
                  </a:lnTo>
                  <a:lnTo>
                    <a:pt x="943" y="798"/>
                  </a:lnTo>
                  <a:lnTo>
                    <a:pt x="936" y="773"/>
                  </a:lnTo>
                  <a:lnTo>
                    <a:pt x="929" y="745"/>
                  </a:lnTo>
                  <a:lnTo>
                    <a:pt x="918" y="715"/>
                  </a:lnTo>
                  <a:lnTo>
                    <a:pt x="905" y="682"/>
                  </a:lnTo>
                  <a:lnTo>
                    <a:pt x="891" y="649"/>
                  </a:lnTo>
                  <a:lnTo>
                    <a:pt x="875" y="615"/>
                  </a:lnTo>
                  <a:lnTo>
                    <a:pt x="855" y="580"/>
                  </a:lnTo>
                  <a:lnTo>
                    <a:pt x="836" y="548"/>
                  </a:lnTo>
                  <a:lnTo>
                    <a:pt x="813" y="516"/>
                  </a:lnTo>
                  <a:lnTo>
                    <a:pt x="789" y="486"/>
                  </a:lnTo>
                  <a:lnTo>
                    <a:pt x="763" y="459"/>
                  </a:lnTo>
                  <a:lnTo>
                    <a:pt x="736" y="437"/>
                  </a:lnTo>
                  <a:lnTo>
                    <a:pt x="707" y="417"/>
                  </a:lnTo>
                  <a:lnTo>
                    <a:pt x="678" y="402"/>
                  </a:lnTo>
                  <a:lnTo>
                    <a:pt x="645" y="393"/>
                  </a:lnTo>
                  <a:lnTo>
                    <a:pt x="613" y="390"/>
                  </a:lnTo>
                  <a:lnTo>
                    <a:pt x="581" y="393"/>
                  </a:lnTo>
                  <a:lnTo>
                    <a:pt x="548" y="402"/>
                  </a:lnTo>
                  <a:lnTo>
                    <a:pt x="519" y="417"/>
                  </a:lnTo>
                  <a:lnTo>
                    <a:pt x="490" y="437"/>
                  </a:lnTo>
                  <a:lnTo>
                    <a:pt x="463" y="459"/>
                  </a:lnTo>
                  <a:lnTo>
                    <a:pt x="437" y="486"/>
                  </a:lnTo>
                  <a:lnTo>
                    <a:pt x="413" y="516"/>
                  </a:lnTo>
                  <a:lnTo>
                    <a:pt x="390" y="548"/>
                  </a:lnTo>
                  <a:lnTo>
                    <a:pt x="371" y="580"/>
                  </a:lnTo>
                  <a:lnTo>
                    <a:pt x="351" y="615"/>
                  </a:lnTo>
                  <a:lnTo>
                    <a:pt x="335" y="649"/>
                  </a:lnTo>
                  <a:lnTo>
                    <a:pt x="321" y="682"/>
                  </a:lnTo>
                  <a:lnTo>
                    <a:pt x="308" y="715"/>
                  </a:lnTo>
                  <a:lnTo>
                    <a:pt x="297" y="745"/>
                  </a:lnTo>
                  <a:lnTo>
                    <a:pt x="290" y="773"/>
                  </a:lnTo>
                  <a:lnTo>
                    <a:pt x="283" y="798"/>
                  </a:lnTo>
                  <a:lnTo>
                    <a:pt x="280" y="820"/>
                  </a:lnTo>
                  <a:lnTo>
                    <a:pt x="279" y="836"/>
                  </a:lnTo>
                  <a:lnTo>
                    <a:pt x="279" y="1338"/>
                  </a:lnTo>
                  <a:lnTo>
                    <a:pt x="279" y="1342"/>
                  </a:lnTo>
                  <a:lnTo>
                    <a:pt x="278" y="1353"/>
                  </a:lnTo>
                  <a:lnTo>
                    <a:pt x="277" y="1369"/>
                  </a:lnTo>
                  <a:lnTo>
                    <a:pt x="274" y="1391"/>
                  </a:lnTo>
                  <a:lnTo>
                    <a:pt x="271" y="1418"/>
                  </a:lnTo>
                  <a:lnTo>
                    <a:pt x="267" y="1449"/>
                  </a:lnTo>
                  <a:lnTo>
                    <a:pt x="260" y="1483"/>
                  </a:lnTo>
                  <a:lnTo>
                    <a:pt x="253" y="1521"/>
                  </a:lnTo>
                  <a:lnTo>
                    <a:pt x="242" y="1561"/>
                  </a:lnTo>
                  <a:lnTo>
                    <a:pt x="229" y="1603"/>
                  </a:lnTo>
                  <a:lnTo>
                    <a:pt x="213" y="1646"/>
                  </a:lnTo>
                  <a:lnTo>
                    <a:pt x="194" y="1689"/>
                  </a:lnTo>
                  <a:lnTo>
                    <a:pt x="172" y="1734"/>
                  </a:lnTo>
                  <a:lnTo>
                    <a:pt x="146" y="1778"/>
                  </a:lnTo>
                  <a:lnTo>
                    <a:pt x="115" y="1820"/>
                  </a:lnTo>
                  <a:lnTo>
                    <a:pt x="82" y="1862"/>
                  </a:lnTo>
                  <a:lnTo>
                    <a:pt x="43" y="1901"/>
                  </a:lnTo>
                  <a:lnTo>
                    <a:pt x="0" y="1938"/>
                  </a:lnTo>
                  <a:lnTo>
                    <a:pt x="0" y="587"/>
                  </a:lnTo>
                  <a:lnTo>
                    <a:pt x="1" y="562"/>
                  </a:lnTo>
                  <a:lnTo>
                    <a:pt x="6" y="536"/>
                  </a:lnTo>
                  <a:lnTo>
                    <a:pt x="15" y="510"/>
                  </a:lnTo>
                  <a:lnTo>
                    <a:pt x="27" y="484"/>
                  </a:lnTo>
                  <a:lnTo>
                    <a:pt x="41" y="459"/>
                  </a:lnTo>
                  <a:lnTo>
                    <a:pt x="57" y="437"/>
                  </a:lnTo>
                  <a:lnTo>
                    <a:pt x="74" y="418"/>
                  </a:lnTo>
                  <a:lnTo>
                    <a:pt x="95" y="403"/>
                  </a:lnTo>
                  <a:lnTo>
                    <a:pt x="116" y="393"/>
                  </a:lnTo>
                  <a:lnTo>
                    <a:pt x="139" y="390"/>
                  </a:lnTo>
                  <a:lnTo>
                    <a:pt x="162" y="393"/>
                  </a:lnTo>
                  <a:lnTo>
                    <a:pt x="182" y="403"/>
                  </a:lnTo>
                  <a:lnTo>
                    <a:pt x="203" y="418"/>
                  </a:lnTo>
                  <a:lnTo>
                    <a:pt x="221" y="437"/>
                  </a:lnTo>
                  <a:lnTo>
                    <a:pt x="238" y="459"/>
                  </a:lnTo>
                  <a:lnTo>
                    <a:pt x="252" y="484"/>
                  </a:lnTo>
                  <a:lnTo>
                    <a:pt x="262" y="510"/>
                  </a:lnTo>
                  <a:lnTo>
                    <a:pt x="271" y="536"/>
                  </a:lnTo>
                  <a:lnTo>
                    <a:pt x="277" y="562"/>
                  </a:lnTo>
                  <a:lnTo>
                    <a:pt x="279" y="587"/>
                  </a:lnTo>
                  <a:lnTo>
                    <a:pt x="279" y="502"/>
                  </a:lnTo>
                  <a:lnTo>
                    <a:pt x="280" y="466"/>
                  </a:lnTo>
                  <a:lnTo>
                    <a:pt x="285" y="427"/>
                  </a:lnTo>
                  <a:lnTo>
                    <a:pt x="294" y="387"/>
                  </a:lnTo>
                  <a:lnTo>
                    <a:pt x="305" y="346"/>
                  </a:lnTo>
                  <a:lnTo>
                    <a:pt x="319" y="304"/>
                  </a:lnTo>
                  <a:lnTo>
                    <a:pt x="335" y="261"/>
                  </a:lnTo>
                  <a:lnTo>
                    <a:pt x="354" y="221"/>
                  </a:lnTo>
                  <a:lnTo>
                    <a:pt x="376" y="181"/>
                  </a:lnTo>
                  <a:lnTo>
                    <a:pt x="400" y="145"/>
                  </a:lnTo>
                  <a:lnTo>
                    <a:pt x="426" y="110"/>
                  </a:lnTo>
                  <a:lnTo>
                    <a:pt x="454" y="79"/>
                  </a:lnTo>
                  <a:lnTo>
                    <a:pt x="483" y="53"/>
                  </a:lnTo>
                  <a:lnTo>
                    <a:pt x="513" y="30"/>
                  </a:lnTo>
                  <a:lnTo>
                    <a:pt x="546" y="14"/>
                  </a:lnTo>
                  <a:lnTo>
                    <a:pt x="578" y="3"/>
                  </a:lnTo>
                  <a:lnTo>
                    <a:pt x="613"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406">
              <a:extLst>
                <a:ext uri="{FF2B5EF4-FFF2-40B4-BE49-F238E27FC236}">
                  <a16:creationId xmlns:a16="http://schemas.microsoft.com/office/drawing/2014/main" id="{28F549F0-EE5E-41B8-B0F0-FC959398C685}"/>
                </a:ext>
              </a:extLst>
            </p:cNvPr>
            <p:cNvSpPr>
              <a:spLocks/>
            </p:cNvSpPr>
            <p:nvPr/>
          </p:nvSpPr>
          <p:spPr bwMode="auto">
            <a:xfrm>
              <a:off x="9604376" y="5775325"/>
              <a:ext cx="330200" cy="479425"/>
            </a:xfrm>
            <a:custGeom>
              <a:avLst/>
              <a:gdLst>
                <a:gd name="T0" fmla="*/ 767 w 1450"/>
                <a:gd name="T1" fmla="*/ 12 h 2119"/>
                <a:gd name="T2" fmla="*/ 829 w 1450"/>
                <a:gd name="T3" fmla="*/ 71 h 2119"/>
                <a:gd name="T4" fmla="*/ 884 w 1450"/>
                <a:gd name="T5" fmla="*/ 156 h 2119"/>
                <a:gd name="T6" fmla="*/ 925 w 1450"/>
                <a:gd name="T7" fmla="*/ 246 h 2119"/>
                <a:gd name="T8" fmla="*/ 947 w 1450"/>
                <a:gd name="T9" fmla="*/ 319 h 2119"/>
                <a:gd name="T10" fmla="*/ 948 w 1450"/>
                <a:gd name="T11" fmla="*/ 842 h 2119"/>
                <a:gd name="T12" fmla="*/ 951 w 1450"/>
                <a:gd name="T13" fmla="*/ 895 h 2119"/>
                <a:gd name="T14" fmla="*/ 964 w 1450"/>
                <a:gd name="T15" fmla="*/ 990 h 2119"/>
                <a:gd name="T16" fmla="*/ 994 w 1450"/>
                <a:gd name="T17" fmla="*/ 1113 h 2119"/>
                <a:gd name="T18" fmla="*/ 1048 w 1450"/>
                <a:gd name="T19" fmla="*/ 1250 h 2119"/>
                <a:gd name="T20" fmla="*/ 1134 w 1450"/>
                <a:gd name="T21" fmla="*/ 1389 h 2119"/>
                <a:gd name="T22" fmla="*/ 1257 w 1450"/>
                <a:gd name="T23" fmla="*/ 1515 h 2119"/>
                <a:gd name="T24" fmla="*/ 1335 w 1450"/>
                <a:gd name="T25" fmla="*/ 1570 h 2119"/>
                <a:gd name="T26" fmla="*/ 1382 w 1450"/>
                <a:gd name="T27" fmla="*/ 1603 h 2119"/>
                <a:gd name="T28" fmla="*/ 1429 w 1450"/>
                <a:gd name="T29" fmla="*/ 1641 h 2119"/>
                <a:gd name="T30" fmla="*/ 1450 w 1450"/>
                <a:gd name="T31" fmla="*/ 1673 h 2119"/>
                <a:gd name="T32" fmla="*/ 1438 w 1450"/>
                <a:gd name="T33" fmla="*/ 1857 h 2119"/>
                <a:gd name="T34" fmla="*/ 1394 w 1450"/>
                <a:gd name="T35" fmla="*/ 1883 h 2119"/>
                <a:gd name="T36" fmla="*/ 1338 w 1450"/>
                <a:gd name="T37" fmla="*/ 1896 h 2119"/>
                <a:gd name="T38" fmla="*/ 945 w 1450"/>
                <a:gd name="T39" fmla="*/ 2044 h 2119"/>
                <a:gd name="T40" fmla="*/ 900 w 1450"/>
                <a:gd name="T41" fmla="*/ 2082 h 2119"/>
                <a:gd name="T42" fmla="*/ 809 w 1450"/>
                <a:gd name="T43" fmla="*/ 2112 h 2119"/>
                <a:gd name="T44" fmla="*/ 681 w 1450"/>
                <a:gd name="T45" fmla="*/ 2118 h 2119"/>
                <a:gd name="T46" fmla="*/ 575 w 1450"/>
                <a:gd name="T47" fmla="*/ 2094 h 2119"/>
                <a:gd name="T48" fmla="*/ 514 w 1450"/>
                <a:gd name="T49" fmla="*/ 2057 h 2119"/>
                <a:gd name="T50" fmla="*/ 502 w 1450"/>
                <a:gd name="T51" fmla="*/ 1896 h 2119"/>
                <a:gd name="T52" fmla="*/ 75 w 1450"/>
                <a:gd name="T53" fmla="*/ 1889 h 2119"/>
                <a:gd name="T54" fmla="*/ 24 w 1450"/>
                <a:gd name="T55" fmla="*/ 1866 h 2119"/>
                <a:gd name="T56" fmla="*/ 0 w 1450"/>
                <a:gd name="T57" fmla="*/ 1841 h 2119"/>
                <a:gd name="T58" fmla="*/ 10 w 1450"/>
                <a:gd name="T59" fmla="*/ 1654 h 2119"/>
                <a:gd name="T60" fmla="*/ 51 w 1450"/>
                <a:gd name="T61" fmla="*/ 1616 h 2119"/>
                <a:gd name="T62" fmla="*/ 101 w 1450"/>
                <a:gd name="T63" fmla="*/ 1579 h 2119"/>
                <a:gd name="T64" fmla="*/ 142 w 1450"/>
                <a:gd name="T65" fmla="*/ 1552 h 2119"/>
                <a:gd name="T66" fmla="*/ 279 w 1450"/>
                <a:gd name="T67" fmla="*/ 1433 h 2119"/>
                <a:gd name="T68" fmla="*/ 377 w 1450"/>
                <a:gd name="T69" fmla="*/ 1297 h 2119"/>
                <a:gd name="T70" fmla="*/ 440 w 1450"/>
                <a:gd name="T71" fmla="*/ 1157 h 2119"/>
                <a:gd name="T72" fmla="*/ 477 w 1450"/>
                <a:gd name="T73" fmla="*/ 1028 h 2119"/>
                <a:gd name="T74" fmla="*/ 496 w 1450"/>
                <a:gd name="T75" fmla="*/ 923 h 2119"/>
                <a:gd name="T76" fmla="*/ 501 w 1450"/>
                <a:gd name="T77" fmla="*/ 854 h 2119"/>
                <a:gd name="T78" fmla="*/ 502 w 1450"/>
                <a:gd name="T79" fmla="*/ 334 h 2119"/>
                <a:gd name="T80" fmla="*/ 515 w 1450"/>
                <a:gd name="T81" fmla="*/ 273 h 2119"/>
                <a:gd name="T82" fmla="*/ 551 w 1450"/>
                <a:gd name="T83" fmla="*/ 188 h 2119"/>
                <a:gd name="T84" fmla="*/ 602 w 1450"/>
                <a:gd name="T85" fmla="*/ 98 h 2119"/>
                <a:gd name="T86" fmla="*/ 662 w 1450"/>
                <a:gd name="T87" fmla="*/ 28 h 2119"/>
                <a:gd name="T88" fmla="*/ 725 w 1450"/>
                <a:gd name="T89" fmla="*/ 0 h 2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50" h="2119">
                  <a:moveTo>
                    <a:pt x="725" y="0"/>
                  </a:moveTo>
                  <a:lnTo>
                    <a:pt x="746" y="3"/>
                  </a:lnTo>
                  <a:lnTo>
                    <a:pt x="767" y="12"/>
                  </a:lnTo>
                  <a:lnTo>
                    <a:pt x="788" y="28"/>
                  </a:lnTo>
                  <a:lnTo>
                    <a:pt x="809" y="48"/>
                  </a:lnTo>
                  <a:lnTo>
                    <a:pt x="829" y="71"/>
                  </a:lnTo>
                  <a:lnTo>
                    <a:pt x="848" y="98"/>
                  </a:lnTo>
                  <a:lnTo>
                    <a:pt x="867" y="127"/>
                  </a:lnTo>
                  <a:lnTo>
                    <a:pt x="884" y="156"/>
                  </a:lnTo>
                  <a:lnTo>
                    <a:pt x="899" y="188"/>
                  </a:lnTo>
                  <a:lnTo>
                    <a:pt x="913" y="218"/>
                  </a:lnTo>
                  <a:lnTo>
                    <a:pt x="925" y="246"/>
                  </a:lnTo>
                  <a:lnTo>
                    <a:pt x="935" y="273"/>
                  </a:lnTo>
                  <a:lnTo>
                    <a:pt x="942" y="298"/>
                  </a:lnTo>
                  <a:lnTo>
                    <a:pt x="947" y="319"/>
                  </a:lnTo>
                  <a:lnTo>
                    <a:pt x="948" y="334"/>
                  </a:lnTo>
                  <a:lnTo>
                    <a:pt x="948" y="836"/>
                  </a:lnTo>
                  <a:lnTo>
                    <a:pt x="948" y="842"/>
                  </a:lnTo>
                  <a:lnTo>
                    <a:pt x="949" y="854"/>
                  </a:lnTo>
                  <a:lnTo>
                    <a:pt x="950" y="873"/>
                  </a:lnTo>
                  <a:lnTo>
                    <a:pt x="951" y="895"/>
                  </a:lnTo>
                  <a:lnTo>
                    <a:pt x="954" y="923"/>
                  </a:lnTo>
                  <a:lnTo>
                    <a:pt x="959" y="955"/>
                  </a:lnTo>
                  <a:lnTo>
                    <a:pt x="964" y="990"/>
                  </a:lnTo>
                  <a:lnTo>
                    <a:pt x="973" y="1028"/>
                  </a:lnTo>
                  <a:lnTo>
                    <a:pt x="982" y="1069"/>
                  </a:lnTo>
                  <a:lnTo>
                    <a:pt x="994" y="1113"/>
                  </a:lnTo>
                  <a:lnTo>
                    <a:pt x="1010" y="1157"/>
                  </a:lnTo>
                  <a:lnTo>
                    <a:pt x="1028" y="1204"/>
                  </a:lnTo>
                  <a:lnTo>
                    <a:pt x="1048" y="1250"/>
                  </a:lnTo>
                  <a:lnTo>
                    <a:pt x="1073" y="1297"/>
                  </a:lnTo>
                  <a:lnTo>
                    <a:pt x="1101" y="1343"/>
                  </a:lnTo>
                  <a:lnTo>
                    <a:pt x="1134" y="1389"/>
                  </a:lnTo>
                  <a:lnTo>
                    <a:pt x="1171" y="1433"/>
                  </a:lnTo>
                  <a:lnTo>
                    <a:pt x="1211" y="1475"/>
                  </a:lnTo>
                  <a:lnTo>
                    <a:pt x="1257" y="1515"/>
                  </a:lnTo>
                  <a:lnTo>
                    <a:pt x="1308" y="1552"/>
                  </a:lnTo>
                  <a:lnTo>
                    <a:pt x="1323" y="1563"/>
                  </a:lnTo>
                  <a:lnTo>
                    <a:pt x="1335" y="1570"/>
                  </a:lnTo>
                  <a:lnTo>
                    <a:pt x="1349" y="1579"/>
                  </a:lnTo>
                  <a:lnTo>
                    <a:pt x="1364" y="1591"/>
                  </a:lnTo>
                  <a:lnTo>
                    <a:pt x="1382" y="1603"/>
                  </a:lnTo>
                  <a:lnTo>
                    <a:pt x="1399" y="1616"/>
                  </a:lnTo>
                  <a:lnTo>
                    <a:pt x="1414" y="1629"/>
                  </a:lnTo>
                  <a:lnTo>
                    <a:pt x="1429" y="1641"/>
                  </a:lnTo>
                  <a:lnTo>
                    <a:pt x="1440" y="1654"/>
                  </a:lnTo>
                  <a:lnTo>
                    <a:pt x="1448" y="1664"/>
                  </a:lnTo>
                  <a:lnTo>
                    <a:pt x="1450" y="1673"/>
                  </a:lnTo>
                  <a:lnTo>
                    <a:pt x="1450" y="1840"/>
                  </a:lnTo>
                  <a:lnTo>
                    <a:pt x="1447" y="1847"/>
                  </a:lnTo>
                  <a:lnTo>
                    <a:pt x="1438" y="1857"/>
                  </a:lnTo>
                  <a:lnTo>
                    <a:pt x="1426" y="1866"/>
                  </a:lnTo>
                  <a:lnTo>
                    <a:pt x="1411" y="1875"/>
                  </a:lnTo>
                  <a:lnTo>
                    <a:pt x="1394" y="1883"/>
                  </a:lnTo>
                  <a:lnTo>
                    <a:pt x="1375" y="1889"/>
                  </a:lnTo>
                  <a:lnTo>
                    <a:pt x="1357" y="1895"/>
                  </a:lnTo>
                  <a:lnTo>
                    <a:pt x="1338" y="1896"/>
                  </a:lnTo>
                  <a:lnTo>
                    <a:pt x="948" y="1896"/>
                  </a:lnTo>
                  <a:lnTo>
                    <a:pt x="948" y="2033"/>
                  </a:lnTo>
                  <a:lnTo>
                    <a:pt x="945" y="2044"/>
                  </a:lnTo>
                  <a:lnTo>
                    <a:pt x="936" y="2057"/>
                  </a:lnTo>
                  <a:lnTo>
                    <a:pt x="921" y="2069"/>
                  </a:lnTo>
                  <a:lnTo>
                    <a:pt x="900" y="2082"/>
                  </a:lnTo>
                  <a:lnTo>
                    <a:pt x="875" y="2094"/>
                  </a:lnTo>
                  <a:lnTo>
                    <a:pt x="844" y="2104"/>
                  </a:lnTo>
                  <a:lnTo>
                    <a:pt x="809" y="2112"/>
                  </a:lnTo>
                  <a:lnTo>
                    <a:pt x="769" y="2118"/>
                  </a:lnTo>
                  <a:lnTo>
                    <a:pt x="725" y="2119"/>
                  </a:lnTo>
                  <a:lnTo>
                    <a:pt x="681" y="2118"/>
                  </a:lnTo>
                  <a:lnTo>
                    <a:pt x="641" y="2112"/>
                  </a:lnTo>
                  <a:lnTo>
                    <a:pt x="606" y="2104"/>
                  </a:lnTo>
                  <a:lnTo>
                    <a:pt x="575" y="2094"/>
                  </a:lnTo>
                  <a:lnTo>
                    <a:pt x="550" y="2082"/>
                  </a:lnTo>
                  <a:lnTo>
                    <a:pt x="529" y="2069"/>
                  </a:lnTo>
                  <a:lnTo>
                    <a:pt x="514" y="2057"/>
                  </a:lnTo>
                  <a:lnTo>
                    <a:pt x="505" y="2044"/>
                  </a:lnTo>
                  <a:lnTo>
                    <a:pt x="502" y="2033"/>
                  </a:lnTo>
                  <a:lnTo>
                    <a:pt x="502" y="1896"/>
                  </a:lnTo>
                  <a:lnTo>
                    <a:pt x="112" y="1896"/>
                  </a:lnTo>
                  <a:lnTo>
                    <a:pt x="93" y="1895"/>
                  </a:lnTo>
                  <a:lnTo>
                    <a:pt x="75" y="1889"/>
                  </a:lnTo>
                  <a:lnTo>
                    <a:pt x="56" y="1883"/>
                  </a:lnTo>
                  <a:lnTo>
                    <a:pt x="39" y="1875"/>
                  </a:lnTo>
                  <a:lnTo>
                    <a:pt x="24" y="1866"/>
                  </a:lnTo>
                  <a:lnTo>
                    <a:pt x="12" y="1857"/>
                  </a:lnTo>
                  <a:lnTo>
                    <a:pt x="3" y="1848"/>
                  </a:lnTo>
                  <a:lnTo>
                    <a:pt x="0" y="1841"/>
                  </a:lnTo>
                  <a:lnTo>
                    <a:pt x="0" y="1673"/>
                  </a:lnTo>
                  <a:lnTo>
                    <a:pt x="2" y="1664"/>
                  </a:lnTo>
                  <a:lnTo>
                    <a:pt x="10" y="1654"/>
                  </a:lnTo>
                  <a:lnTo>
                    <a:pt x="21" y="1641"/>
                  </a:lnTo>
                  <a:lnTo>
                    <a:pt x="36" y="1629"/>
                  </a:lnTo>
                  <a:lnTo>
                    <a:pt x="51" y="1616"/>
                  </a:lnTo>
                  <a:lnTo>
                    <a:pt x="68" y="1603"/>
                  </a:lnTo>
                  <a:lnTo>
                    <a:pt x="86" y="1591"/>
                  </a:lnTo>
                  <a:lnTo>
                    <a:pt x="101" y="1579"/>
                  </a:lnTo>
                  <a:lnTo>
                    <a:pt x="115" y="1570"/>
                  </a:lnTo>
                  <a:lnTo>
                    <a:pt x="127" y="1563"/>
                  </a:lnTo>
                  <a:lnTo>
                    <a:pt x="142" y="1552"/>
                  </a:lnTo>
                  <a:lnTo>
                    <a:pt x="193" y="1515"/>
                  </a:lnTo>
                  <a:lnTo>
                    <a:pt x="239" y="1475"/>
                  </a:lnTo>
                  <a:lnTo>
                    <a:pt x="279" y="1433"/>
                  </a:lnTo>
                  <a:lnTo>
                    <a:pt x="316" y="1389"/>
                  </a:lnTo>
                  <a:lnTo>
                    <a:pt x="349" y="1343"/>
                  </a:lnTo>
                  <a:lnTo>
                    <a:pt x="377" y="1297"/>
                  </a:lnTo>
                  <a:lnTo>
                    <a:pt x="402" y="1250"/>
                  </a:lnTo>
                  <a:lnTo>
                    <a:pt x="422" y="1204"/>
                  </a:lnTo>
                  <a:lnTo>
                    <a:pt x="440" y="1157"/>
                  </a:lnTo>
                  <a:lnTo>
                    <a:pt x="456" y="1113"/>
                  </a:lnTo>
                  <a:lnTo>
                    <a:pt x="468" y="1069"/>
                  </a:lnTo>
                  <a:lnTo>
                    <a:pt x="477" y="1028"/>
                  </a:lnTo>
                  <a:lnTo>
                    <a:pt x="486" y="990"/>
                  </a:lnTo>
                  <a:lnTo>
                    <a:pt x="491" y="955"/>
                  </a:lnTo>
                  <a:lnTo>
                    <a:pt x="496" y="923"/>
                  </a:lnTo>
                  <a:lnTo>
                    <a:pt x="499" y="895"/>
                  </a:lnTo>
                  <a:lnTo>
                    <a:pt x="500" y="873"/>
                  </a:lnTo>
                  <a:lnTo>
                    <a:pt x="501" y="854"/>
                  </a:lnTo>
                  <a:lnTo>
                    <a:pt x="502" y="842"/>
                  </a:lnTo>
                  <a:lnTo>
                    <a:pt x="502" y="836"/>
                  </a:lnTo>
                  <a:lnTo>
                    <a:pt x="502" y="334"/>
                  </a:lnTo>
                  <a:lnTo>
                    <a:pt x="503" y="319"/>
                  </a:lnTo>
                  <a:lnTo>
                    <a:pt x="508" y="298"/>
                  </a:lnTo>
                  <a:lnTo>
                    <a:pt x="515" y="273"/>
                  </a:lnTo>
                  <a:lnTo>
                    <a:pt x="525" y="246"/>
                  </a:lnTo>
                  <a:lnTo>
                    <a:pt x="537" y="218"/>
                  </a:lnTo>
                  <a:lnTo>
                    <a:pt x="551" y="188"/>
                  </a:lnTo>
                  <a:lnTo>
                    <a:pt x="566" y="156"/>
                  </a:lnTo>
                  <a:lnTo>
                    <a:pt x="583" y="127"/>
                  </a:lnTo>
                  <a:lnTo>
                    <a:pt x="602" y="98"/>
                  </a:lnTo>
                  <a:lnTo>
                    <a:pt x="621" y="71"/>
                  </a:lnTo>
                  <a:lnTo>
                    <a:pt x="641" y="48"/>
                  </a:lnTo>
                  <a:lnTo>
                    <a:pt x="662" y="28"/>
                  </a:lnTo>
                  <a:lnTo>
                    <a:pt x="683" y="12"/>
                  </a:lnTo>
                  <a:lnTo>
                    <a:pt x="704" y="3"/>
                  </a:lnTo>
                  <a:lnTo>
                    <a:pt x="725"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407">
              <a:extLst>
                <a:ext uri="{FF2B5EF4-FFF2-40B4-BE49-F238E27FC236}">
                  <a16:creationId xmlns:a16="http://schemas.microsoft.com/office/drawing/2014/main" id="{BBFA169B-9710-48E2-89E1-25AE4F9BDE6D}"/>
                </a:ext>
              </a:extLst>
            </p:cNvPr>
            <p:cNvSpPr>
              <a:spLocks/>
            </p:cNvSpPr>
            <p:nvPr/>
          </p:nvSpPr>
          <p:spPr bwMode="auto">
            <a:xfrm>
              <a:off x="9847263" y="6229350"/>
              <a:ext cx="58738" cy="20638"/>
            </a:xfrm>
            <a:custGeom>
              <a:avLst/>
              <a:gdLst>
                <a:gd name="T0" fmla="*/ 0 w 257"/>
                <a:gd name="T1" fmla="*/ 0 h 86"/>
                <a:gd name="T2" fmla="*/ 257 w 257"/>
                <a:gd name="T3" fmla="*/ 0 h 86"/>
                <a:gd name="T4" fmla="*/ 244 w 257"/>
                <a:gd name="T5" fmla="*/ 24 h 86"/>
                <a:gd name="T6" fmla="*/ 226 w 257"/>
                <a:gd name="T7" fmla="*/ 45 h 86"/>
                <a:gd name="T8" fmla="*/ 206 w 257"/>
                <a:gd name="T9" fmla="*/ 62 h 86"/>
                <a:gd name="T10" fmla="*/ 182 w 257"/>
                <a:gd name="T11" fmla="*/ 75 h 86"/>
                <a:gd name="T12" fmla="*/ 156 w 257"/>
                <a:gd name="T13" fmla="*/ 84 h 86"/>
                <a:gd name="T14" fmla="*/ 128 w 257"/>
                <a:gd name="T15" fmla="*/ 86 h 86"/>
                <a:gd name="T16" fmla="*/ 100 w 257"/>
                <a:gd name="T17" fmla="*/ 84 h 86"/>
                <a:gd name="T18" fmla="*/ 74 w 257"/>
                <a:gd name="T19" fmla="*/ 75 h 86"/>
                <a:gd name="T20" fmla="*/ 51 w 257"/>
                <a:gd name="T21" fmla="*/ 62 h 86"/>
                <a:gd name="T22" fmla="*/ 30 w 257"/>
                <a:gd name="T23" fmla="*/ 45 h 86"/>
                <a:gd name="T24" fmla="*/ 13 w 257"/>
                <a:gd name="T25" fmla="*/ 24 h 86"/>
                <a:gd name="T26" fmla="*/ 0 w 257"/>
                <a:gd name="T2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7" h="86">
                  <a:moveTo>
                    <a:pt x="0" y="0"/>
                  </a:moveTo>
                  <a:lnTo>
                    <a:pt x="257" y="0"/>
                  </a:lnTo>
                  <a:lnTo>
                    <a:pt x="244" y="24"/>
                  </a:lnTo>
                  <a:lnTo>
                    <a:pt x="226" y="45"/>
                  </a:lnTo>
                  <a:lnTo>
                    <a:pt x="206" y="62"/>
                  </a:lnTo>
                  <a:lnTo>
                    <a:pt x="182" y="75"/>
                  </a:lnTo>
                  <a:lnTo>
                    <a:pt x="156" y="84"/>
                  </a:lnTo>
                  <a:lnTo>
                    <a:pt x="128" y="86"/>
                  </a:lnTo>
                  <a:lnTo>
                    <a:pt x="100" y="84"/>
                  </a:lnTo>
                  <a:lnTo>
                    <a:pt x="74" y="75"/>
                  </a:lnTo>
                  <a:lnTo>
                    <a:pt x="51" y="62"/>
                  </a:lnTo>
                  <a:lnTo>
                    <a:pt x="30" y="45"/>
                  </a:lnTo>
                  <a:lnTo>
                    <a:pt x="13" y="24"/>
                  </a:lnTo>
                  <a:lnTo>
                    <a:pt x="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408">
              <a:extLst>
                <a:ext uri="{FF2B5EF4-FFF2-40B4-BE49-F238E27FC236}">
                  <a16:creationId xmlns:a16="http://schemas.microsoft.com/office/drawing/2014/main" id="{D310AA6A-8EB4-499D-949C-D82BCB119DE6}"/>
                </a:ext>
              </a:extLst>
            </p:cNvPr>
            <p:cNvSpPr>
              <a:spLocks noEditPoints="1"/>
            </p:cNvSpPr>
            <p:nvPr/>
          </p:nvSpPr>
          <p:spPr bwMode="auto">
            <a:xfrm>
              <a:off x="9364663" y="5572125"/>
              <a:ext cx="809625" cy="809625"/>
            </a:xfrm>
            <a:custGeom>
              <a:avLst/>
              <a:gdLst>
                <a:gd name="T0" fmla="*/ 2259 w 3570"/>
                <a:gd name="T1" fmla="*/ 2986 h 3570"/>
                <a:gd name="T2" fmla="*/ 2131 w 3570"/>
                <a:gd name="T3" fmla="*/ 2900 h 3570"/>
                <a:gd name="T4" fmla="*/ 1311 w 3570"/>
                <a:gd name="T5" fmla="*/ 2986 h 3570"/>
                <a:gd name="T6" fmla="*/ 1182 w 3570"/>
                <a:gd name="T7" fmla="*/ 2900 h 3570"/>
                <a:gd name="T8" fmla="*/ 1662 w 3570"/>
                <a:gd name="T9" fmla="*/ 991 h 3570"/>
                <a:gd name="T10" fmla="*/ 1568 w 3570"/>
                <a:gd name="T11" fmla="*/ 1191 h 3570"/>
                <a:gd name="T12" fmla="*/ 1559 w 3570"/>
                <a:gd name="T13" fmla="*/ 1788 h 3570"/>
                <a:gd name="T14" fmla="*/ 1500 w 3570"/>
                <a:gd name="T15" fmla="*/ 2050 h 3570"/>
                <a:gd name="T16" fmla="*/ 1299 w 3570"/>
                <a:gd name="T17" fmla="*/ 2368 h 3570"/>
                <a:gd name="T18" fmla="*/ 1128 w 3570"/>
                <a:gd name="T19" fmla="*/ 2496 h 3570"/>
                <a:gd name="T20" fmla="*/ 1060 w 3570"/>
                <a:gd name="T21" fmla="*/ 2734 h 3570"/>
                <a:gd name="T22" fmla="*/ 1153 w 3570"/>
                <a:gd name="T23" fmla="*/ 2788 h 3570"/>
                <a:gd name="T24" fmla="*/ 1610 w 3570"/>
                <a:gd name="T25" fmla="*/ 2975 h 3570"/>
                <a:gd name="T26" fmla="*/ 1869 w 3570"/>
                <a:gd name="T27" fmla="*/ 3005 h 3570"/>
                <a:gd name="T28" fmla="*/ 2008 w 3570"/>
                <a:gd name="T29" fmla="*/ 2926 h 3570"/>
                <a:gd name="T30" fmla="*/ 2486 w 3570"/>
                <a:gd name="T31" fmla="*/ 2759 h 3570"/>
                <a:gd name="T32" fmla="*/ 2489 w 3570"/>
                <a:gd name="T33" fmla="*/ 2534 h 3570"/>
                <a:gd name="T34" fmla="*/ 2383 w 3570"/>
                <a:gd name="T35" fmla="*/ 2456 h 3570"/>
                <a:gd name="T36" fmla="*/ 2133 w 3570"/>
                <a:gd name="T37" fmla="*/ 2190 h 3570"/>
                <a:gd name="T38" fmla="*/ 2024 w 3570"/>
                <a:gd name="T39" fmla="*/ 1883 h 3570"/>
                <a:gd name="T40" fmla="*/ 2008 w 3570"/>
                <a:gd name="T41" fmla="*/ 1729 h 3570"/>
                <a:gd name="T42" fmla="*/ 1959 w 3570"/>
                <a:gd name="T43" fmla="*/ 1081 h 3570"/>
                <a:gd name="T44" fmla="*/ 1827 w 3570"/>
                <a:gd name="T45" fmla="*/ 905 h 3570"/>
                <a:gd name="T46" fmla="*/ 1655 w 3570"/>
                <a:gd name="T47" fmla="*/ 444 h 3570"/>
                <a:gd name="T48" fmla="*/ 1491 w 3570"/>
                <a:gd name="T49" fmla="*/ 695 h 3570"/>
                <a:gd name="T50" fmla="*/ 1449 w 3570"/>
                <a:gd name="T51" fmla="*/ 953 h 3570"/>
                <a:gd name="T52" fmla="*/ 1354 w 3570"/>
                <a:gd name="T53" fmla="*/ 794 h 3570"/>
                <a:gd name="T54" fmla="*/ 1213 w 3570"/>
                <a:gd name="T55" fmla="*/ 850 h 3570"/>
                <a:gd name="T56" fmla="*/ 1215 w 3570"/>
                <a:gd name="T57" fmla="*/ 2292 h 3570"/>
                <a:gd name="T58" fmla="*/ 1401 w 3570"/>
                <a:gd name="T59" fmla="*/ 1994 h 3570"/>
                <a:gd name="T60" fmla="*/ 1449 w 3570"/>
                <a:gd name="T61" fmla="*/ 1760 h 3570"/>
                <a:gd name="T62" fmla="*/ 1462 w 3570"/>
                <a:gd name="T63" fmla="*/ 1164 h 3570"/>
                <a:gd name="T64" fmla="*/ 1562 w 3570"/>
                <a:gd name="T65" fmla="*/ 939 h 3570"/>
                <a:gd name="T66" fmla="*/ 1753 w 3570"/>
                <a:gd name="T67" fmla="*/ 784 h 3570"/>
                <a:gd name="T68" fmla="*/ 1961 w 3570"/>
                <a:gd name="T69" fmla="*/ 877 h 3570"/>
                <a:gd name="T70" fmla="*/ 2090 w 3570"/>
                <a:gd name="T71" fmla="*/ 1106 h 3570"/>
                <a:gd name="T72" fmla="*/ 2119 w 3570"/>
                <a:gd name="T73" fmla="*/ 1733 h 3570"/>
                <a:gd name="T74" fmla="*/ 2146 w 3570"/>
                <a:gd name="T75" fmla="*/ 1912 h 3570"/>
                <a:gd name="T76" fmla="*/ 2283 w 3570"/>
                <a:gd name="T77" fmla="*/ 2212 h 3570"/>
                <a:gd name="T78" fmla="*/ 2383 w 3570"/>
                <a:gd name="T79" fmla="*/ 901 h 3570"/>
                <a:gd name="T80" fmla="*/ 2259 w 3570"/>
                <a:gd name="T81" fmla="*/ 781 h 3570"/>
                <a:gd name="T82" fmla="*/ 2136 w 3570"/>
                <a:gd name="T83" fmla="*/ 901 h 3570"/>
                <a:gd name="T84" fmla="*/ 2104 w 3570"/>
                <a:gd name="T85" fmla="*/ 778 h 3570"/>
                <a:gd name="T86" fmla="*/ 1972 w 3570"/>
                <a:gd name="T87" fmla="*/ 501 h 3570"/>
                <a:gd name="T88" fmla="*/ 1785 w 3570"/>
                <a:gd name="T89" fmla="*/ 0 h 3570"/>
                <a:gd name="T90" fmla="*/ 2503 w 3570"/>
                <a:gd name="T91" fmla="*/ 150 h 3570"/>
                <a:gd name="T92" fmla="*/ 3082 w 3570"/>
                <a:gd name="T93" fmla="*/ 559 h 3570"/>
                <a:gd name="T94" fmla="*/ 3459 w 3570"/>
                <a:gd name="T95" fmla="*/ 1162 h 3570"/>
                <a:gd name="T96" fmla="*/ 3567 w 3570"/>
                <a:gd name="T97" fmla="*/ 1894 h 3570"/>
                <a:gd name="T98" fmla="*/ 3375 w 3570"/>
                <a:gd name="T99" fmla="*/ 2596 h 3570"/>
                <a:gd name="T100" fmla="*/ 2935 w 3570"/>
                <a:gd name="T101" fmla="*/ 3150 h 3570"/>
                <a:gd name="T102" fmla="*/ 2310 w 3570"/>
                <a:gd name="T103" fmla="*/ 3492 h 3570"/>
                <a:gd name="T104" fmla="*/ 1570 w 3570"/>
                <a:gd name="T105" fmla="*/ 3557 h 3570"/>
                <a:gd name="T106" fmla="*/ 884 w 3570"/>
                <a:gd name="T107" fmla="*/ 3327 h 3570"/>
                <a:gd name="T108" fmla="*/ 357 w 3570"/>
                <a:gd name="T109" fmla="*/ 2856 h 3570"/>
                <a:gd name="T110" fmla="*/ 51 w 3570"/>
                <a:gd name="T111" fmla="*/ 2209 h 3570"/>
                <a:gd name="T112" fmla="*/ 29 w 3570"/>
                <a:gd name="T113" fmla="*/ 1464 h 3570"/>
                <a:gd name="T114" fmla="*/ 298 w 3570"/>
                <a:gd name="T115" fmla="*/ 797 h 3570"/>
                <a:gd name="T116" fmla="*/ 797 w 3570"/>
                <a:gd name="T117" fmla="*/ 298 h 3570"/>
                <a:gd name="T118" fmla="*/ 1464 w 3570"/>
                <a:gd name="T119" fmla="*/ 29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70" h="3570">
                  <a:moveTo>
                    <a:pt x="2131" y="2900"/>
                  </a:moveTo>
                  <a:lnTo>
                    <a:pt x="2144" y="2924"/>
                  </a:lnTo>
                  <a:lnTo>
                    <a:pt x="2161" y="2945"/>
                  </a:lnTo>
                  <a:lnTo>
                    <a:pt x="2182" y="2962"/>
                  </a:lnTo>
                  <a:lnTo>
                    <a:pt x="2205" y="2975"/>
                  </a:lnTo>
                  <a:lnTo>
                    <a:pt x="2231" y="2984"/>
                  </a:lnTo>
                  <a:lnTo>
                    <a:pt x="2259" y="2986"/>
                  </a:lnTo>
                  <a:lnTo>
                    <a:pt x="2287" y="2984"/>
                  </a:lnTo>
                  <a:lnTo>
                    <a:pt x="2313" y="2975"/>
                  </a:lnTo>
                  <a:lnTo>
                    <a:pt x="2337" y="2962"/>
                  </a:lnTo>
                  <a:lnTo>
                    <a:pt x="2357" y="2945"/>
                  </a:lnTo>
                  <a:lnTo>
                    <a:pt x="2375" y="2924"/>
                  </a:lnTo>
                  <a:lnTo>
                    <a:pt x="2388" y="2900"/>
                  </a:lnTo>
                  <a:lnTo>
                    <a:pt x="2131" y="2900"/>
                  </a:lnTo>
                  <a:close/>
                  <a:moveTo>
                    <a:pt x="1182" y="2900"/>
                  </a:moveTo>
                  <a:lnTo>
                    <a:pt x="1195" y="2924"/>
                  </a:lnTo>
                  <a:lnTo>
                    <a:pt x="1213" y="2945"/>
                  </a:lnTo>
                  <a:lnTo>
                    <a:pt x="1233" y="2962"/>
                  </a:lnTo>
                  <a:lnTo>
                    <a:pt x="1257" y="2975"/>
                  </a:lnTo>
                  <a:lnTo>
                    <a:pt x="1283" y="2984"/>
                  </a:lnTo>
                  <a:lnTo>
                    <a:pt x="1311" y="2986"/>
                  </a:lnTo>
                  <a:lnTo>
                    <a:pt x="1339" y="2984"/>
                  </a:lnTo>
                  <a:lnTo>
                    <a:pt x="1365" y="2975"/>
                  </a:lnTo>
                  <a:lnTo>
                    <a:pt x="1388" y="2962"/>
                  </a:lnTo>
                  <a:lnTo>
                    <a:pt x="1409" y="2945"/>
                  </a:lnTo>
                  <a:lnTo>
                    <a:pt x="1426" y="2924"/>
                  </a:lnTo>
                  <a:lnTo>
                    <a:pt x="1439" y="2900"/>
                  </a:lnTo>
                  <a:lnTo>
                    <a:pt x="1182" y="2900"/>
                  </a:lnTo>
                  <a:close/>
                  <a:moveTo>
                    <a:pt x="1785" y="893"/>
                  </a:moveTo>
                  <a:lnTo>
                    <a:pt x="1764" y="896"/>
                  </a:lnTo>
                  <a:lnTo>
                    <a:pt x="1743" y="905"/>
                  </a:lnTo>
                  <a:lnTo>
                    <a:pt x="1722" y="921"/>
                  </a:lnTo>
                  <a:lnTo>
                    <a:pt x="1701" y="941"/>
                  </a:lnTo>
                  <a:lnTo>
                    <a:pt x="1681" y="964"/>
                  </a:lnTo>
                  <a:lnTo>
                    <a:pt x="1662" y="991"/>
                  </a:lnTo>
                  <a:lnTo>
                    <a:pt x="1643" y="1020"/>
                  </a:lnTo>
                  <a:lnTo>
                    <a:pt x="1626" y="1049"/>
                  </a:lnTo>
                  <a:lnTo>
                    <a:pt x="1611" y="1081"/>
                  </a:lnTo>
                  <a:lnTo>
                    <a:pt x="1597" y="1111"/>
                  </a:lnTo>
                  <a:lnTo>
                    <a:pt x="1585" y="1139"/>
                  </a:lnTo>
                  <a:lnTo>
                    <a:pt x="1575" y="1166"/>
                  </a:lnTo>
                  <a:lnTo>
                    <a:pt x="1568" y="1191"/>
                  </a:lnTo>
                  <a:lnTo>
                    <a:pt x="1563" y="1212"/>
                  </a:lnTo>
                  <a:lnTo>
                    <a:pt x="1562" y="1227"/>
                  </a:lnTo>
                  <a:lnTo>
                    <a:pt x="1562" y="1729"/>
                  </a:lnTo>
                  <a:lnTo>
                    <a:pt x="1562" y="1735"/>
                  </a:lnTo>
                  <a:lnTo>
                    <a:pt x="1561" y="1747"/>
                  </a:lnTo>
                  <a:lnTo>
                    <a:pt x="1560" y="1766"/>
                  </a:lnTo>
                  <a:lnTo>
                    <a:pt x="1559" y="1788"/>
                  </a:lnTo>
                  <a:lnTo>
                    <a:pt x="1556" y="1816"/>
                  </a:lnTo>
                  <a:lnTo>
                    <a:pt x="1551" y="1848"/>
                  </a:lnTo>
                  <a:lnTo>
                    <a:pt x="1546" y="1883"/>
                  </a:lnTo>
                  <a:lnTo>
                    <a:pt x="1537" y="1921"/>
                  </a:lnTo>
                  <a:lnTo>
                    <a:pt x="1528" y="1962"/>
                  </a:lnTo>
                  <a:lnTo>
                    <a:pt x="1516" y="2006"/>
                  </a:lnTo>
                  <a:lnTo>
                    <a:pt x="1500" y="2050"/>
                  </a:lnTo>
                  <a:lnTo>
                    <a:pt x="1482" y="2097"/>
                  </a:lnTo>
                  <a:lnTo>
                    <a:pt x="1462" y="2143"/>
                  </a:lnTo>
                  <a:lnTo>
                    <a:pt x="1437" y="2190"/>
                  </a:lnTo>
                  <a:lnTo>
                    <a:pt x="1409" y="2236"/>
                  </a:lnTo>
                  <a:lnTo>
                    <a:pt x="1376" y="2282"/>
                  </a:lnTo>
                  <a:lnTo>
                    <a:pt x="1339" y="2326"/>
                  </a:lnTo>
                  <a:lnTo>
                    <a:pt x="1299" y="2368"/>
                  </a:lnTo>
                  <a:lnTo>
                    <a:pt x="1253" y="2408"/>
                  </a:lnTo>
                  <a:lnTo>
                    <a:pt x="1202" y="2445"/>
                  </a:lnTo>
                  <a:lnTo>
                    <a:pt x="1187" y="2456"/>
                  </a:lnTo>
                  <a:lnTo>
                    <a:pt x="1175" y="2463"/>
                  </a:lnTo>
                  <a:lnTo>
                    <a:pt x="1161" y="2472"/>
                  </a:lnTo>
                  <a:lnTo>
                    <a:pt x="1146" y="2484"/>
                  </a:lnTo>
                  <a:lnTo>
                    <a:pt x="1128" y="2496"/>
                  </a:lnTo>
                  <a:lnTo>
                    <a:pt x="1111" y="2509"/>
                  </a:lnTo>
                  <a:lnTo>
                    <a:pt x="1096" y="2522"/>
                  </a:lnTo>
                  <a:lnTo>
                    <a:pt x="1081" y="2534"/>
                  </a:lnTo>
                  <a:lnTo>
                    <a:pt x="1070" y="2547"/>
                  </a:lnTo>
                  <a:lnTo>
                    <a:pt x="1062" y="2557"/>
                  </a:lnTo>
                  <a:lnTo>
                    <a:pt x="1060" y="2566"/>
                  </a:lnTo>
                  <a:lnTo>
                    <a:pt x="1060" y="2734"/>
                  </a:lnTo>
                  <a:lnTo>
                    <a:pt x="1063" y="2741"/>
                  </a:lnTo>
                  <a:lnTo>
                    <a:pt x="1072" y="2750"/>
                  </a:lnTo>
                  <a:lnTo>
                    <a:pt x="1084" y="2759"/>
                  </a:lnTo>
                  <a:lnTo>
                    <a:pt x="1099" y="2768"/>
                  </a:lnTo>
                  <a:lnTo>
                    <a:pt x="1116" y="2776"/>
                  </a:lnTo>
                  <a:lnTo>
                    <a:pt x="1135" y="2782"/>
                  </a:lnTo>
                  <a:lnTo>
                    <a:pt x="1153" y="2788"/>
                  </a:lnTo>
                  <a:lnTo>
                    <a:pt x="1172" y="2789"/>
                  </a:lnTo>
                  <a:lnTo>
                    <a:pt x="1562" y="2789"/>
                  </a:lnTo>
                  <a:lnTo>
                    <a:pt x="1562" y="2926"/>
                  </a:lnTo>
                  <a:lnTo>
                    <a:pt x="1565" y="2937"/>
                  </a:lnTo>
                  <a:lnTo>
                    <a:pt x="1574" y="2950"/>
                  </a:lnTo>
                  <a:lnTo>
                    <a:pt x="1589" y="2962"/>
                  </a:lnTo>
                  <a:lnTo>
                    <a:pt x="1610" y="2975"/>
                  </a:lnTo>
                  <a:lnTo>
                    <a:pt x="1635" y="2987"/>
                  </a:lnTo>
                  <a:lnTo>
                    <a:pt x="1666" y="2997"/>
                  </a:lnTo>
                  <a:lnTo>
                    <a:pt x="1701" y="3005"/>
                  </a:lnTo>
                  <a:lnTo>
                    <a:pt x="1741" y="3011"/>
                  </a:lnTo>
                  <a:lnTo>
                    <a:pt x="1785" y="3012"/>
                  </a:lnTo>
                  <a:lnTo>
                    <a:pt x="1829" y="3011"/>
                  </a:lnTo>
                  <a:lnTo>
                    <a:pt x="1869" y="3005"/>
                  </a:lnTo>
                  <a:lnTo>
                    <a:pt x="1904" y="2997"/>
                  </a:lnTo>
                  <a:lnTo>
                    <a:pt x="1935" y="2987"/>
                  </a:lnTo>
                  <a:lnTo>
                    <a:pt x="1960" y="2975"/>
                  </a:lnTo>
                  <a:lnTo>
                    <a:pt x="1981" y="2962"/>
                  </a:lnTo>
                  <a:lnTo>
                    <a:pt x="1996" y="2950"/>
                  </a:lnTo>
                  <a:lnTo>
                    <a:pt x="2005" y="2937"/>
                  </a:lnTo>
                  <a:lnTo>
                    <a:pt x="2008" y="2926"/>
                  </a:lnTo>
                  <a:lnTo>
                    <a:pt x="2008" y="2789"/>
                  </a:lnTo>
                  <a:lnTo>
                    <a:pt x="2398" y="2789"/>
                  </a:lnTo>
                  <a:lnTo>
                    <a:pt x="2417" y="2788"/>
                  </a:lnTo>
                  <a:lnTo>
                    <a:pt x="2435" y="2782"/>
                  </a:lnTo>
                  <a:lnTo>
                    <a:pt x="2454" y="2776"/>
                  </a:lnTo>
                  <a:lnTo>
                    <a:pt x="2471" y="2768"/>
                  </a:lnTo>
                  <a:lnTo>
                    <a:pt x="2486" y="2759"/>
                  </a:lnTo>
                  <a:lnTo>
                    <a:pt x="2498" y="2750"/>
                  </a:lnTo>
                  <a:lnTo>
                    <a:pt x="2507" y="2740"/>
                  </a:lnTo>
                  <a:lnTo>
                    <a:pt x="2510" y="2733"/>
                  </a:lnTo>
                  <a:lnTo>
                    <a:pt x="2510" y="2566"/>
                  </a:lnTo>
                  <a:lnTo>
                    <a:pt x="2508" y="2557"/>
                  </a:lnTo>
                  <a:lnTo>
                    <a:pt x="2500" y="2547"/>
                  </a:lnTo>
                  <a:lnTo>
                    <a:pt x="2489" y="2534"/>
                  </a:lnTo>
                  <a:lnTo>
                    <a:pt x="2474" y="2522"/>
                  </a:lnTo>
                  <a:lnTo>
                    <a:pt x="2459" y="2509"/>
                  </a:lnTo>
                  <a:lnTo>
                    <a:pt x="2442" y="2496"/>
                  </a:lnTo>
                  <a:lnTo>
                    <a:pt x="2424" y="2484"/>
                  </a:lnTo>
                  <a:lnTo>
                    <a:pt x="2409" y="2472"/>
                  </a:lnTo>
                  <a:lnTo>
                    <a:pt x="2395" y="2463"/>
                  </a:lnTo>
                  <a:lnTo>
                    <a:pt x="2383" y="2456"/>
                  </a:lnTo>
                  <a:lnTo>
                    <a:pt x="2368" y="2445"/>
                  </a:lnTo>
                  <a:lnTo>
                    <a:pt x="2317" y="2408"/>
                  </a:lnTo>
                  <a:lnTo>
                    <a:pt x="2271" y="2368"/>
                  </a:lnTo>
                  <a:lnTo>
                    <a:pt x="2231" y="2326"/>
                  </a:lnTo>
                  <a:lnTo>
                    <a:pt x="2194" y="2282"/>
                  </a:lnTo>
                  <a:lnTo>
                    <a:pt x="2161" y="2236"/>
                  </a:lnTo>
                  <a:lnTo>
                    <a:pt x="2133" y="2190"/>
                  </a:lnTo>
                  <a:lnTo>
                    <a:pt x="2108" y="2143"/>
                  </a:lnTo>
                  <a:lnTo>
                    <a:pt x="2088" y="2097"/>
                  </a:lnTo>
                  <a:lnTo>
                    <a:pt x="2070" y="2050"/>
                  </a:lnTo>
                  <a:lnTo>
                    <a:pt x="2054" y="2006"/>
                  </a:lnTo>
                  <a:lnTo>
                    <a:pt x="2042" y="1962"/>
                  </a:lnTo>
                  <a:lnTo>
                    <a:pt x="2033" y="1921"/>
                  </a:lnTo>
                  <a:lnTo>
                    <a:pt x="2024" y="1883"/>
                  </a:lnTo>
                  <a:lnTo>
                    <a:pt x="2019" y="1848"/>
                  </a:lnTo>
                  <a:lnTo>
                    <a:pt x="2014" y="1816"/>
                  </a:lnTo>
                  <a:lnTo>
                    <a:pt x="2011" y="1788"/>
                  </a:lnTo>
                  <a:lnTo>
                    <a:pt x="2010" y="1766"/>
                  </a:lnTo>
                  <a:lnTo>
                    <a:pt x="2009" y="1747"/>
                  </a:lnTo>
                  <a:lnTo>
                    <a:pt x="2008" y="1735"/>
                  </a:lnTo>
                  <a:lnTo>
                    <a:pt x="2008" y="1729"/>
                  </a:lnTo>
                  <a:lnTo>
                    <a:pt x="2008" y="1227"/>
                  </a:lnTo>
                  <a:lnTo>
                    <a:pt x="2007" y="1212"/>
                  </a:lnTo>
                  <a:lnTo>
                    <a:pt x="2002" y="1191"/>
                  </a:lnTo>
                  <a:lnTo>
                    <a:pt x="1995" y="1166"/>
                  </a:lnTo>
                  <a:lnTo>
                    <a:pt x="1985" y="1139"/>
                  </a:lnTo>
                  <a:lnTo>
                    <a:pt x="1973" y="1111"/>
                  </a:lnTo>
                  <a:lnTo>
                    <a:pt x="1959" y="1081"/>
                  </a:lnTo>
                  <a:lnTo>
                    <a:pt x="1944" y="1049"/>
                  </a:lnTo>
                  <a:lnTo>
                    <a:pt x="1927" y="1020"/>
                  </a:lnTo>
                  <a:lnTo>
                    <a:pt x="1908" y="991"/>
                  </a:lnTo>
                  <a:lnTo>
                    <a:pt x="1889" y="964"/>
                  </a:lnTo>
                  <a:lnTo>
                    <a:pt x="1869" y="941"/>
                  </a:lnTo>
                  <a:lnTo>
                    <a:pt x="1848" y="921"/>
                  </a:lnTo>
                  <a:lnTo>
                    <a:pt x="1827" y="905"/>
                  </a:lnTo>
                  <a:lnTo>
                    <a:pt x="1806" y="896"/>
                  </a:lnTo>
                  <a:lnTo>
                    <a:pt x="1785" y="893"/>
                  </a:lnTo>
                  <a:close/>
                  <a:moveTo>
                    <a:pt x="1785" y="391"/>
                  </a:moveTo>
                  <a:lnTo>
                    <a:pt x="1750" y="394"/>
                  </a:lnTo>
                  <a:lnTo>
                    <a:pt x="1718" y="405"/>
                  </a:lnTo>
                  <a:lnTo>
                    <a:pt x="1685" y="421"/>
                  </a:lnTo>
                  <a:lnTo>
                    <a:pt x="1655" y="444"/>
                  </a:lnTo>
                  <a:lnTo>
                    <a:pt x="1626" y="470"/>
                  </a:lnTo>
                  <a:lnTo>
                    <a:pt x="1598" y="501"/>
                  </a:lnTo>
                  <a:lnTo>
                    <a:pt x="1572" y="536"/>
                  </a:lnTo>
                  <a:lnTo>
                    <a:pt x="1548" y="572"/>
                  </a:lnTo>
                  <a:lnTo>
                    <a:pt x="1526" y="612"/>
                  </a:lnTo>
                  <a:lnTo>
                    <a:pt x="1507" y="652"/>
                  </a:lnTo>
                  <a:lnTo>
                    <a:pt x="1491" y="695"/>
                  </a:lnTo>
                  <a:lnTo>
                    <a:pt x="1477" y="737"/>
                  </a:lnTo>
                  <a:lnTo>
                    <a:pt x="1466" y="778"/>
                  </a:lnTo>
                  <a:lnTo>
                    <a:pt x="1457" y="818"/>
                  </a:lnTo>
                  <a:lnTo>
                    <a:pt x="1452" y="857"/>
                  </a:lnTo>
                  <a:lnTo>
                    <a:pt x="1451" y="893"/>
                  </a:lnTo>
                  <a:lnTo>
                    <a:pt x="1451" y="978"/>
                  </a:lnTo>
                  <a:lnTo>
                    <a:pt x="1449" y="953"/>
                  </a:lnTo>
                  <a:lnTo>
                    <a:pt x="1443" y="927"/>
                  </a:lnTo>
                  <a:lnTo>
                    <a:pt x="1434" y="901"/>
                  </a:lnTo>
                  <a:lnTo>
                    <a:pt x="1424" y="875"/>
                  </a:lnTo>
                  <a:lnTo>
                    <a:pt x="1410" y="850"/>
                  </a:lnTo>
                  <a:lnTo>
                    <a:pt x="1393" y="828"/>
                  </a:lnTo>
                  <a:lnTo>
                    <a:pt x="1375" y="809"/>
                  </a:lnTo>
                  <a:lnTo>
                    <a:pt x="1354" y="794"/>
                  </a:lnTo>
                  <a:lnTo>
                    <a:pt x="1334" y="784"/>
                  </a:lnTo>
                  <a:lnTo>
                    <a:pt x="1311" y="781"/>
                  </a:lnTo>
                  <a:lnTo>
                    <a:pt x="1288" y="784"/>
                  </a:lnTo>
                  <a:lnTo>
                    <a:pt x="1267" y="794"/>
                  </a:lnTo>
                  <a:lnTo>
                    <a:pt x="1246" y="809"/>
                  </a:lnTo>
                  <a:lnTo>
                    <a:pt x="1229" y="828"/>
                  </a:lnTo>
                  <a:lnTo>
                    <a:pt x="1213" y="850"/>
                  </a:lnTo>
                  <a:lnTo>
                    <a:pt x="1199" y="875"/>
                  </a:lnTo>
                  <a:lnTo>
                    <a:pt x="1187" y="901"/>
                  </a:lnTo>
                  <a:lnTo>
                    <a:pt x="1178" y="927"/>
                  </a:lnTo>
                  <a:lnTo>
                    <a:pt x="1173" y="953"/>
                  </a:lnTo>
                  <a:lnTo>
                    <a:pt x="1172" y="978"/>
                  </a:lnTo>
                  <a:lnTo>
                    <a:pt x="1172" y="2329"/>
                  </a:lnTo>
                  <a:lnTo>
                    <a:pt x="1215" y="2292"/>
                  </a:lnTo>
                  <a:lnTo>
                    <a:pt x="1254" y="2253"/>
                  </a:lnTo>
                  <a:lnTo>
                    <a:pt x="1287" y="2211"/>
                  </a:lnTo>
                  <a:lnTo>
                    <a:pt x="1318" y="2169"/>
                  </a:lnTo>
                  <a:lnTo>
                    <a:pt x="1344" y="2125"/>
                  </a:lnTo>
                  <a:lnTo>
                    <a:pt x="1366" y="2080"/>
                  </a:lnTo>
                  <a:lnTo>
                    <a:pt x="1385" y="2037"/>
                  </a:lnTo>
                  <a:lnTo>
                    <a:pt x="1401" y="1994"/>
                  </a:lnTo>
                  <a:lnTo>
                    <a:pt x="1414" y="1952"/>
                  </a:lnTo>
                  <a:lnTo>
                    <a:pt x="1425" y="1912"/>
                  </a:lnTo>
                  <a:lnTo>
                    <a:pt x="1432" y="1874"/>
                  </a:lnTo>
                  <a:lnTo>
                    <a:pt x="1439" y="1840"/>
                  </a:lnTo>
                  <a:lnTo>
                    <a:pt x="1443" y="1809"/>
                  </a:lnTo>
                  <a:lnTo>
                    <a:pt x="1446" y="1782"/>
                  </a:lnTo>
                  <a:lnTo>
                    <a:pt x="1449" y="1760"/>
                  </a:lnTo>
                  <a:lnTo>
                    <a:pt x="1450" y="1744"/>
                  </a:lnTo>
                  <a:lnTo>
                    <a:pt x="1451" y="1733"/>
                  </a:lnTo>
                  <a:lnTo>
                    <a:pt x="1451" y="1729"/>
                  </a:lnTo>
                  <a:lnTo>
                    <a:pt x="1451" y="1227"/>
                  </a:lnTo>
                  <a:lnTo>
                    <a:pt x="1452" y="1211"/>
                  </a:lnTo>
                  <a:lnTo>
                    <a:pt x="1455" y="1189"/>
                  </a:lnTo>
                  <a:lnTo>
                    <a:pt x="1462" y="1164"/>
                  </a:lnTo>
                  <a:lnTo>
                    <a:pt x="1469" y="1136"/>
                  </a:lnTo>
                  <a:lnTo>
                    <a:pt x="1480" y="1106"/>
                  </a:lnTo>
                  <a:lnTo>
                    <a:pt x="1493" y="1073"/>
                  </a:lnTo>
                  <a:lnTo>
                    <a:pt x="1507" y="1040"/>
                  </a:lnTo>
                  <a:lnTo>
                    <a:pt x="1523" y="1006"/>
                  </a:lnTo>
                  <a:lnTo>
                    <a:pt x="1543" y="971"/>
                  </a:lnTo>
                  <a:lnTo>
                    <a:pt x="1562" y="939"/>
                  </a:lnTo>
                  <a:lnTo>
                    <a:pt x="1585" y="907"/>
                  </a:lnTo>
                  <a:lnTo>
                    <a:pt x="1609" y="877"/>
                  </a:lnTo>
                  <a:lnTo>
                    <a:pt x="1635" y="850"/>
                  </a:lnTo>
                  <a:lnTo>
                    <a:pt x="1662" y="828"/>
                  </a:lnTo>
                  <a:lnTo>
                    <a:pt x="1691" y="808"/>
                  </a:lnTo>
                  <a:lnTo>
                    <a:pt x="1720" y="793"/>
                  </a:lnTo>
                  <a:lnTo>
                    <a:pt x="1753" y="784"/>
                  </a:lnTo>
                  <a:lnTo>
                    <a:pt x="1785" y="781"/>
                  </a:lnTo>
                  <a:lnTo>
                    <a:pt x="1817" y="784"/>
                  </a:lnTo>
                  <a:lnTo>
                    <a:pt x="1850" y="793"/>
                  </a:lnTo>
                  <a:lnTo>
                    <a:pt x="1879" y="808"/>
                  </a:lnTo>
                  <a:lnTo>
                    <a:pt x="1908" y="828"/>
                  </a:lnTo>
                  <a:lnTo>
                    <a:pt x="1935" y="850"/>
                  </a:lnTo>
                  <a:lnTo>
                    <a:pt x="1961" y="877"/>
                  </a:lnTo>
                  <a:lnTo>
                    <a:pt x="1985" y="907"/>
                  </a:lnTo>
                  <a:lnTo>
                    <a:pt x="2008" y="939"/>
                  </a:lnTo>
                  <a:lnTo>
                    <a:pt x="2027" y="971"/>
                  </a:lnTo>
                  <a:lnTo>
                    <a:pt x="2047" y="1006"/>
                  </a:lnTo>
                  <a:lnTo>
                    <a:pt x="2063" y="1040"/>
                  </a:lnTo>
                  <a:lnTo>
                    <a:pt x="2077" y="1073"/>
                  </a:lnTo>
                  <a:lnTo>
                    <a:pt x="2090" y="1106"/>
                  </a:lnTo>
                  <a:lnTo>
                    <a:pt x="2101" y="1136"/>
                  </a:lnTo>
                  <a:lnTo>
                    <a:pt x="2108" y="1164"/>
                  </a:lnTo>
                  <a:lnTo>
                    <a:pt x="2115" y="1189"/>
                  </a:lnTo>
                  <a:lnTo>
                    <a:pt x="2118" y="1211"/>
                  </a:lnTo>
                  <a:lnTo>
                    <a:pt x="2119" y="1227"/>
                  </a:lnTo>
                  <a:lnTo>
                    <a:pt x="2119" y="1729"/>
                  </a:lnTo>
                  <a:lnTo>
                    <a:pt x="2119" y="1733"/>
                  </a:lnTo>
                  <a:lnTo>
                    <a:pt x="2120" y="1744"/>
                  </a:lnTo>
                  <a:lnTo>
                    <a:pt x="2121" y="1760"/>
                  </a:lnTo>
                  <a:lnTo>
                    <a:pt x="2124" y="1782"/>
                  </a:lnTo>
                  <a:lnTo>
                    <a:pt x="2127" y="1809"/>
                  </a:lnTo>
                  <a:lnTo>
                    <a:pt x="2131" y="1840"/>
                  </a:lnTo>
                  <a:lnTo>
                    <a:pt x="2138" y="1874"/>
                  </a:lnTo>
                  <a:lnTo>
                    <a:pt x="2146" y="1912"/>
                  </a:lnTo>
                  <a:lnTo>
                    <a:pt x="2156" y="1952"/>
                  </a:lnTo>
                  <a:lnTo>
                    <a:pt x="2170" y="1994"/>
                  </a:lnTo>
                  <a:lnTo>
                    <a:pt x="2185" y="2037"/>
                  </a:lnTo>
                  <a:lnTo>
                    <a:pt x="2205" y="2081"/>
                  </a:lnTo>
                  <a:lnTo>
                    <a:pt x="2227" y="2125"/>
                  </a:lnTo>
                  <a:lnTo>
                    <a:pt x="2253" y="2169"/>
                  </a:lnTo>
                  <a:lnTo>
                    <a:pt x="2283" y="2212"/>
                  </a:lnTo>
                  <a:lnTo>
                    <a:pt x="2317" y="2253"/>
                  </a:lnTo>
                  <a:lnTo>
                    <a:pt x="2355" y="2292"/>
                  </a:lnTo>
                  <a:lnTo>
                    <a:pt x="2398" y="2329"/>
                  </a:lnTo>
                  <a:lnTo>
                    <a:pt x="2398" y="978"/>
                  </a:lnTo>
                  <a:lnTo>
                    <a:pt x="2397" y="953"/>
                  </a:lnTo>
                  <a:lnTo>
                    <a:pt x="2392" y="927"/>
                  </a:lnTo>
                  <a:lnTo>
                    <a:pt x="2383" y="901"/>
                  </a:lnTo>
                  <a:lnTo>
                    <a:pt x="2371" y="875"/>
                  </a:lnTo>
                  <a:lnTo>
                    <a:pt x="2357" y="850"/>
                  </a:lnTo>
                  <a:lnTo>
                    <a:pt x="2341" y="828"/>
                  </a:lnTo>
                  <a:lnTo>
                    <a:pt x="2324" y="809"/>
                  </a:lnTo>
                  <a:lnTo>
                    <a:pt x="2303" y="794"/>
                  </a:lnTo>
                  <a:lnTo>
                    <a:pt x="2282" y="784"/>
                  </a:lnTo>
                  <a:lnTo>
                    <a:pt x="2259" y="781"/>
                  </a:lnTo>
                  <a:lnTo>
                    <a:pt x="2236" y="784"/>
                  </a:lnTo>
                  <a:lnTo>
                    <a:pt x="2216" y="794"/>
                  </a:lnTo>
                  <a:lnTo>
                    <a:pt x="2195" y="809"/>
                  </a:lnTo>
                  <a:lnTo>
                    <a:pt x="2177" y="828"/>
                  </a:lnTo>
                  <a:lnTo>
                    <a:pt x="2160" y="850"/>
                  </a:lnTo>
                  <a:lnTo>
                    <a:pt x="2146" y="875"/>
                  </a:lnTo>
                  <a:lnTo>
                    <a:pt x="2136" y="901"/>
                  </a:lnTo>
                  <a:lnTo>
                    <a:pt x="2127" y="927"/>
                  </a:lnTo>
                  <a:lnTo>
                    <a:pt x="2121" y="953"/>
                  </a:lnTo>
                  <a:lnTo>
                    <a:pt x="2119" y="978"/>
                  </a:lnTo>
                  <a:lnTo>
                    <a:pt x="2119" y="893"/>
                  </a:lnTo>
                  <a:lnTo>
                    <a:pt x="2118" y="857"/>
                  </a:lnTo>
                  <a:lnTo>
                    <a:pt x="2113" y="818"/>
                  </a:lnTo>
                  <a:lnTo>
                    <a:pt x="2104" y="778"/>
                  </a:lnTo>
                  <a:lnTo>
                    <a:pt x="2093" y="737"/>
                  </a:lnTo>
                  <a:lnTo>
                    <a:pt x="2079" y="695"/>
                  </a:lnTo>
                  <a:lnTo>
                    <a:pt x="2063" y="652"/>
                  </a:lnTo>
                  <a:lnTo>
                    <a:pt x="2044" y="612"/>
                  </a:lnTo>
                  <a:lnTo>
                    <a:pt x="2022" y="572"/>
                  </a:lnTo>
                  <a:lnTo>
                    <a:pt x="1998" y="536"/>
                  </a:lnTo>
                  <a:lnTo>
                    <a:pt x="1972" y="501"/>
                  </a:lnTo>
                  <a:lnTo>
                    <a:pt x="1944" y="470"/>
                  </a:lnTo>
                  <a:lnTo>
                    <a:pt x="1915" y="444"/>
                  </a:lnTo>
                  <a:lnTo>
                    <a:pt x="1885" y="421"/>
                  </a:lnTo>
                  <a:lnTo>
                    <a:pt x="1852" y="405"/>
                  </a:lnTo>
                  <a:lnTo>
                    <a:pt x="1820" y="394"/>
                  </a:lnTo>
                  <a:lnTo>
                    <a:pt x="1785" y="391"/>
                  </a:lnTo>
                  <a:close/>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60DC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grpSp>
        <p:nvGrpSpPr>
          <p:cNvPr id="52" name="Группа 1422">
            <a:extLst>
              <a:ext uri="{FF2B5EF4-FFF2-40B4-BE49-F238E27FC236}">
                <a16:creationId xmlns:a16="http://schemas.microsoft.com/office/drawing/2014/main" id="{7439C350-6D46-49B7-9099-C285273BD639}"/>
              </a:ext>
            </a:extLst>
          </p:cNvPr>
          <p:cNvGrpSpPr/>
          <p:nvPr/>
        </p:nvGrpSpPr>
        <p:grpSpPr>
          <a:xfrm>
            <a:off x="4852987" y="5388695"/>
            <a:ext cx="809625" cy="809625"/>
            <a:chOff x="6097588" y="2439988"/>
            <a:chExt cx="809625" cy="809625"/>
          </a:xfrm>
        </p:grpSpPr>
        <p:sp>
          <p:nvSpPr>
            <p:cNvPr id="53" name="Freeform 662">
              <a:extLst>
                <a:ext uri="{FF2B5EF4-FFF2-40B4-BE49-F238E27FC236}">
                  <a16:creationId xmlns:a16="http://schemas.microsoft.com/office/drawing/2014/main" id="{1A3BE0A9-DA24-4971-8265-2618EA223461}"/>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4" name="Freeform 663">
              <a:extLst>
                <a:ext uri="{FF2B5EF4-FFF2-40B4-BE49-F238E27FC236}">
                  <a16:creationId xmlns:a16="http://schemas.microsoft.com/office/drawing/2014/main" id="{14C9461E-4B63-4EFA-BD9F-38ADD1A2AB9B}"/>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664">
              <a:extLst>
                <a:ext uri="{FF2B5EF4-FFF2-40B4-BE49-F238E27FC236}">
                  <a16:creationId xmlns:a16="http://schemas.microsoft.com/office/drawing/2014/main" id="{DA76F3F3-8D89-4579-9D61-31C42F384E5A}"/>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665">
              <a:extLst>
                <a:ext uri="{FF2B5EF4-FFF2-40B4-BE49-F238E27FC236}">
                  <a16:creationId xmlns:a16="http://schemas.microsoft.com/office/drawing/2014/main" id="{3D8137D3-8A9A-486D-8B0E-4442AC9E6612}"/>
                </a:ext>
              </a:extLst>
            </p:cNvPr>
            <p:cNvSpPr>
              <a:spLocks noEditPoints="1"/>
            </p:cNvSpPr>
            <p:nvPr/>
          </p:nvSpPr>
          <p:spPr bwMode="auto">
            <a:xfrm>
              <a:off x="6097588" y="2439988"/>
              <a:ext cx="809625" cy="809625"/>
            </a:xfrm>
            <a:custGeom>
              <a:avLst/>
              <a:gdLst>
                <a:gd name="T0" fmla="*/ 2526 w 3570"/>
                <a:gd name="T1" fmla="*/ 2826 h 3570"/>
                <a:gd name="T2" fmla="*/ 2694 w 3570"/>
                <a:gd name="T3" fmla="*/ 2839 h 3570"/>
                <a:gd name="T4" fmla="*/ 2826 w 3570"/>
                <a:gd name="T5" fmla="*/ 2725 h 3570"/>
                <a:gd name="T6" fmla="*/ 2839 w 3570"/>
                <a:gd name="T7" fmla="*/ 2559 h 3570"/>
                <a:gd name="T8" fmla="*/ 832 w 3570"/>
                <a:gd name="T9" fmla="*/ 676 h 3570"/>
                <a:gd name="T10" fmla="*/ 1468 w 3570"/>
                <a:gd name="T11" fmla="*/ 1628 h 3570"/>
                <a:gd name="T12" fmla="*/ 2455 w 3570"/>
                <a:gd name="T13" fmla="*/ 558 h 3570"/>
                <a:gd name="T14" fmla="*/ 2173 w 3570"/>
                <a:gd name="T15" fmla="*/ 634 h 3570"/>
                <a:gd name="T16" fmla="*/ 1973 w 3570"/>
                <a:gd name="T17" fmla="*/ 834 h 3570"/>
                <a:gd name="T18" fmla="*/ 1896 w 3570"/>
                <a:gd name="T19" fmla="*/ 1115 h 3570"/>
                <a:gd name="T20" fmla="*/ 1319 w 3570"/>
                <a:gd name="T21" fmla="*/ 1935 h 3570"/>
                <a:gd name="T22" fmla="*/ 1055 w 3570"/>
                <a:gd name="T23" fmla="*/ 1900 h 3570"/>
                <a:gd name="T24" fmla="*/ 786 w 3570"/>
                <a:gd name="T25" fmla="*/ 2005 h 3570"/>
                <a:gd name="T26" fmla="*/ 608 w 3570"/>
                <a:gd name="T27" fmla="*/ 2224 h 3570"/>
                <a:gd name="T28" fmla="*/ 560 w 3570"/>
                <a:gd name="T29" fmla="*/ 2508 h 3570"/>
                <a:gd name="T30" fmla="*/ 986 w 3570"/>
                <a:gd name="T31" fmla="*/ 2273 h 3570"/>
                <a:gd name="T32" fmla="*/ 1150 w 3570"/>
                <a:gd name="T33" fmla="*/ 2234 h 3570"/>
                <a:gd name="T34" fmla="*/ 1297 w 3570"/>
                <a:gd name="T35" fmla="*/ 2324 h 3570"/>
                <a:gd name="T36" fmla="*/ 1336 w 3570"/>
                <a:gd name="T37" fmla="*/ 2488 h 3570"/>
                <a:gd name="T38" fmla="*/ 912 w 3570"/>
                <a:gd name="T39" fmla="*/ 2973 h 3570"/>
                <a:gd name="T40" fmla="*/ 1176 w 3570"/>
                <a:gd name="T41" fmla="*/ 3009 h 3570"/>
                <a:gd name="T42" fmla="*/ 1445 w 3570"/>
                <a:gd name="T43" fmla="*/ 2905 h 3570"/>
                <a:gd name="T44" fmla="*/ 1624 w 3570"/>
                <a:gd name="T45" fmla="*/ 2685 h 3570"/>
                <a:gd name="T46" fmla="*/ 1670 w 3570"/>
                <a:gd name="T47" fmla="*/ 2402 h 3570"/>
                <a:gd name="T48" fmla="*/ 2299 w 3570"/>
                <a:gd name="T49" fmla="*/ 1651 h 3570"/>
                <a:gd name="T50" fmla="*/ 2574 w 3570"/>
                <a:gd name="T51" fmla="*/ 1661 h 3570"/>
                <a:gd name="T52" fmla="*/ 2828 w 3570"/>
                <a:gd name="T53" fmla="*/ 1530 h 3570"/>
                <a:gd name="T54" fmla="*/ 2984 w 3570"/>
                <a:gd name="T55" fmla="*/ 1292 h 3570"/>
                <a:gd name="T56" fmla="*/ 3002 w 3570"/>
                <a:gd name="T57" fmla="*/ 1010 h 3570"/>
                <a:gd name="T58" fmla="*/ 2554 w 3570"/>
                <a:gd name="T59" fmla="*/ 1315 h 3570"/>
                <a:gd name="T60" fmla="*/ 2386 w 3570"/>
                <a:gd name="T61" fmla="*/ 1328 h 3570"/>
                <a:gd name="T62" fmla="*/ 2255 w 3570"/>
                <a:gd name="T63" fmla="*/ 1216 h 3570"/>
                <a:gd name="T64" fmla="*/ 2242 w 3570"/>
                <a:gd name="T65" fmla="*/ 1048 h 3570"/>
                <a:gd name="T66" fmla="*/ 2609 w 3570"/>
                <a:gd name="T67" fmla="*/ 580 h 3570"/>
                <a:gd name="T68" fmla="*/ 1894 w 3570"/>
                <a:gd name="T69" fmla="*/ 3 h 3570"/>
                <a:gd name="T70" fmla="*/ 2408 w 3570"/>
                <a:gd name="T71" fmla="*/ 111 h 3570"/>
                <a:gd name="T72" fmla="*/ 2856 w 3570"/>
                <a:gd name="T73" fmla="*/ 357 h 3570"/>
                <a:gd name="T74" fmla="*/ 3213 w 3570"/>
                <a:gd name="T75" fmla="*/ 714 h 3570"/>
                <a:gd name="T76" fmla="*/ 3459 w 3570"/>
                <a:gd name="T77" fmla="*/ 1162 h 3570"/>
                <a:gd name="T78" fmla="*/ 3567 w 3570"/>
                <a:gd name="T79" fmla="*/ 1676 h 3570"/>
                <a:gd name="T80" fmla="*/ 3519 w 3570"/>
                <a:gd name="T81" fmla="*/ 2209 h 3570"/>
                <a:gd name="T82" fmla="*/ 3327 w 3570"/>
                <a:gd name="T83" fmla="*/ 2686 h 3570"/>
                <a:gd name="T84" fmla="*/ 3011 w 3570"/>
                <a:gd name="T85" fmla="*/ 3082 h 3570"/>
                <a:gd name="T86" fmla="*/ 2596 w 3570"/>
                <a:gd name="T87" fmla="*/ 3375 h 3570"/>
                <a:gd name="T88" fmla="*/ 2106 w 3570"/>
                <a:gd name="T89" fmla="*/ 3541 h 3570"/>
                <a:gd name="T90" fmla="*/ 1570 w 3570"/>
                <a:gd name="T91" fmla="*/ 3557 h 3570"/>
                <a:gd name="T92" fmla="*/ 1067 w 3570"/>
                <a:gd name="T93" fmla="*/ 3420 h 3570"/>
                <a:gd name="T94" fmla="*/ 635 w 3570"/>
                <a:gd name="T95" fmla="*/ 3150 h 3570"/>
                <a:gd name="T96" fmla="*/ 298 w 3570"/>
                <a:gd name="T97" fmla="*/ 2773 h 3570"/>
                <a:gd name="T98" fmla="*/ 78 w 3570"/>
                <a:gd name="T99" fmla="*/ 2310 h 3570"/>
                <a:gd name="T100" fmla="*/ 0 w 3570"/>
                <a:gd name="T101" fmla="*/ 1785 h 3570"/>
                <a:gd name="T102" fmla="*/ 78 w 3570"/>
                <a:gd name="T103" fmla="*/ 1260 h 3570"/>
                <a:gd name="T104" fmla="*/ 298 w 3570"/>
                <a:gd name="T105" fmla="*/ 797 h 3570"/>
                <a:gd name="T106" fmla="*/ 635 w 3570"/>
                <a:gd name="T107" fmla="*/ 420 h 3570"/>
                <a:gd name="T108" fmla="*/ 1067 w 3570"/>
                <a:gd name="T109" fmla="*/ 150 h 3570"/>
                <a:gd name="T110" fmla="*/ 1570 w 3570"/>
                <a:gd name="T111" fmla="*/ 1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70" h="3570">
                  <a:moveTo>
                    <a:pt x="2180" y="1864"/>
                  </a:moveTo>
                  <a:lnTo>
                    <a:pt x="1864" y="2180"/>
                  </a:lnTo>
                  <a:lnTo>
                    <a:pt x="2468" y="2784"/>
                  </a:lnTo>
                  <a:lnTo>
                    <a:pt x="2496" y="2807"/>
                  </a:lnTo>
                  <a:lnTo>
                    <a:pt x="2526" y="2826"/>
                  </a:lnTo>
                  <a:lnTo>
                    <a:pt x="2559" y="2839"/>
                  </a:lnTo>
                  <a:lnTo>
                    <a:pt x="2592" y="2846"/>
                  </a:lnTo>
                  <a:lnTo>
                    <a:pt x="2626" y="2848"/>
                  </a:lnTo>
                  <a:lnTo>
                    <a:pt x="2660" y="2846"/>
                  </a:lnTo>
                  <a:lnTo>
                    <a:pt x="2694" y="2839"/>
                  </a:lnTo>
                  <a:lnTo>
                    <a:pt x="2725" y="2826"/>
                  </a:lnTo>
                  <a:lnTo>
                    <a:pt x="2755" y="2807"/>
                  </a:lnTo>
                  <a:lnTo>
                    <a:pt x="2784" y="2784"/>
                  </a:lnTo>
                  <a:lnTo>
                    <a:pt x="2807" y="2755"/>
                  </a:lnTo>
                  <a:lnTo>
                    <a:pt x="2826" y="2725"/>
                  </a:lnTo>
                  <a:lnTo>
                    <a:pt x="2839" y="2694"/>
                  </a:lnTo>
                  <a:lnTo>
                    <a:pt x="2846" y="2660"/>
                  </a:lnTo>
                  <a:lnTo>
                    <a:pt x="2848" y="2626"/>
                  </a:lnTo>
                  <a:lnTo>
                    <a:pt x="2846" y="2592"/>
                  </a:lnTo>
                  <a:lnTo>
                    <a:pt x="2839" y="2559"/>
                  </a:lnTo>
                  <a:lnTo>
                    <a:pt x="2826" y="2526"/>
                  </a:lnTo>
                  <a:lnTo>
                    <a:pt x="2807" y="2496"/>
                  </a:lnTo>
                  <a:lnTo>
                    <a:pt x="2784" y="2468"/>
                  </a:lnTo>
                  <a:lnTo>
                    <a:pt x="2180" y="1864"/>
                  </a:lnTo>
                  <a:close/>
                  <a:moveTo>
                    <a:pt x="832" y="676"/>
                  </a:moveTo>
                  <a:lnTo>
                    <a:pt x="672" y="836"/>
                  </a:lnTo>
                  <a:lnTo>
                    <a:pt x="842" y="1166"/>
                  </a:lnTo>
                  <a:lnTo>
                    <a:pt x="1172" y="1336"/>
                  </a:lnTo>
                  <a:lnTo>
                    <a:pt x="1172" y="1336"/>
                  </a:lnTo>
                  <a:lnTo>
                    <a:pt x="1468" y="1628"/>
                  </a:lnTo>
                  <a:lnTo>
                    <a:pt x="1628" y="1468"/>
                  </a:lnTo>
                  <a:lnTo>
                    <a:pt x="1332" y="1175"/>
                  </a:lnTo>
                  <a:lnTo>
                    <a:pt x="1162" y="846"/>
                  </a:lnTo>
                  <a:lnTo>
                    <a:pt x="832" y="676"/>
                  </a:lnTo>
                  <a:close/>
                  <a:moveTo>
                    <a:pt x="2455" y="558"/>
                  </a:moveTo>
                  <a:lnTo>
                    <a:pt x="2394" y="561"/>
                  </a:lnTo>
                  <a:lnTo>
                    <a:pt x="2335" y="571"/>
                  </a:lnTo>
                  <a:lnTo>
                    <a:pt x="2278" y="586"/>
                  </a:lnTo>
                  <a:lnTo>
                    <a:pt x="2224" y="608"/>
                  </a:lnTo>
                  <a:lnTo>
                    <a:pt x="2173" y="634"/>
                  </a:lnTo>
                  <a:lnTo>
                    <a:pt x="2125" y="665"/>
                  </a:lnTo>
                  <a:lnTo>
                    <a:pt x="2080" y="701"/>
                  </a:lnTo>
                  <a:lnTo>
                    <a:pt x="2040" y="742"/>
                  </a:lnTo>
                  <a:lnTo>
                    <a:pt x="2005" y="786"/>
                  </a:lnTo>
                  <a:lnTo>
                    <a:pt x="1973" y="834"/>
                  </a:lnTo>
                  <a:lnTo>
                    <a:pt x="1946" y="885"/>
                  </a:lnTo>
                  <a:lnTo>
                    <a:pt x="1925" y="939"/>
                  </a:lnTo>
                  <a:lnTo>
                    <a:pt x="1909" y="996"/>
                  </a:lnTo>
                  <a:lnTo>
                    <a:pt x="1900" y="1055"/>
                  </a:lnTo>
                  <a:lnTo>
                    <a:pt x="1896" y="1115"/>
                  </a:lnTo>
                  <a:lnTo>
                    <a:pt x="1900" y="1168"/>
                  </a:lnTo>
                  <a:lnTo>
                    <a:pt x="1906" y="1220"/>
                  </a:lnTo>
                  <a:lnTo>
                    <a:pt x="1919" y="1271"/>
                  </a:lnTo>
                  <a:lnTo>
                    <a:pt x="1935" y="1319"/>
                  </a:lnTo>
                  <a:lnTo>
                    <a:pt x="1319" y="1935"/>
                  </a:lnTo>
                  <a:lnTo>
                    <a:pt x="1271" y="1919"/>
                  </a:lnTo>
                  <a:lnTo>
                    <a:pt x="1220" y="1906"/>
                  </a:lnTo>
                  <a:lnTo>
                    <a:pt x="1168" y="1900"/>
                  </a:lnTo>
                  <a:lnTo>
                    <a:pt x="1115" y="1896"/>
                  </a:lnTo>
                  <a:lnTo>
                    <a:pt x="1055" y="1900"/>
                  </a:lnTo>
                  <a:lnTo>
                    <a:pt x="996" y="1909"/>
                  </a:lnTo>
                  <a:lnTo>
                    <a:pt x="939" y="1925"/>
                  </a:lnTo>
                  <a:lnTo>
                    <a:pt x="885" y="1946"/>
                  </a:lnTo>
                  <a:lnTo>
                    <a:pt x="834" y="1973"/>
                  </a:lnTo>
                  <a:lnTo>
                    <a:pt x="786" y="2005"/>
                  </a:lnTo>
                  <a:lnTo>
                    <a:pt x="742" y="2040"/>
                  </a:lnTo>
                  <a:lnTo>
                    <a:pt x="701" y="2080"/>
                  </a:lnTo>
                  <a:lnTo>
                    <a:pt x="665" y="2125"/>
                  </a:lnTo>
                  <a:lnTo>
                    <a:pt x="634" y="2173"/>
                  </a:lnTo>
                  <a:lnTo>
                    <a:pt x="608" y="2224"/>
                  </a:lnTo>
                  <a:lnTo>
                    <a:pt x="586" y="2278"/>
                  </a:lnTo>
                  <a:lnTo>
                    <a:pt x="571" y="2335"/>
                  </a:lnTo>
                  <a:lnTo>
                    <a:pt x="561" y="2394"/>
                  </a:lnTo>
                  <a:lnTo>
                    <a:pt x="558" y="2455"/>
                  </a:lnTo>
                  <a:lnTo>
                    <a:pt x="560" y="2508"/>
                  </a:lnTo>
                  <a:lnTo>
                    <a:pt x="568" y="2560"/>
                  </a:lnTo>
                  <a:lnTo>
                    <a:pt x="580" y="2609"/>
                  </a:lnTo>
                  <a:lnTo>
                    <a:pt x="597" y="2658"/>
                  </a:lnTo>
                  <a:lnTo>
                    <a:pt x="957" y="2297"/>
                  </a:lnTo>
                  <a:lnTo>
                    <a:pt x="986" y="2273"/>
                  </a:lnTo>
                  <a:lnTo>
                    <a:pt x="1016" y="2255"/>
                  </a:lnTo>
                  <a:lnTo>
                    <a:pt x="1048" y="2242"/>
                  </a:lnTo>
                  <a:lnTo>
                    <a:pt x="1082" y="2234"/>
                  </a:lnTo>
                  <a:lnTo>
                    <a:pt x="1115" y="2232"/>
                  </a:lnTo>
                  <a:lnTo>
                    <a:pt x="1150" y="2234"/>
                  </a:lnTo>
                  <a:lnTo>
                    <a:pt x="1184" y="2242"/>
                  </a:lnTo>
                  <a:lnTo>
                    <a:pt x="1216" y="2255"/>
                  </a:lnTo>
                  <a:lnTo>
                    <a:pt x="1246" y="2273"/>
                  </a:lnTo>
                  <a:lnTo>
                    <a:pt x="1273" y="2297"/>
                  </a:lnTo>
                  <a:lnTo>
                    <a:pt x="1297" y="2324"/>
                  </a:lnTo>
                  <a:lnTo>
                    <a:pt x="1315" y="2354"/>
                  </a:lnTo>
                  <a:lnTo>
                    <a:pt x="1328" y="2386"/>
                  </a:lnTo>
                  <a:lnTo>
                    <a:pt x="1336" y="2420"/>
                  </a:lnTo>
                  <a:lnTo>
                    <a:pt x="1338" y="2455"/>
                  </a:lnTo>
                  <a:lnTo>
                    <a:pt x="1336" y="2488"/>
                  </a:lnTo>
                  <a:lnTo>
                    <a:pt x="1328" y="2522"/>
                  </a:lnTo>
                  <a:lnTo>
                    <a:pt x="1315" y="2554"/>
                  </a:lnTo>
                  <a:lnTo>
                    <a:pt x="1297" y="2584"/>
                  </a:lnTo>
                  <a:lnTo>
                    <a:pt x="1273" y="2613"/>
                  </a:lnTo>
                  <a:lnTo>
                    <a:pt x="912" y="2973"/>
                  </a:lnTo>
                  <a:lnTo>
                    <a:pt x="961" y="2990"/>
                  </a:lnTo>
                  <a:lnTo>
                    <a:pt x="1010" y="3002"/>
                  </a:lnTo>
                  <a:lnTo>
                    <a:pt x="1062" y="3010"/>
                  </a:lnTo>
                  <a:lnTo>
                    <a:pt x="1115" y="3012"/>
                  </a:lnTo>
                  <a:lnTo>
                    <a:pt x="1176" y="3009"/>
                  </a:lnTo>
                  <a:lnTo>
                    <a:pt x="1235" y="2999"/>
                  </a:lnTo>
                  <a:lnTo>
                    <a:pt x="1292" y="2984"/>
                  </a:lnTo>
                  <a:lnTo>
                    <a:pt x="1346" y="2962"/>
                  </a:lnTo>
                  <a:lnTo>
                    <a:pt x="1397" y="2936"/>
                  </a:lnTo>
                  <a:lnTo>
                    <a:pt x="1445" y="2905"/>
                  </a:lnTo>
                  <a:lnTo>
                    <a:pt x="1490" y="2869"/>
                  </a:lnTo>
                  <a:lnTo>
                    <a:pt x="1530" y="2828"/>
                  </a:lnTo>
                  <a:lnTo>
                    <a:pt x="1565" y="2784"/>
                  </a:lnTo>
                  <a:lnTo>
                    <a:pt x="1597" y="2736"/>
                  </a:lnTo>
                  <a:lnTo>
                    <a:pt x="1624" y="2685"/>
                  </a:lnTo>
                  <a:lnTo>
                    <a:pt x="1645" y="2631"/>
                  </a:lnTo>
                  <a:lnTo>
                    <a:pt x="1661" y="2574"/>
                  </a:lnTo>
                  <a:lnTo>
                    <a:pt x="1670" y="2515"/>
                  </a:lnTo>
                  <a:lnTo>
                    <a:pt x="1674" y="2455"/>
                  </a:lnTo>
                  <a:lnTo>
                    <a:pt x="1670" y="2402"/>
                  </a:lnTo>
                  <a:lnTo>
                    <a:pt x="1664" y="2350"/>
                  </a:lnTo>
                  <a:lnTo>
                    <a:pt x="1651" y="2299"/>
                  </a:lnTo>
                  <a:lnTo>
                    <a:pt x="1635" y="2251"/>
                  </a:lnTo>
                  <a:lnTo>
                    <a:pt x="2251" y="1635"/>
                  </a:lnTo>
                  <a:lnTo>
                    <a:pt x="2299" y="1651"/>
                  </a:lnTo>
                  <a:lnTo>
                    <a:pt x="2350" y="1664"/>
                  </a:lnTo>
                  <a:lnTo>
                    <a:pt x="2402" y="1670"/>
                  </a:lnTo>
                  <a:lnTo>
                    <a:pt x="2455" y="1674"/>
                  </a:lnTo>
                  <a:lnTo>
                    <a:pt x="2515" y="1670"/>
                  </a:lnTo>
                  <a:lnTo>
                    <a:pt x="2574" y="1661"/>
                  </a:lnTo>
                  <a:lnTo>
                    <a:pt x="2631" y="1645"/>
                  </a:lnTo>
                  <a:lnTo>
                    <a:pt x="2685" y="1624"/>
                  </a:lnTo>
                  <a:lnTo>
                    <a:pt x="2736" y="1597"/>
                  </a:lnTo>
                  <a:lnTo>
                    <a:pt x="2784" y="1565"/>
                  </a:lnTo>
                  <a:lnTo>
                    <a:pt x="2828" y="1530"/>
                  </a:lnTo>
                  <a:lnTo>
                    <a:pt x="2869" y="1490"/>
                  </a:lnTo>
                  <a:lnTo>
                    <a:pt x="2905" y="1445"/>
                  </a:lnTo>
                  <a:lnTo>
                    <a:pt x="2936" y="1397"/>
                  </a:lnTo>
                  <a:lnTo>
                    <a:pt x="2962" y="1346"/>
                  </a:lnTo>
                  <a:lnTo>
                    <a:pt x="2984" y="1292"/>
                  </a:lnTo>
                  <a:lnTo>
                    <a:pt x="2999" y="1235"/>
                  </a:lnTo>
                  <a:lnTo>
                    <a:pt x="3009" y="1176"/>
                  </a:lnTo>
                  <a:lnTo>
                    <a:pt x="3012" y="1115"/>
                  </a:lnTo>
                  <a:lnTo>
                    <a:pt x="3010" y="1062"/>
                  </a:lnTo>
                  <a:lnTo>
                    <a:pt x="3002" y="1010"/>
                  </a:lnTo>
                  <a:lnTo>
                    <a:pt x="2990" y="961"/>
                  </a:lnTo>
                  <a:lnTo>
                    <a:pt x="2973" y="912"/>
                  </a:lnTo>
                  <a:lnTo>
                    <a:pt x="2613" y="1273"/>
                  </a:lnTo>
                  <a:lnTo>
                    <a:pt x="2584" y="1297"/>
                  </a:lnTo>
                  <a:lnTo>
                    <a:pt x="2554" y="1315"/>
                  </a:lnTo>
                  <a:lnTo>
                    <a:pt x="2522" y="1328"/>
                  </a:lnTo>
                  <a:lnTo>
                    <a:pt x="2488" y="1336"/>
                  </a:lnTo>
                  <a:lnTo>
                    <a:pt x="2455" y="1338"/>
                  </a:lnTo>
                  <a:lnTo>
                    <a:pt x="2420" y="1336"/>
                  </a:lnTo>
                  <a:lnTo>
                    <a:pt x="2386" y="1328"/>
                  </a:lnTo>
                  <a:lnTo>
                    <a:pt x="2354" y="1315"/>
                  </a:lnTo>
                  <a:lnTo>
                    <a:pt x="2324" y="1297"/>
                  </a:lnTo>
                  <a:lnTo>
                    <a:pt x="2297" y="1273"/>
                  </a:lnTo>
                  <a:lnTo>
                    <a:pt x="2273" y="1246"/>
                  </a:lnTo>
                  <a:lnTo>
                    <a:pt x="2255" y="1216"/>
                  </a:lnTo>
                  <a:lnTo>
                    <a:pt x="2242" y="1184"/>
                  </a:lnTo>
                  <a:lnTo>
                    <a:pt x="2234" y="1150"/>
                  </a:lnTo>
                  <a:lnTo>
                    <a:pt x="2232" y="1115"/>
                  </a:lnTo>
                  <a:lnTo>
                    <a:pt x="2234" y="1082"/>
                  </a:lnTo>
                  <a:lnTo>
                    <a:pt x="2242" y="1048"/>
                  </a:lnTo>
                  <a:lnTo>
                    <a:pt x="2255" y="1016"/>
                  </a:lnTo>
                  <a:lnTo>
                    <a:pt x="2273" y="986"/>
                  </a:lnTo>
                  <a:lnTo>
                    <a:pt x="2297" y="957"/>
                  </a:lnTo>
                  <a:lnTo>
                    <a:pt x="2658" y="597"/>
                  </a:lnTo>
                  <a:lnTo>
                    <a:pt x="2609" y="580"/>
                  </a:lnTo>
                  <a:lnTo>
                    <a:pt x="2560" y="568"/>
                  </a:lnTo>
                  <a:lnTo>
                    <a:pt x="2508" y="560"/>
                  </a:lnTo>
                  <a:lnTo>
                    <a:pt x="2455" y="558"/>
                  </a:lnTo>
                  <a:close/>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F4C95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grpSp>
        <p:nvGrpSpPr>
          <p:cNvPr id="57" name="Группа 612">
            <a:extLst>
              <a:ext uri="{FF2B5EF4-FFF2-40B4-BE49-F238E27FC236}">
                <a16:creationId xmlns:a16="http://schemas.microsoft.com/office/drawing/2014/main" id="{030F97C6-5E3A-435D-B7E3-CAD930C921FD}"/>
              </a:ext>
            </a:extLst>
          </p:cNvPr>
          <p:cNvGrpSpPr/>
          <p:nvPr/>
        </p:nvGrpSpPr>
        <p:grpSpPr>
          <a:xfrm>
            <a:off x="1643299" y="5372820"/>
            <a:ext cx="808038" cy="809625"/>
            <a:chOff x="8350250" y="4351338"/>
            <a:chExt cx="808038" cy="809625"/>
          </a:xfrm>
        </p:grpSpPr>
        <p:sp>
          <p:nvSpPr>
            <p:cNvPr id="58" name="Freeform 302">
              <a:extLst>
                <a:ext uri="{FF2B5EF4-FFF2-40B4-BE49-F238E27FC236}">
                  <a16:creationId xmlns:a16="http://schemas.microsoft.com/office/drawing/2014/main" id="{98B60527-391B-4D9C-9FB9-72823DA7C452}"/>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303">
              <a:extLst>
                <a:ext uri="{FF2B5EF4-FFF2-40B4-BE49-F238E27FC236}">
                  <a16:creationId xmlns:a16="http://schemas.microsoft.com/office/drawing/2014/main" id="{8A534E3C-F4E3-41E2-B4C5-ECFEF2330C08}"/>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304">
              <a:extLst>
                <a:ext uri="{FF2B5EF4-FFF2-40B4-BE49-F238E27FC236}">
                  <a16:creationId xmlns:a16="http://schemas.microsoft.com/office/drawing/2014/main" id="{8369FCEC-1CA3-4C79-85D5-94393866DE6B}"/>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1" name="Freeform 305">
              <a:extLst>
                <a:ext uri="{FF2B5EF4-FFF2-40B4-BE49-F238E27FC236}">
                  <a16:creationId xmlns:a16="http://schemas.microsoft.com/office/drawing/2014/main" id="{B49A8F00-B6D8-4FA2-A466-E04FEA742069}"/>
                </a:ext>
              </a:extLst>
            </p:cNvPr>
            <p:cNvSpPr>
              <a:spLocks noEditPoints="1"/>
            </p:cNvSpPr>
            <p:nvPr/>
          </p:nvSpPr>
          <p:spPr bwMode="auto">
            <a:xfrm>
              <a:off x="8350250" y="4351338"/>
              <a:ext cx="808038" cy="809625"/>
            </a:xfrm>
            <a:custGeom>
              <a:avLst/>
              <a:gdLst>
                <a:gd name="T0" fmla="*/ 1434 w 3560"/>
                <a:gd name="T1" fmla="*/ 2510 h 3570"/>
                <a:gd name="T2" fmla="*/ 2464 w 3560"/>
                <a:gd name="T3" fmla="*/ 1208 h 3570"/>
                <a:gd name="T4" fmla="*/ 2653 w 3560"/>
                <a:gd name="T5" fmla="*/ 874 h 3570"/>
                <a:gd name="T6" fmla="*/ 2543 w 3560"/>
                <a:gd name="T7" fmla="*/ 1129 h 3570"/>
                <a:gd name="T8" fmla="*/ 3103 w 3560"/>
                <a:gd name="T9" fmla="*/ 1358 h 3570"/>
                <a:gd name="T10" fmla="*/ 3121 w 3560"/>
                <a:gd name="T11" fmla="*/ 1265 h 3570"/>
                <a:gd name="T12" fmla="*/ 2789 w 3560"/>
                <a:gd name="T13" fmla="*/ 901 h 3570"/>
                <a:gd name="T14" fmla="*/ 2700 w 3560"/>
                <a:gd name="T15" fmla="*/ 864 h 3570"/>
                <a:gd name="T16" fmla="*/ 752 w 3560"/>
                <a:gd name="T17" fmla="*/ 692 h 3570"/>
                <a:gd name="T18" fmla="*/ 679 w 3560"/>
                <a:gd name="T19" fmla="*/ 778 h 3570"/>
                <a:gd name="T20" fmla="*/ 672 w 3560"/>
                <a:gd name="T21" fmla="*/ 2763 h 3570"/>
                <a:gd name="T22" fmla="*/ 729 w 3560"/>
                <a:gd name="T23" fmla="*/ 2861 h 3570"/>
                <a:gd name="T24" fmla="*/ 836 w 3560"/>
                <a:gd name="T25" fmla="*/ 2900 h 3570"/>
                <a:gd name="T26" fmla="*/ 2148 w 3560"/>
                <a:gd name="T27" fmla="*/ 2878 h 3570"/>
                <a:gd name="T28" fmla="*/ 2221 w 3560"/>
                <a:gd name="T29" fmla="*/ 2792 h 3570"/>
                <a:gd name="T30" fmla="*/ 2008 w 3560"/>
                <a:gd name="T31" fmla="*/ 2621 h 3570"/>
                <a:gd name="T32" fmla="*/ 1334 w 3560"/>
                <a:gd name="T33" fmla="*/ 2444 h 3570"/>
                <a:gd name="T34" fmla="*/ 1376 w 3560"/>
                <a:gd name="T35" fmla="*/ 2232 h 3570"/>
                <a:gd name="T36" fmla="*/ 1432 w 3560"/>
                <a:gd name="T37" fmla="*/ 1953 h 3570"/>
                <a:gd name="T38" fmla="*/ 893 w 3560"/>
                <a:gd name="T39" fmla="*/ 1674 h 3570"/>
                <a:gd name="T40" fmla="*/ 893 w 3560"/>
                <a:gd name="T41" fmla="*/ 1394 h 3570"/>
                <a:gd name="T42" fmla="*/ 2229 w 3560"/>
                <a:gd name="T43" fmla="*/ 807 h 3570"/>
                <a:gd name="T44" fmla="*/ 2171 w 3560"/>
                <a:gd name="T45" fmla="*/ 709 h 3570"/>
                <a:gd name="T46" fmla="*/ 2064 w 3560"/>
                <a:gd name="T47" fmla="*/ 670 h 3570"/>
                <a:gd name="T48" fmla="*/ 1992 w 3560"/>
                <a:gd name="T49" fmla="*/ 13 h 3570"/>
                <a:gd name="T50" fmla="*/ 2398 w 3560"/>
                <a:gd name="T51" fmla="*/ 111 h 3570"/>
                <a:gd name="T52" fmla="*/ 2763 w 3560"/>
                <a:gd name="T53" fmla="*/ 298 h 3570"/>
                <a:gd name="T54" fmla="*/ 3073 w 3560"/>
                <a:gd name="T55" fmla="*/ 559 h 3570"/>
                <a:gd name="T56" fmla="*/ 3317 w 3560"/>
                <a:gd name="T57" fmla="*/ 884 h 3570"/>
                <a:gd name="T58" fmla="*/ 3482 w 3560"/>
                <a:gd name="T59" fmla="*/ 1260 h 3570"/>
                <a:gd name="T60" fmla="*/ 3557 w 3560"/>
                <a:gd name="T61" fmla="*/ 1676 h 3570"/>
                <a:gd name="T62" fmla="*/ 3532 w 3560"/>
                <a:gd name="T63" fmla="*/ 2106 h 3570"/>
                <a:gd name="T64" fmla="*/ 3410 w 3560"/>
                <a:gd name="T65" fmla="*/ 2503 h 3570"/>
                <a:gd name="T66" fmla="*/ 3204 w 3560"/>
                <a:gd name="T67" fmla="*/ 2856 h 3570"/>
                <a:gd name="T68" fmla="*/ 2925 w 3560"/>
                <a:gd name="T69" fmla="*/ 3150 h 3570"/>
                <a:gd name="T70" fmla="*/ 2587 w 3560"/>
                <a:gd name="T71" fmla="*/ 3375 h 3570"/>
                <a:gd name="T72" fmla="*/ 2199 w 3560"/>
                <a:gd name="T73" fmla="*/ 3519 h 3570"/>
                <a:gd name="T74" fmla="*/ 1775 w 3560"/>
                <a:gd name="T75" fmla="*/ 3570 h 3570"/>
                <a:gd name="T76" fmla="*/ 1352 w 3560"/>
                <a:gd name="T77" fmla="*/ 3519 h 3570"/>
                <a:gd name="T78" fmla="*/ 965 w 3560"/>
                <a:gd name="T79" fmla="*/ 3375 h 3570"/>
                <a:gd name="T80" fmla="*/ 625 w 3560"/>
                <a:gd name="T81" fmla="*/ 3150 h 3570"/>
                <a:gd name="T82" fmla="*/ 347 w 3560"/>
                <a:gd name="T83" fmla="*/ 2856 h 3570"/>
                <a:gd name="T84" fmla="*/ 142 w 3560"/>
                <a:gd name="T85" fmla="*/ 2503 h 3570"/>
                <a:gd name="T86" fmla="*/ 19 w 3560"/>
                <a:gd name="T87" fmla="*/ 2106 h 3570"/>
                <a:gd name="T88" fmla="*/ 3 w 3560"/>
                <a:gd name="T89" fmla="*/ 1570 h 3570"/>
                <a:gd name="T90" fmla="*/ 103 w 3560"/>
                <a:gd name="T91" fmla="*/ 1162 h 3570"/>
                <a:gd name="T92" fmla="*/ 289 w 3560"/>
                <a:gd name="T93" fmla="*/ 797 h 3570"/>
                <a:gd name="T94" fmla="*/ 550 w 3560"/>
                <a:gd name="T95" fmla="*/ 488 h 3570"/>
                <a:gd name="T96" fmla="*/ 875 w 3560"/>
                <a:gd name="T97" fmla="*/ 243 h 3570"/>
                <a:gd name="T98" fmla="*/ 1251 w 3560"/>
                <a:gd name="T99" fmla="*/ 78 h 3570"/>
                <a:gd name="T100" fmla="*/ 1667 w 3560"/>
                <a:gd name="T101"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60" h="3570">
                  <a:moveTo>
                    <a:pt x="2385" y="1129"/>
                  </a:moveTo>
                  <a:lnTo>
                    <a:pt x="1542" y="1973"/>
                  </a:lnTo>
                  <a:lnTo>
                    <a:pt x="1443" y="2465"/>
                  </a:lnTo>
                  <a:lnTo>
                    <a:pt x="1434" y="2510"/>
                  </a:lnTo>
                  <a:lnTo>
                    <a:pt x="1961" y="2510"/>
                  </a:lnTo>
                  <a:lnTo>
                    <a:pt x="2859" y="1603"/>
                  </a:lnTo>
                  <a:lnTo>
                    <a:pt x="2780" y="1523"/>
                  </a:lnTo>
                  <a:lnTo>
                    <a:pt x="2464" y="1208"/>
                  </a:lnTo>
                  <a:lnTo>
                    <a:pt x="2385" y="1129"/>
                  </a:lnTo>
                  <a:close/>
                  <a:moveTo>
                    <a:pt x="2700" y="864"/>
                  </a:moveTo>
                  <a:lnTo>
                    <a:pt x="2675" y="867"/>
                  </a:lnTo>
                  <a:lnTo>
                    <a:pt x="2653" y="874"/>
                  </a:lnTo>
                  <a:lnTo>
                    <a:pt x="2630" y="885"/>
                  </a:lnTo>
                  <a:lnTo>
                    <a:pt x="2610" y="901"/>
                  </a:lnTo>
                  <a:lnTo>
                    <a:pt x="2463" y="1049"/>
                  </a:lnTo>
                  <a:lnTo>
                    <a:pt x="2543" y="1129"/>
                  </a:lnTo>
                  <a:lnTo>
                    <a:pt x="2859" y="1444"/>
                  </a:lnTo>
                  <a:lnTo>
                    <a:pt x="2939" y="1525"/>
                  </a:lnTo>
                  <a:lnTo>
                    <a:pt x="3086" y="1378"/>
                  </a:lnTo>
                  <a:lnTo>
                    <a:pt x="3103" y="1358"/>
                  </a:lnTo>
                  <a:lnTo>
                    <a:pt x="3115" y="1336"/>
                  </a:lnTo>
                  <a:lnTo>
                    <a:pt x="3121" y="1312"/>
                  </a:lnTo>
                  <a:lnTo>
                    <a:pt x="3124" y="1288"/>
                  </a:lnTo>
                  <a:lnTo>
                    <a:pt x="3121" y="1265"/>
                  </a:lnTo>
                  <a:lnTo>
                    <a:pt x="3115" y="1241"/>
                  </a:lnTo>
                  <a:lnTo>
                    <a:pt x="3103" y="1219"/>
                  </a:lnTo>
                  <a:lnTo>
                    <a:pt x="3086" y="1200"/>
                  </a:lnTo>
                  <a:lnTo>
                    <a:pt x="2789" y="901"/>
                  </a:lnTo>
                  <a:lnTo>
                    <a:pt x="2769" y="885"/>
                  </a:lnTo>
                  <a:lnTo>
                    <a:pt x="2748" y="874"/>
                  </a:lnTo>
                  <a:lnTo>
                    <a:pt x="2724" y="867"/>
                  </a:lnTo>
                  <a:lnTo>
                    <a:pt x="2700" y="864"/>
                  </a:lnTo>
                  <a:close/>
                  <a:moveTo>
                    <a:pt x="836" y="670"/>
                  </a:moveTo>
                  <a:lnTo>
                    <a:pt x="807" y="672"/>
                  </a:lnTo>
                  <a:lnTo>
                    <a:pt x="778" y="679"/>
                  </a:lnTo>
                  <a:lnTo>
                    <a:pt x="752" y="692"/>
                  </a:lnTo>
                  <a:lnTo>
                    <a:pt x="729" y="709"/>
                  </a:lnTo>
                  <a:lnTo>
                    <a:pt x="709" y="729"/>
                  </a:lnTo>
                  <a:lnTo>
                    <a:pt x="692" y="752"/>
                  </a:lnTo>
                  <a:lnTo>
                    <a:pt x="679" y="778"/>
                  </a:lnTo>
                  <a:lnTo>
                    <a:pt x="672" y="807"/>
                  </a:lnTo>
                  <a:lnTo>
                    <a:pt x="670" y="836"/>
                  </a:lnTo>
                  <a:lnTo>
                    <a:pt x="670" y="2734"/>
                  </a:lnTo>
                  <a:lnTo>
                    <a:pt x="672" y="2763"/>
                  </a:lnTo>
                  <a:lnTo>
                    <a:pt x="679" y="2792"/>
                  </a:lnTo>
                  <a:lnTo>
                    <a:pt x="692" y="2818"/>
                  </a:lnTo>
                  <a:lnTo>
                    <a:pt x="709" y="2841"/>
                  </a:lnTo>
                  <a:lnTo>
                    <a:pt x="729" y="2861"/>
                  </a:lnTo>
                  <a:lnTo>
                    <a:pt x="752" y="2878"/>
                  </a:lnTo>
                  <a:lnTo>
                    <a:pt x="778" y="2891"/>
                  </a:lnTo>
                  <a:lnTo>
                    <a:pt x="807" y="2898"/>
                  </a:lnTo>
                  <a:lnTo>
                    <a:pt x="836" y="2900"/>
                  </a:lnTo>
                  <a:lnTo>
                    <a:pt x="2064" y="2900"/>
                  </a:lnTo>
                  <a:lnTo>
                    <a:pt x="2094" y="2898"/>
                  </a:lnTo>
                  <a:lnTo>
                    <a:pt x="2123" y="2891"/>
                  </a:lnTo>
                  <a:lnTo>
                    <a:pt x="2148" y="2878"/>
                  </a:lnTo>
                  <a:lnTo>
                    <a:pt x="2171" y="2861"/>
                  </a:lnTo>
                  <a:lnTo>
                    <a:pt x="2192" y="2841"/>
                  </a:lnTo>
                  <a:lnTo>
                    <a:pt x="2208" y="2818"/>
                  </a:lnTo>
                  <a:lnTo>
                    <a:pt x="2221" y="2792"/>
                  </a:lnTo>
                  <a:lnTo>
                    <a:pt x="2229" y="2763"/>
                  </a:lnTo>
                  <a:lnTo>
                    <a:pt x="2232" y="2734"/>
                  </a:lnTo>
                  <a:lnTo>
                    <a:pt x="2232" y="2396"/>
                  </a:lnTo>
                  <a:lnTo>
                    <a:pt x="2008" y="2621"/>
                  </a:lnTo>
                  <a:lnTo>
                    <a:pt x="893" y="2621"/>
                  </a:lnTo>
                  <a:lnTo>
                    <a:pt x="893" y="2510"/>
                  </a:lnTo>
                  <a:lnTo>
                    <a:pt x="1320" y="2510"/>
                  </a:lnTo>
                  <a:lnTo>
                    <a:pt x="1334" y="2444"/>
                  </a:lnTo>
                  <a:lnTo>
                    <a:pt x="1354" y="2343"/>
                  </a:lnTo>
                  <a:lnTo>
                    <a:pt x="893" y="2343"/>
                  </a:lnTo>
                  <a:lnTo>
                    <a:pt x="893" y="2232"/>
                  </a:lnTo>
                  <a:lnTo>
                    <a:pt x="1376" y="2232"/>
                  </a:lnTo>
                  <a:lnTo>
                    <a:pt x="1410" y="2064"/>
                  </a:lnTo>
                  <a:lnTo>
                    <a:pt x="893" y="2064"/>
                  </a:lnTo>
                  <a:lnTo>
                    <a:pt x="893" y="1953"/>
                  </a:lnTo>
                  <a:lnTo>
                    <a:pt x="1432" y="1953"/>
                  </a:lnTo>
                  <a:lnTo>
                    <a:pt x="1439" y="1918"/>
                  </a:lnTo>
                  <a:lnTo>
                    <a:pt x="1572" y="1785"/>
                  </a:lnTo>
                  <a:lnTo>
                    <a:pt x="893" y="1785"/>
                  </a:lnTo>
                  <a:lnTo>
                    <a:pt x="893" y="1674"/>
                  </a:lnTo>
                  <a:lnTo>
                    <a:pt x="1683" y="1674"/>
                  </a:lnTo>
                  <a:lnTo>
                    <a:pt x="1851" y="1506"/>
                  </a:lnTo>
                  <a:lnTo>
                    <a:pt x="893" y="1506"/>
                  </a:lnTo>
                  <a:lnTo>
                    <a:pt x="893" y="1394"/>
                  </a:lnTo>
                  <a:lnTo>
                    <a:pt x="1962" y="1394"/>
                  </a:lnTo>
                  <a:lnTo>
                    <a:pt x="2232" y="1126"/>
                  </a:lnTo>
                  <a:lnTo>
                    <a:pt x="2232" y="836"/>
                  </a:lnTo>
                  <a:lnTo>
                    <a:pt x="2229" y="807"/>
                  </a:lnTo>
                  <a:lnTo>
                    <a:pt x="2221" y="778"/>
                  </a:lnTo>
                  <a:lnTo>
                    <a:pt x="2208" y="752"/>
                  </a:lnTo>
                  <a:lnTo>
                    <a:pt x="2192" y="729"/>
                  </a:lnTo>
                  <a:lnTo>
                    <a:pt x="2171" y="709"/>
                  </a:lnTo>
                  <a:lnTo>
                    <a:pt x="2148" y="692"/>
                  </a:lnTo>
                  <a:lnTo>
                    <a:pt x="2123" y="679"/>
                  </a:lnTo>
                  <a:lnTo>
                    <a:pt x="2094" y="672"/>
                  </a:lnTo>
                  <a:lnTo>
                    <a:pt x="2064" y="670"/>
                  </a:lnTo>
                  <a:lnTo>
                    <a:pt x="836" y="670"/>
                  </a:lnTo>
                  <a:close/>
                  <a:moveTo>
                    <a:pt x="1775" y="0"/>
                  </a:moveTo>
                  <a:lnTo>
                    <a:pt x="1885" y="3"/>
                  </a:lnTo>
                  <a:lnTo>
                    <a:pt x="1992" y="13"/>
                  </a:lnTo>
                  <a:lnTo>
                    <a:pt x="2097" y="29"/>
                  </a:lnTo>
                  <a:lnTo>
                    <a:pt x="2199" y="51"/>
                  </a:lnTo>
                  <a:lnTo>
                    <a:pt x="2300" y="78"/>
                  </a:lnTo>
                  <a:lnTo>
                    <a:pt x="2398" y="111"/>
                  </a:lnTo>
                  <a:lnTo>
                    <a:pt x="2495" y="150"/>
                  </a:lnTo>
                  <a:lnTo>
                    <a:pt x="2587" y="195"/>
                  </a:lnTo>
                  <a:lnTo>
                    <a:pt x="2676" y="243"/>
                  </a:lnTo>
                  <a:lnTo>
                    <a:pt x="2763" y="298"/>
                  </a:lnTo>
                  <a:lnTo>
                    <a:pt x="2846" y="357"/>
                  </a:lnTo>
                  <a:lnTo>
                    <a:pt x="2925" y="420"/>
                  </a:lnTo>
                  <a:lnTo>
                    <a:pt x="3001" y="488"/>
                  </a:lnTo>
                  <a:lnTo>
                    <a:pt x="3073" y="559"/>
                  </a:lnTo>
                  <a:lnTo>
                    <a:pt x="3141" y="635"/>
                  </a:lnTo>
                  <a:lnTo>
                    <a:pt x="3204" y="714"/>
                  </a:lnTo>
                  <a:lnTo>
                    <a:pt x="3263" y="797"/>
                  </a:lnTo>
                  <a:lnTo>
                    <a:pt x="3317" y="884"/>
                  </a:lnTo>
                  <a:lnTo>
                    <a:pt x="3367" y="974"/>
                  </a:lnTo>
                  <a:lnTo>
                    <a:pt x="3410" y="1067"/>
                  </a:lnTo>
                  <a:lnTo>
                    <a:pt x="3449" y="1162"/>
                  </a:lnTo>
                  <a:lnTo>
                    <a:pt x="3482" y="1260"/>
                  </a:lnTo>
                  <a:lnTo>
                    <a:pt x="3511" y="1361"/>
                  </a:lnTo>
                  <a:lnTo>
                    <a:pt x="3532" y="1464"/>
                  </a:lnTo>
                  <a:lnTo>
                    <a:pt x="3547" y="1570"/>
                  </a:lnTo>
                  <a:lnTo>
                    <a:pt x="3557" y="1676"/>
                  </a:lnTo>
                  <a:lnTo>
                    <a:pt x="3560" y="1785"/>
                  </a:lnTo>
                  <a:lnTo>
                    <a:pt x="3557" y="1894"/>
                  </a:lnTo>
                  <a:lnTo>
                    <a:pt x="3547" y="2000"/>
                  </a:lnTo>
                  <a:lnTo>
                    <a:pt x="3532" y="2106"/>
                  </a:lnTo>
                  <a:lnTo>
                    <a:pt x="3511" y="2209"/>
                  </a:lnTo>
                  <a:lnTo>
                    <a:pt x="3482" y="2310"/>
                  </a:lnTo>
                  <a:lnTo>
                    <a:pt x="3449" y="2408"/>
                  </a:lnTo>
                  <a:lnTo>
                    <a:pt x="3410" y="2503"/>
                  </a:lnTo>
                  <a:lnTo>
                    <a:pt x="3367" y="2596"/>
                  </a:lnTo>
                  <a:lnTo>
                    <a:pt x="3317" y="2686"/>
                  </a:lnTo>
                  <a:lnTo>
                    <a:pt x="3263" y="2773"/>
                  </a:lnTo>
                  <a:lnTo>
                    <a:pt x="3204" y="2856"/>
                  </a:lnTo>
                  <a:lnTo>
                    <a:pt x="3141" y="2935"/>
                  </a:lnTo>
                  <a:lnTo>
                    <a:pt x="3073" y="3011"/>
                  </a:lnTo>
                  <a:lnTo>
                    <a:pt x="3001" y="3082"/>
                  </a:lnTo>
                  <a:lnTo>
                    <a:pt x="2925" y="3150"/>
                  </a:lnTo>
                  <a:lnTo>
                    <a:pt x="2846" y="3213"/>
                  </a:lnTo>
                  <a:lnTo>
                    <a:pt x="2763" y="3273"/>
                  </a:lnTo>
                  <a:lnTo>
                    <a:pt x="2676" y="3327"/>
                  </a:lnTo>
                  <a:lnTo>
                    <a:pt x="2587" y="3375"/>
                  </a:lnTo>
                  <a:lnTo>
                    <a:pt x="2495" y="3420"/>
                  </a:lnTo>
                  <a:lnTo>
                    <a:pt x="2398" y="3459"/>
                  </a:lnTo>
                  <a:lnTo>
                    <a:pt x="2300" y="3492"/>
                  </a:lnTo>
                  <a:lnTo>
                    <a:pt x="2199" y="3519"/>
                  </a:lnTo>
                  <a:lnTo>
                    <a:pt x="2097" y="3541"/>
                  </a:lnTo>
                  <a:lnTo>
                    <a:pt x="1992" y="3557"/>
                  </a:lnTo>
                  <a:lnTo>
                    <a:pt x="1885" y="3567"/>
                  </a:lnTo>
                  <a:lnTo>
                    <a:pt x="1775" y="3570"/>
                  </a:lnTo>
                  <a:lnTo>
                    <a:pt x="1667" y="3567"/>
                  </a:lnTo>
                  <a:lnTo>
                    <a:pt x="1560" y="3557"/>
                  </a:lnTo>
                  <a:lnTo>
                    <a:pt x="1455" y="3541"/>
                  </a:lnTo>
                  <a:lnTo>
                    <a:pt x="1352" y="3519"/>
                  </a:lnTo>
                  <a:lnTo>
                    <a:pt x="1251" y="3492"/>
                  </a:lnTo>
                  <a:lnTo>
                    <a:pt x="1153" y="3459"/>
                  </a:lnTo>
                  <a:lnTo>
                    <a:pt x="1057" y="3420"/>
                  </a:lnTo>
                  <a:lnTo>
                    <a:pt x="965" y="3375"/>
                  </a:lnTo>
                  <a:lnTo>
                    <a:pt x="875" y="3327"/>
                  </a:lnTo>
                  <a:lnTo>
                    <a:pt x="789" y="3273"/>
                  </a:lnTo>
                  <a:lnTo>
                    <a:pt x="705" y="3213"/>
                  </a:lnTo>
                  <a:lnTo>
                    <a:pt x="625" y="3150"/>
                  </a:lnTo>
                  <a:lnTo>
                    <a:pt x="550" y="3082"/>
                  </a:lnTo>
                  <a:lnTo>
                    <a:pt x="478" y="3011"/>
                  </a:lnTo>
                  <a:lnTo>
                    <a:pt x="410" y="2935"/>
                  </a:lnTo>
                  <a:lnTo>
                    <a:pt x="347" y="2856"/>
                  </a:lnTo>
                  <a:lnTo>
                    <a:pt x="289" y="2773"/>
                  </a:lnTo>
                  <a:lnTo>
                    <a:pt x="235" y="2686"/>
                  </a:lnTo>
                  <a:lnTo>
                    <a:pt x="185" y="2596"/>
                  </a:lnTo>
                  <a:lnTo>
                    <a:pt x="142" y="2503"/>
                  </a:lnTo>
                  <a:lnTo>
                    <a:pt x="103" y="2408"/>
                  </a:lnTo>
                  <a:lnTo>
                    <a:pt x="69" y="2310"/>
                  </a:lnTo>
                  <a:lnTo>
                    <a:pt x="41" y="2209"/>
                  </a:lnTo>
                  <a:lnTo>
                    <a:pt x="19" y="2106"/>
                  </a:lnTo>
                  <a:lnTo>
                    <a:pt x="3" y="2000"/>
                  </a:lnTo>
                  <a:lnTo>
                    <a:pt x="0" y="1960"/>
                  </a:lnTo>
                  <a:lnTo>
                    <a:pt x="0" y="1610"/>
                  </a:lnTo>
                  <a:lnTo>
                    <a:pt x="3" y="1570"/>
                  </a:lnTo>
                  <a:lnTo>
                    <a:pt x="19" y="1464"/>
                  </a:lnTo>
                  <a:lnTo>
                    <a:pt x="41" y="1361"/>
                  </a:lnTo>
                  <a:lnTo>
                    <a:pt x="69" y="1260"/>
                  </a:lnTo>
                  <a:lnTo>
                    <a:pt x="103" y="1162"/>
                  </a:lnTo>
                  <a:lnTo>
                    <a:pt x="142" y="1067"/>
                  </a:lnTo>
                  <a:lnTo>
                    <a:pt x="185" y="974"/>
                  </a:lnTo>
                  <a:lnTo>
                    <a:pt x="235" y="884"/>
                  </a:lnTo>
                  <a:lnTo>
                    <a:pt x="289" y="797"/>
                  </a:lnTo>
                  <a:lnTo>
                    <a:pt x="347" y="714"/>
                  </a:lnTo>
                  <a:lnTo>
                    <a:pt x="410" y="635"/>
                  </a:lnTo>
                  <a:lnTo>
                    <a:pt x="478" y="559"/>
                  </a:lnTo>
                  <a:lnTo>
                    <a:pt x="550" y="488"/>
                  </a:lnTo>
                  <a:lnTo>
                    <a:pt x="625" y="420"/>
                  </a:lnTo>
                  <a:lnTo>
                    <a:pt x="705" y="357"/>
                  </a:lnTo>
                  <a:lnTo>
                    <a:pt x="789" y="298"/>
                  </a:lnTo>
                  <a:lnTo>
                    <a:pt x="875" y="243"/>
                  </a:lnTo>
                  <a:lnTo>
                    <a:pt x="965" y="195"/>
                  </a:lnTo>
                  <a:lnTo>
                    <a:pt x="1057" y="150"/>
                  </a:lnTo>
                  <a:lnTo>
                    <a:pt x="1153" y="111"/>
                  </a:lnTo>
                  <a:lnTo>
                    <a:pt x="1251" y="78"/>
                  </a:lnTo>
                  <a:lnTo>
                    <a:pt x="1352" y="51"/>
                  </a:lnTo>
                  <a:lnTo>
                    <a:pt x="1455" y="29"/>
                  </a:lnTo>
                  <a:lnTo>
                    <a:pt x="1560" y="13"/>
                  </a:lnTo>
                  <a:lnTo>
                    <a:pt x="1667" y="3"/>
                  </a:lnTo>
                  <a:lnTo>
                    <a:pt x="1775" y="0"/>
                  </a:lnTo>
                  <a:close/>
                </a:path>
              </a:pathLst>
            </a:custGeom>
            <a:solidFill>
              <a:srgbClr val="FF746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62" name="Rectangle 306">
              <a:extLst>
                <a:ext uri="{FF2B5EF4-FFF2-40B4-BE49-F238E27FC236}">
                  <a16:creationId xmlns:a16="http://schemas.microsoft.com/office/drawing/2014/main" id="{1A0650C9-6F8E-48AF-9D9B-0483571BACD3}"/>
                </a:ext>
              </a:extLst>
            </p:cNvPr>
            <p:cNvSpPr>
              <a:spLocks noChangeArrowheads="1"/>
            </p:cNvSpPr>
            <p:nvPr/>
          </p:nvSpPr>
          <p:spPr bwMode="auto">
            <a:xfrm>
              <a:off x="8553450" y="4591051"/>
              <a:ext cx="125413" cy="25400"/>
            </a:xfrm>
            <a:prstGeom prst="rect">
              <a:avLst/>
            </a:prstGeom>
            <a:no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sp>
        <p:nvSpPr>
          <p:cNvPr id="63" name="Text Box 10">
            <a:extLst>
              <a:ext uri="{FF2B5EF4-FFF2-40B4-BE49-F238E27FC236}">
                <a16:creationId xmlns:a16="http://schemas.microsoft.com/office/drawing/2014/main" id="{6F1B247B-EF26-42D6-8B84-0CD6BA3B55FB}"/>
              </a:ext>
            </a:extLst>
          </p:cNvPr>
          <p:cNvSpPr txBox="1">
            <a:spLocks noChangeArrowheads="1"/>
          </p:cNvSpPr>
          <p:nvPr/>
        </p:nvSpPr>
        <p:spPr bwMode="auto">
          <a:xfrm>
            <a:off x="685800" y="2863145"/>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7467"/>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4" name="Text Box 10">
            <a:extLst>
              <a:ext uri="{FF2B5EF4-FFF2-40B4-BE49-F238E27FC236}">
                <a16:creationId xmlns:a16="http://schemas.microsoft.com/office/drawing/2014/main" id="{A31ADF54-BC55-4611-824F-382E1DC56BE2}"/>
              </a:ext>
            </a:extLst>
          </p:cNvPr>
          <p:cNvSpPr txBox="1">
            <a:spLocks noChangeArrowheads="1"/>
          </p:cNvSpPr>
          <p:nvPr/>
        </p:nvSpPr>
        <p:spPr bwMode="auto">
          <a:xfrm>
            <a:off x="3886200" y="286978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4C956"/>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5" name="Text Box 10">
            <a:extLst>
              <a:ext uri="{FF2B5EF4-FFF2-40B4-BE49-F238E27FC236}">
                <a16:creationId xmlns:a16="http://schemas.microsoft.com/office/drawing/2014/main" id="{7217F1C5-932C-4160-A28C-259C9A314BCE}"/>
              </a:ext>
            </a:extLst>
          </p:cNvPr>
          <p:cNvSpPr txBox="1">
            <a:spLocks noChangeArrowheads="1"/>
          </p:cNvSpPr>
          <p:nvPr/>
        </p:nvSpPr>
        <p:spPr bwMode="auto">
          <a:xfrm>
            <a:off x="7097556" y="2863145"/>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9285"/>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6" name="Text Box 10">
            <a:extLst>
              <a:ext uri="{FF2B5EF4-FFF2-40B4-BE49-F238E27FC236}">
                <a16:creationId xmlns:a16="http://schemas.microsoft.com/office/drawing/2014/main" id="{D3488A50-DF6F-42BE-A14F-04B0ED927E1C}"/>
              </a:ext>
            </a:extLst>
          </p:cNvPr>
          <p:cNvSpPr txBox="1">
            <a:spLocks noChangeArrowheads="1"/>
          </p:cNvSpPr>
          <p:nvPr/>
        </p:nvSpPr>
        <p:spPr bwMode="auto">
          <a:xfrm>
            <a:off x="2313967" y="4132968"/>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CC8EC"/>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7" name="Text Box 10">
            <a:extLst>
              <a:ext uri="{FF2B5EF4-FFF2-40B4-BE49-F238E27FC236}">
                <a16:creationId xmlns:a16="http://schemas.microsoft.com/office/drawing/2014/main" id="{3F36763F-1012-4A4B-9099-0BA71BD87922}"/>
              </a:ext>
            </a:extLst>
          </p:cNvPr>
          <p:cNvSpPr txBox="1">
            <a:spLocks noChangeArrowheads="1"/>
          </p:cNvSpPr>
          <p:nvPr/>
        </p:nvSpPr>
        <p:spPr bwMode="auto">
          <a:xfrm>
            <a:off x="5493697" y="4141788"/>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7CCC6"/>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8" name="Text Box 10">
            <a:extLst>
              <a:ext uri="{FF2B5EF4-FFF2-40B4-BE49-F238E27FC236}">
                <a16:creationId xmlns:a16="http://schemas.microsoft.com/office/drawing/2014/main" id="{E4273184-A654-4E28-9740-AD9B8B26F09F}"/>
              </a:ext>
            </a:extLst>
          </p:cNvPr>
          <p:cNvSpPr txBox="1">
            <a:spLocks noChangeArrowheads="1"/>
          </p:cNvSpPr>
          <p:nvPr/>
        </p:nvSpPr>
        <p:spPr bwMode="auto">
          <a:xfrm>
            <a:off x="8735438" y="4162946"/>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60DCFF"/>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pic>
        <p:nvPicPr>
          <p:cNvPr id="69" name="Picture 68">
            <a:hlinkClick r:id="rId2"/>
            <a:extLst>
              <a:ext uri="{FF2B5EF4-FFF2-40B4-BE49-F238E27FC236}">
                <a16:creationId xmlns:a16="http://schemas.microsoft.com/office/drawing/2014/main" id="{C989E5B8-9B3E-4D7F-B084-BECE773357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66508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fade">
                                      <p:cBhvr>
                                        <p:cTn id="15" dur="1000"/>
                                        <p:tgtEl>
                                          <p:spTgt spid="63"/>
                                        </p:tgtEl>
                                      </p:cBhvr>
                                    </p:animEffect>
                                    <p:anim calcmode="lin" valueType="num">
                                      <p:cBhvr>
                                        <p:cTn id="16" dur="1000" fill="hold"/>
                                        <p:tgtEl>
                                          <p:spTgt spid="63"/>
                                        </p:tgtEl>
                                        <p:attrNameLst>
                                          <p:attrName>ppt_x</p:attrName>
                                        </p:attrNameLst>
                                      </p:cBhvr>
                                      <p:tavLst>
                                        <p:tav tm="0">
                                          <p:val>
                                            <p:strVal val="#ppt_x"/>
                                          </p:val>
                                        </p:tav>
                                        <p:tav tm="100000">
                                          <p:val>
                                            <p:strVal val="#ppt_x"/>
                                          </p:val>
                                        </p:tav>
                                      </p:tavLst>
                                    </p:anim>
                                    <p:anim calcmode="lin" valueType="num">
                                      <p:cBhvr>
                                        <p:cTn id="17" dur="1000" fill="hold"/>
                                        <p:tgtEl>
                                          <p:spTgt spid="63"/>
                                        </p:tgtEl>
                                        <p:attrNameLst>
                                          <p:attrName>ppt_y</p:attrName>
                                        </p:attrNameLst>
                                      </p:cBhvr>
                                      <p:tavLst>
                                        <p:tav tm="0">
                                          <p:val>
                                            <p:strVal val="#ppt_y+.1"/>
                                          </p:val>
                                        </p:tav>
                                        <p:tav tm="100000">
                                          <p:val>
                                            <p:strVal val="#ppt_y"/>
                                          </p:val>
                                        </p:tav>
                                      </p:tavLst>
                                    </p:anim>
                                  </p:childTnLst>
                                </p:cTn>
                              </p:par>
                              <p:par>
                                <p:cTn id="18" presetID="22" presetClass="entr" presetSubtype="1" fill="hold" nodeType="with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wipe(up)">
                                      <p:cBhvr>
                                        <p:cTn id="20" dur="500"/>
                                        <p:tgtEl>
                                          <p:spTgt spid="25"/>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 calcmode="lin" valueType="num">
                                      <p:cBhvr>
                                        <p:cTn id="24" dur="500" fill="hold"/>
                                        <p:tgtEl>
                                          <p:spTgt spid="57"/>
                                        </p:tgtEl>
                                        <p:attrNameLst>
                                          <p:attrName>ppt_w</p:attrName>
                                        </p:attrNameLst>
                                      </p:cBhvr>
                                      <p:tavLst>
                                        <p:tav tm="0">
                                          <p:val>
                                            <p:fltVal val="0"/>
                                          </p:val>
                                        </p:tav>
                                        <p:tav tm="100000">
                                          <p:val>
                                            <p:strVal val="#ppt_w"/>
                                          </p:val>
                                        </p:tav>
                                      </p:tavLst>
                                    </p:anim>
                                    <p:anim calcmode="lin" valueType="num">
                                      <p:cBhvr>
                                        <p:cTn id="25" dur="500" fill="hold"/>
                                        <p:tgtEl>
                                          <p:spTgt spid="57"/>
                                        </p:tgtEl>
                                        <p:attrNameLst>
                                          <p:attrName>ppt_h</p:attrName>
                                        </p:attrNameLst>
                                      </p:cBhvr>
                                      <p:tavLst>
                                        <p:tav tm="0">
                                          <p:val>
                                            <p:fltVal val="0"/>
                                          </p:val>
                                        </p:tav>
                                        <p:tav tm="100000">
                                          <p:val>
                                            <p:strVal val="#ppt_h"/>
                                          </p:val>
                                        </p:tav>
                                      </p:tavLst>
                                    </p:anim>
                                    <p:animEffect transition="in" filter="fade">
                                      <p:cBhvr>
                                        <p:cTn id="26" dur="500"/>
                                        <p:tgtEl>
                                          <p:spTgt spid="57"/>
                                        </p:tgtEl>
                                      </p:cBhvr>
                                    </p:animEffect>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left)">
                                      <p:cBhvr>
                                        <p:cTn id="30" dur="500"/>
                                        <p:tgtEl>
                                          <p:spTgt spid="14"/>
                                        </p:tgtEl>
                                      </p:cBhvr>
                                    </p:animEffect>
                                  </p:childTnLst>
                                </p:cTn>
                              </p:par>
                            </p:childTnLst>
                          </p:cTn>
                        </p:par>
                        <p:par>
                          <p:cTn id="31" fill="hold">
                            <p:stCondLst>
                              <p:cond delay="3000"/>
                            </p:stCondLst>
                            <p:childTnLst>
                              <p:par>
                                <p:cTn id="32" presetID="22" presetClass="entr" presetSubtype="4"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down)">
                                      <p:cBhvr>
                                        <p:cTn id="34" dur="500"/>
                                        <p:tgtEl>
                                          <p:spTgt spid="3"/>
                                        </p:tgtEl>
                                      </p:cBhvr>
                                    </p:animEffect>
                                  </p:childTnLst>
                                </p:cTn>
                              </p:par>
                              <p:par>
                                <p:cTn id="35" presetID="47"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animEffect transition="in" filter="fade">
                                      <p:cBhvr>
                                        <p:cTn id="37" dur="1000"/>
                                        <p:tgtEl>
                                          <p:spTgt spid="66"/>
                                        </p:tgtEl>
                                      </p:cBhvr>
                                    </p:animEffect>
                                    <p:anim calcmode="lin" valueType="num">
                                      <p:cBhvr>
                                        <p:cTn id="38" dur="1000" fill="hold"/>
                                        <p:tgtEl>
                                          <p:spTgt spid="66"/>
                                        </p:tgtEl>
                                        <p:attrNameLst>
                                          <p:attrName>ppt_x</p:attrName>
                                        </p:attrNameLst>
                                      </p:cBhvr>
                                      <p:tavLst>
                                        <p:tav tm="0">
                                          <p:val>
                                            <p:strVal val="#ppt_x"/>
                                          </p:val>
                                        </p:tav>
                                        <p:tav tm="100000">
                                          <p:val>
                                            <p:strVal val="#ppt_x"/>
                                          </p:val>
                                        </p:tav>
                                      </p:tavLst>
                                    </p:anim>
                                    <p:anim calcmode="lin" valueType="num">
                                      <p:cBhvr>
                                        <p:cTn id="39" dur="1000" fill="hold"/>
                                        <p:tgtEl>
                                          <p:spTgt spid="66"/>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childTnLst>
                          </p:cTn>
                        </p:par>
                        <p:par>
                          <p:cTn id="46" fill="hold">
                            <p:stCondLst>
                              <p:cond delay="4500"/>
                            </p:stCondLst>
                            <p:childTnLst>
                              <p:par>
                                <p:cTn id="47" presetID="22" presetClass="entr" presetSubtype="8"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left)">
                                      <p:cBhvr>
                                        <p:cTn id="49" dur="500"/>
                                        <p:tgtEl>
                                          <p:spTgt spid="15"/>
                                        </p:tgtEl>
                                      </p:cBhvr>
                                    </p:animEffect>
                                  </p:childTnLst>
                                </p:cTn>
                              </p:par>
                            </p:childTnLst>
                          </p:cTn>
                        </p:par>
                        <p:par>
                          <p:cTn id="50" fill="hold">
                            <p:stCondLst>
                              <p:cond delay="5000"/>
                            </p:stCondLst>
                            <p:childTnLst>
                              <p:par>
                                <p:cTn id="51" presetID="42" presetClass="entr" presetSubtype="0" fill="hold" grpId="0" nodeType="afterEffect">
                                  <p:stCondLst>
                                    <p:cond delay="0"/>
                                  </p:stCondLst>
                                  <p:childTnLst>
                                    <p:set>
                                      <p:cBhvr>
                                        <p:cTn id="52" dur="1" fill="hold">
                                          <p:stCondLst>
                                            <p:cond delay="0"/>
                                          </p:stCondLst>
                                        </p:cTn>
                                        <p:tgtEl>
                                          <p:spTgt spid="64"/>
                                        </p:tgtEl>
                                        <p:attrNameLst>
                                          <p:attrName>style.visibility</p:attrName>
                                        </p:attrNameLst>
                                      </p:cBhvr>
                                      <p:to>
                                        <p:strVal val="visible"/>
                                      </p:to>
                                    </p:set>
                                    <p:animEffect transition="in" filter="fade">
                                      <p:cBhvr>
                                        <p:cTn id="53" dur="1000"/>
                                        <p:tgtEl>
                                          <p:spTgt spid="64"/>
                                        </p:tgtEl>
                                      </p:cBhvr>
                                    </p:animEffect>
                                    <p:anim calcmode="lin" valueType="num">
                                      <p:cBhvr>
                                        <p:cTn id="54" dur="1000" fill="hold"/>
                                        <p:tgtEl>
                                          <p:spTgt spid="64"/>
                                        </p:tgtEl>
                                        <p:attrNameLst>
                                          <p:attrName>ppt_x</p:attrName>
                                        </p:attrNameLst>
                                      </p:cBhvr>
                                      <p:tavLst>
                                        <p:tav tm="0">
                                          <p:val>
                                            <p:strVal val="#ppt_x"/>
                                          </p:val>
                                        </p:tav>
                                        <p:tav tm="100000">
                                          <p:val>
                                            <p:strVal val="#ppt_x"/>
                                          </p:val>
                                        </p:tav>
                                      </p:tavLst>
                                    </p:anim>
                                    <p:anim calcmode="lin" valueType="num">
                                      <p:cBhvr>
                                        <p:cTn id="55" dur="1000" fill="hold"/>
                                        <p:tgtEl>
                                          <p:spTgt spid="64"/>
                                        </p:tgtEl>
                                        <p:attrNameLst>
                                          <p:attrName>ppt_y</p:attrName>
                                        </p:attrNameLst>
                                      </p:cBhvr>
                                      <p:tavLst>
                                        <p:tav tm="0">
                                          <p:val>
                                            <p:strVal val="#ppt_y+.1"/>
                                          </p:val>
                                        </p:tav>
                                        <p:tav tm="100000">
                                          <p:val>
                                            <p:strVal val="#ppt_y"/>
                                          </p:val>
                                        </p:tav>
                                      </p:tavLst>
                                    </p:anim>
                                  </p:childTnLst>
                                </p:cTn>
                              </p:par>
                              <p:par>
                                <p:cTn id="56" presetID="22" presetClass="entr" presetSubtype="1" fill="hold"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wipe(up)">
                                      <p:cBhvr>
                                        <p:cTn id="58" dur="500"/>
                                        <p:tgtEl>
                                          <p:spTgt spid="27"/>
                                        </p:tgtEl>
                                      </p:cBhvr>
                                    </p:animEffect>
                                  </p:childTnLst>
                                </p:cTn>
                              </p:par>
                            </p:childTnLst>
                          </p:cTn>
                        </p:par>
                        <p:par>
                          <p:cTn id="59" fill="hold">
                            <p:stCondLst>
                              <p:cond delay="6000"/>
                            </p:stCondLst>
                            <p:childTnLst>
                              <p:par>
                                <p:cTn id="60" presetID="53" presetClass="entr" presetSubtype="16" fill="hold" nodeType="afterEffect">
                                  <p:stCondLst>
                                    <p:cond delay="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Effect transition="in" filter="fade">
                                      <p:cBhvr>
                                        <p:cTn id="64" dur="500"/>
                                        <p:tgtEl>
                                          <p:spTgt spid="52"/>
                                        </p:tgtEl>
                                      </p:cBhvr>
                                    </p:animEffect>
                                  </p:childTnLst>
                                </p:cTn>
                              </p:par>
                            </p:childTnLst>
                          </p:cTn>
                        </p:par>
                        <p:par>
                          <p:cTn id="65" fill="hold">
                            <p:stCondLst>
                              <p:cond delay="6500"/>
                            </p:stCondLst>
                            <p:childTnLst>
                              <p:par>
                                <p:cTn id="66" presetID="22" presetClass="entr" presetSubtype="8"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left)">
                                      <p:cBhvr>
                                        <p:cTn id="68" dur="500"/>
                                        <p:tgtEl>
                                          <p:spTgt spid="16"/>
                                        </p:tgtEl>
                                      </p:cBhvr>
                                    </p:animEffect>
                                  </p:childTnLst>
                                </p:cTn>
                              </p:par>
                            </p:childTnLst>
                          </p:cTn>
                        </p:par>
                        <p:par>
                          <p:cTn id="69" fill="hold">
                            <p:stCondLst>
                              <p:cond delay="7000"/>
                            </p:stCondLst>
                            <p:childTnLst>
                              <p:par>
                                <p:cTn id="70" presetID="47" presetClass="entr" presetSubtype="0" fill="hold" grpId="0"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22" presetClass="entr" presetSubtype="4" fill="hold" nodeType="with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down)">
                                      <p:cBhvr>
                                        <p:cTn id="77" dur="500"/>
                                        <p:tgtEl>
                                          <p:spTgt spid="23"/>
                                        </p:tgtEl>
                                      </p:cBhvr>
                                    </p:animEffect>
                                  </p:childTnLst>
                                </p:cTn>
                              </p:par>
                            </p:childTnLst>
                          </p:cTn>
                        </p:par>
                        <p:par>
                          <p:cTn id="78" fill="hold">
                            <p:stCondLst>
                              <p:cond delay="8000"/>
                            </p:stCondLst>
                            <p:childTnLst>
                              <p:par>
                                <p:cTn id="79" presetID="53" presetClass="entr" presetSubtype="16" fill="hold" nodeType="afterEffect">
                                  <p:stCondLst>
                                    <p:cond delay="0"/>
                                  </p:stCondLst>
                                  <p:childTnLst>
                                    <p:set>
                                      <p:cBhvr>
                                        <p:cTn id="80" dur="1" fill="hold">
                                          <p:stCondLst>
                                            <p:cond delay="0"/>
                                          </p:stCondLst>
                                        </p:cTn>
                                        <p:tgtEl>
                                          <p:spTgt spid="34"/>
                                        </p:tgtEl>
                                        <p:attrNameLst>
                                          <p:attrName>style.visibility</p:attrName>
                                        </p:attrNameLst>
                                      </p:cBhvr>
                                      <p:to>
                                        <p:strVal val="visible"/>
                                      </p:to>
                                    </p:set>
                                    <p:anim calcmode="lin" valueType="num">
                                      <p:cBhvr>
                                        <p:cTn id="81" dur="500" fill="hold"/>
                                        <p:tgtEl>
                                          <p:spTgt spid="34"/>
                                        </p:tgtEl>
                                        <p:attrNameLst>
                                          <p:attrName>ppt_w</p:attrName>
                                        </p:attrNameLst>
                                      </p:cBhvr>
                                      <p:tavLst>
                                        <p:tav tm="0">
                                          <p:val>
                                            <p:fltVal val="0"/>
                                          </p:val>
                                        </p:tav>
                                        <p:tav tm="100000">
                                          <p:val>
                                            <p:strVal val="#ppt_w"/>
                                          </p:val>
                                        </p:tav>
                                      </p:tavLst>
                                    </p:anim>
                                    <p:anim calcmode="lin" valueType="num">
                                      <p:cBhvr>
                                        <p:cTn id="82" dur="500" fill="hold"/>
                                        <p:tgtEl>
                                          <p:spTgt spid="34"/>
                                        </p:tgtEl>
                                        <p:attrNameLst>
                                          <p:attrName>ppt_h</p:attrName>
                                        </p:attrNameLst>
                                      </p:cBhvr>
                                      <p:tavLst>
                                        <p:tav tm="0">
                                          <p:val>
                                            <p:fltVal val="0"/>
                                          </p:val>
                                        </p:tav>
                                        <p:tav tm="100000">
                                          <p:val>
                                            <p:strVal val="#ppt_h"/>
                                          </p:val>
                                        </p:tav>
                                      </p:tavLst>
                                    </p:anim>
                                    <p:animEffect transition="in" filter="fade">
                                      <p:cBhvr>
                                        <p:cTn id="83" dur="500"/>
                                        <p:tgtEl>
                                          <p:spTgt spid="34"/>
                                        </p:tgtEl>
                                      </p:cBhvr>
                                    </p:animEffect>
                                  </p:childTnLst>
                                </p:cTn>
                              </p:par>
                            </p:childTnLst>
                          </p:cTn>
                        </p:par>
                        <p:par>
                          <p:cTn id="84" fill="hold">
                            <p:stCondLst>
                              <p:cond delay="8500"/>
                            </p:stCondLst>
                            <p:childTnLst>
                              <p:par>
                                <p:cTn id="85" presetID="22" presetClass="entr" presetSubtype="8" fill="hold" grpId="0" nodeType="after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wipe(left)">
                                      <p:cBhvr>
                                        <p:cTn id="87" dur="500"/>
                                        <p:tgtEl>
                                          <p:spTgt spid="17"/>
                                        </p:tgtEl>
                                      </p:cBhvr>
                                    </p:animEffect>
                                  </p:childTnLst>
                                </p:cTn>
                              </p:par>
                            </p:childTnLst>
                          </p:cTn>
                        </p:par>
                        <p:par>
                          <p:cTn id="88" fill="hold">
                            <p:stCondLst>
                              <p:cond delay="9000"/>
                            </p:stCondLst>
                            <p:childTnLst>
                              <p:par>
                                <p:cTn id="89" presetID="42" presetClass="entr" presetSubtype="0" fill="hold" grpId="0" nodeType="afterEffect">
                                  <p:stCondLst>
                                    <p:cond delay="0"/>
                                  </p:stCondLst>
                                  <p:childTnLst>
                                    <p:set>
                                      <p:cBhvr>
                                        <p:cTn id="90" dur="1" fill="hold">
                                          <p:stCondLst>
                                            <p:cond delay="0"/>
                                          </p:stCondLst>
                                        </p:cTn>
                                        <p:tgtEl>
                                          <p:spTgt spid="65"/>
                                        </p:tgtEl>
                                        <p:attrNameLst>
                                          <p:attrName>style.visibility</p:attrName>
                                        </p:attrNameLst>
                                      </p:cBhvr>
                                      <p:to>
                                        <p:strVal val="visible"/>
                                      </p:to>
                                    </p:set>
                                    <p:animEffect transition="in" filter="fade">
                                      <p:cBhvr>
                                        <p:cTn id="91" dur="1000"/>
                                        <p:tgtEl>
                                          <p:spTgt spid="65"/>
                                        </p:tgtEl>
                                      </p:cBhvr>
                                    </p:animEffect>
                                    <p:anim calcmode="lin" valueType="num">
                                      <p:cBhvr>
                                        <p:cTn id="92" dur="1000" fill="hold"/>
                                        <p:tgtEl>
                                          <p:spTgt spid="65"/>
                                        </p:tgtEl>
                                        <p:attrNameLst>
                                          <p:attrName>ppt_x</p:attrName>
                                        </p:attrNameLst>
                                      </p:cBhvr>
                                      <p:tavLst>
                                        <p:tav tm="0">
                                          <p:val>
                                            <p:strVal val="#ppt_x"/>
                                          </p:val>
                                        </p:tav>
                                        <p:tav tm="100000">
                                          <p:val>
                                            <p:strVal val="#ppt_x"/>
                                          </p:val>
                                        </p:tav>
                                      </p:tavLst>
                                    </p:anim>
                                    <p:anim calcmode="lin" valueType="num">
                                      <p:cBhvr>
                                        <p:cTn id="93" dur="1000" fill="hold"/>
                                        <p:tgtEl>
                                          <p:spTgt spid="65"/>
                                        </p:tgtEl>
                                        <p:attrNameLst>
                                          <p:attrName>ppt_y</p:attrName>
                                        </p:attrNameLst>
                                      </p:cBhvr>
                                      <p:tavLst>
                                        <p:tav tm="0">
                                          <p:val>
                                            <p:strVal val="#ppt_y+.1"/>
                                          </p:val>
                                        </p:tav>
                                        <p:tav tm="100000">
                                          <p:val>
                                            <p:strVal val="#ppt_y"/>
                                          </p:val>
                                        </p:tav>
                                      </p:tavLst>
                                    </p:anim>
                                  </p:childTnLst>
                                </p:cTn>
                              </p:par>
                              <p:par>
                                <p:cTn id="94" presetID="22" presetClass="entr" presetSubtype="1" fill="hold" nodeType="withEffect">
                                  <p:stCondLst>
                                    <p:cond delay="0"/>
                                  </p:stCondLst>
                                  <p:childTnLst>
                                    <p:set>
                                      <p:cBhvr>
                                        <p:cTn id="95" dur="1" fill="hold">
                                          <p:stCondLst>
                                            <p:cond delay="0"/>
                                          </p:stCondLst>
                                        </p:cTn>
                                        <p:tgtEl>
                                          <p:spTgt spid="28"/>
                                        </p:tgtEl>
                                        <p:attrNameLst>
                                          <p:attrName>style.visibility</p:attrName>
                                        </p:attrNameLst>
                                      </p:cBhvr>
                                      <p:to>
                                        <p:strVal val="visible"/>
                                      </p:to>
                                    </p:set>
                                    <p:animEffect transition="in" filter="wipe(up)">
                                      <p:cBhvr>
                                        <p:cTn id="96" dur="500"/>
                                        <p:tgtEl>
                                          <p:spTgt spid="28"/>
                                        </p:tgtEl>
                                      </p:cBhvr>
                                    </p:animEffect>
                                  </p:childTnLst>
                                </p:cTn>
                              </p:par>
                            </p:childTnLst>
                          </p:cTn>
                        </p:par>
                        <p:par>
                          <p:cTn id="97" fill="hold">
                            <p:stCondLst>
                              <p:cond delay="10000"/>
                            </p:stCondLst>
                            <p:childTnLst>
                              <p:par>
                                <p:cTn id="98" presetID="53" presetClass="entr" presetSubtype="16" fill="hold" nodeType="afterEffect">
                                  <p:stCondLst>
                                    <p:cond delay="0"/>
                                  </p:stCondLst>
                                  <p:childTnLst>
                                    <p:set>
                                      <p:cBhvr>
                                        <p:cTn id="99" dur="1" fill="hold">
                                          <p:stCondLst>
                                            <p:cond delay="0"/>
                                          </p:stCondLst>
                                        </p:cTn>
                                        <p:tgtEl>
                                          <p:spTgt spid="37"/>
                                        </p:tgtEl>
                                        <p:attrNameLst>
                                          <p:attrName>style.visibility</p:attrName>
                                        </p:attrNameLst>
                                      </p:cBhvr>
                                      <p:to>
                                        <p:strVal val="visible"/>
                                      </p:to>
                                    </p:set>
                                    <p:anim calcmode="lin" valueType="num">
                                      <p:cBhvr>
                                        <p:cTn id="100" dur="500" fill="hold"/>
                                        <p:tgtEl>
                                          <p:spTgt spid="37"/>
                                        </p:tgtEl>
                                        <p:attrNameLst>
                                          <p:attrName>ppt_w</p:attrName>
                                        </p:attrNameLst>
                                      </p:cBhvr>
                                      <p:tavLst>
                                        <p:tav tm="0">
                                          <p:val>
                                            <p:fltVal val="0"/>
                                          </p:val>
                                        </p:tav>
                                        <p:tav tm="100000">
                                          <p:val>
                                            <p:strVal val="#ppt_w"/>
                                          </p:val>
                                        </p:tav>
                                      </p:tavLst>
                                    </p:anim>
                                    <p:anim calcmode="lin" valueType="num">
                                      <p:cBhvr>
                                        <p:cTn id="101" dur="500" fill="hold"/>
                                        <p:tgtEl>
                                          <p:spTgt spid="37"/>
                                        </p:tgtEl>
                                        <p:attrNameLst>
                                          <p:attrName>ppt_h</p:attrName>
                                        </p:attrNameLst>
                                      </p:cBhvr>
                                      <p:tavLst>
                                        <p:tav tm="0">
                                          <p:val>
                                            <p:fltVal val="0"/>
                                          </p:val>
                                        </p:tav>
                                        <p:tav tm="100000">
                                          <p:val>
                                            <p:strVal val="#ppt_h"/>
                                          </p:val>
                                        </p:tav>
                                      </p:tavLst>
                                    </p:anim>
                                    <p:animEffect transition="in" filter="fade">
                                      <p:cBhvr>
                                        <p:cTn id="102" dur="500"/>
                                        <p:tgtEl>
                                          <p:spTgt spid="37"/>
                                        </p:tgtEl>
                                      </p:cBhvr>
                                    </p:animEffect>
                                  </p:childTnLst>
                                </p:cTn>
                              </p:par>
                            </p:childTnLst>
                          </p:cTn>
                        </p:par>
                        <p:par>
                          <p:cTn id="103" fill="hold">
                            <p:stCondLst>
                              <p:cond delay="10500"/>
                            </p:stCondLst>
                            <p:childTnLst>
                              <p:par>
                                <p:cTn id="104" presetID="22" presetClass="entr" presetSubtype="8" fill="hold" grpId="0" nodeType="afterEffect">
                                  <p:stCondLst>
                                    <p:cond delay="0"/>
                                  </p:stCondLst>
                                  <p:childTnLst>
                                    <p:set>
                                      <p:cBhvr>
                                        <p:cTn id="105" dur="1" fill="hold">
                                          <p:stCondLst>
                                            <p:cond delay="0"/>
                                          </p:stCondLst>
                                        </p:cTn>
                                        <p:tgtEl>
                                          <p:spTgt spid="18"/>
                                        </p:tgtEl>
                                        <p:attrNameLst>
                                          <p:attrName>style.visibility</p:attrName>
                                        </p:attrNameLst>
                                      </p:cBhvr>
                                      <p:to>
                                        <p:strVal val="visible"/>
                                      </p:to>
                                    </p:set>
                                    <p:animEffect transition="in" filter="wipe(left)">
                                      <p:cBhvr>
                                        <p:cTn id="106" dur="500"/>
                                        <p:tgtEl>
                                          <p:spTgt spid="18"/>
                                        </p:tgtEl>
                                      </p:cBhvr>
                                    </p:animEffect>
                                  </p:childTnLst>
                                </p:cTn>
                              </p:par>
                            </p:childTnLst>
                          </p:cTn>
                        </p:par>
                        <p:par>
                          <p:cTn id="107" fill="hold">
                            <p:stCondLst>
                              <p:cond delay="11000"/>
                            </p:stCondLst>
                            <p:childTnLst>
                              <p:par>
                                <p:cTn id="108" presetID="47" presetClass="entr" presetSubtype="0" fill="hold" grpId="0" nodeType="afterEffect">
                                  <p:stCondLst>
                                    <p:cond delay="0"/>
                                  </p:stCondLst>
                                  <p:childTnLst>
                                    <p:set>
                                      <p:cBhvr>
                                        <p:cTn id="109" dur="1" fill="hold">
                                          <p:stCondLst>
                                            <p:cond delay="0"/>
                                          </p:stCondLst>
                                        </p:cTn>
                                        <p:tgtEl>
                                          <p:spTgt spid="68"/>
                                        </p:tgtEl>
                                        <p:attrNameLst>
                                          <p:attrName>style.visibility</p:attrName>
                                        </p:attrNameLst>
                                      </p:cBhvr>
                                      <p:to>
                                        <p:strVal val="visible"/>
                                      </p:to>
                                    </p:set>
                                    <p:animEffect transition="in" filter="fade">
                                      <p:cBhvr>
                                        <p:cTn id="110" dur="1000"/>
                                        <p:tgtEl>
                                          <p:spTgt spid="68"/>
                                        </p:tgtEl>
                                      </p:cBhvr>
                                    </p:animEffect>
                                    <p:anim calcmode="lin" valueType="num">
                                      <p:cBhvr>
                                        <p:cTn id="111" dur="1000" fill="hold"/>
                                        <p:tgtEl>
                                          <p:spTgt spid="68"/>
                                        </p:tgtEl>
                                        <p:attrNameLst>
                                          <p:attrName>ppt_x</p:attrName>
                                        </p:attrNameLst>
                                      </p:cBhvr>
                                      <p:tavLst>
                                        <p:tav tm="0">
                                          <p:val>
                                            <p:strVal val="#ppt_x"/>
                                          </p:val>
                                        </p:tav>
                                        <p:tav tm="100000">
                                          <p:val>
                                            <p:strVal val="#ppt_x"/>
                                          </p:val>
                                        </p:tav>
                                      </p:tavLst>
                                    </p:anim>
                                    <p:anim calcmode="lin" valueType="num">
                                      <p:cBhvr>
                                        <p:cTn id="112" dur="1000" fill="hold"/>
                                        <p:tgtEl>
                                          <p:spTgt spid="68"/>
                                        </p:tgtEl>
                                        <p:attrNameLst>
                                          <p:attrName>ppt_y</p:attrName>
                                        </p:attrNameLst>
                                      </p:cBhvr>
                                      <p:tavLst>
                                        <p:tav tm="0">
                                          <p:val>
                                            <p:strVal val="#ppt_y-.1"/>
                                          </p:val>
                                        </p:tav>
                                        <p:tav tm="100000">
                                          <p:val>
                                            <p:strVal val="#ppt_y"/>
                                          </p:val>
                                        </p:tav>
                                      </p:tavLst>
                                    </p:anim>
                                  </p:childTnLst>
                                </p:cTn>
                              </p:par>
                              <p:par>
                                <p:cTn id="113" presetID="22" presetClass="entr" presetSubtype="4" fill="hold" nodeType="withEffect">
                                  <p:stCondLst>
                                    <p:cond delay="0"/>
                                  </p:stCondLst>
                                  <p:childTnLst>
                                    <p:set>
                                      <p:cBhvr>
                                        <p:cTn id="114" dur="1" fill="hold">
                                          <p:stCondLst>
                                            <p:cond delay="0"/>
                                          </p:stCondLst>
                                        </p:cTn>
                                        <p:tgtEl>
                                          <p:spTgt spid="24"/>
                                        </p:tgtEl>
                                        <p:attrNameLst>
                                          <p:attrName>style.visibility</p:attrName>
                                        </p:attrNameLst>
                                      </p:cBhvr>
                                      <p:to>
                                        <p:strVal val="visible"/>
                                      </p:to>
                                    </p:set>
                                    <p:animEffect transition="in" filter="wipe(down)">
                                      <p:cBhvr>
                                        <p:cTn id="115" dur="500"/>
                                        <p:tgtEl>
                                          <p:spTgt spid="24"/>
                                        </p:tgtEl>
                                      </p:cBhvr>
                                    </p:animEffect>
                                  </p:childTnLst>
                                </p:cTn>
                              </p:par>
                            </p:childTnLst>
                          </p:cTn>
                        </p:par>
                        <p:par>
                          <p:cTn id="116" fill="hold">
                            <p:stCondLst>
                              <p:cond delay="12000"/>
                            </p:stCondLst>
                            <p:childTnLst>
                              <p:par>
                                <p:cTn id="117" presetID="53" presetClass="entr" presetSubtype="16" fill="hold" nodeType="afterEffect">
                                  <p:stCondLst>
                                    <p:cond delay="0"/>
                                  </p:stCondLst>
                                  <p:childTnLst>
                                    <p:set>
                                      <p:cBhvr>
                                        <p:cTn id="118" dur="1" fill="hold">
                                          <p:stCondLst>
                                            <p:cond delay="0"/>
                                          </p:stCondLst>
                                        </p:cTn>
                                        <p:tgtEl>
                                          <p:spTgt spid="46"/>
                                        </p:tgtEl>
                                        <p:attrNameLst>
                                          <p:attrName>style.visibility</p:attrName>
                                        </p:attrNameLst>
                                      </p:cBhvr>
                                      <p:to>
                                        <p:strVal val="visible"/>
                                      </p:to>
                                    </p:set>
                                    <p:anim calcmode="lin" valueType="num">
                                      <p:cBhvr>
                                        <p:cTn id="119" dur="500" fill="hold"/>
                                        <p:tgtEl>
                                          <p:spTgt spid="46"/>
                                        </p:tgtEl>
                                        <p:attrNameLst>
                                          <p:attrName>ppt_w</p:attrName>
                                        </p:attrNameLst>
                                      </p:cBhvr>
                                      <p:tavLst>
                                        <p:tav tm="0">
                                          <p:val>
                                            <p:fltVal val="0"/>
                                          </p:val>
                                        </p:tav>
                                        <p:tav tm="100000">
                                          <p:val>
                                            <p:strVal val="#ppt_w"/>
                                          </p:val>
                                        </p:tav>
                                      </p:tavLst>
                                    </p:anim>
                                    <p:anim calcmode="lin" valueType="num">
                                      <p:cBhvr>
                                        <p:cTn id="120" dur="500" fill="hold"/>
                                        <p:tgtEl>
                                          <p:spTgt spid="46"/>
                                        </p:tgtEl>
                                        <p:attrNameLst>
                                          <p:attrName>ppt_h</p:attrName>
                                        </p:attrNameLst>
                                      </p:cBhvr>
                                      <p:tavLst>
                                        <p:tav tm="0">
                                          <p:val>
                                            <p:fltVal val="0"/>
                                          </p:val>
                                        </p:tav>
                                        <p:tav tm="100000">
                                          <p:val>
                                            <p:strVal val="#ppt_h"/>
                                          </p:val>
                                        </p:tav>
                                      </p:tavLst>
                                    </p:anim>
                                    <p:animEffect transition="in" filter="fade">
                                      <p:cBhvr>
                                        <p:cTn id="121" dur="500"/>
                                        <p:tgtEl>
                                          <p:spTgt spid="46"/>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9"/>
                                        </p:tgtEl>
                                        <p:attrNameLst>
                                          <p:attrName>style.visibility</p:attrName>
                                        </p:attrNameLst>
                                      </p:cBhvr>
                                      <p:to>
                                        <p:strVal val="visible"/>
                                      </p:to>
                                    </p:set>
                                    <p:animEffect transition="in" filter="dissolve">
                                      <p:cBhvr>
                                        <p:cTn id="12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8" grpId="0" animBg="1"/>
      <p:bldP spid="17" grpId="0" animBg="1"/>
      <p:bldP spid="16" grpId="0" animBg="1"/>
      <p:bldP spid="15" grpId="0" animBg="1"/>
      <p:bldP spid="14" grpId="0" animBg="1"/>
      <p:bldP spid="19" grpId="0" animBg="1"/>
      <p:bldP spid="63" grpId="0"/>
      <p:bldP spid="64" grpId="0"/>
      <p:bldP spid="65" grpId="0"/>
      <p:bldP spid="66"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1505</TotalTime>
  <Words>1294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2018-02-24T22:10:31Z</dcterms:modified>
</cp:coreProperties>
</file>