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851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endParaRPr lang="en-US" sz="1500" dirty="0">
                <a:solidFill>
                  <a:schemeClr val="bg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grp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grp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rgbClr val="4C4F54"/>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grp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C4F54"/>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pic>
        <p:nvPicPr>
          <p:cNvPr id="42" name="Picture 41">
            <a:hlinkClick r:id="rId2"/>
            <a:extLst>
              <a:ext uri="{FF2B5EF4-FFF2-40B4-BE49-F238E27FC236}">
                <a16:creationId xmlns:a16="http://schemas.microsoft.com/office/drawing/2014/main" id="{C9CEC9F6-F480-4AEE-8C47-E34A8FB38C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2019-09-06T16:40:33Z</dcterms:modified>
</cp:coreProperties>
</file>