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518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Shape 42">
            <a:extLst>
              <a:ext uri="{FF2B5EF4-FFF2-40B4-BE49-F238E27FC236}">
                <a16:creationId xmlns:a16="http://schemas.microsoft.com/office/drawing/2014/main" id="{B2E0C312-417B-4DAC-876F-64FBD65257FA}"/>
              </a:ext>
            </a:extLst>
          </p:cNvPr>
          <p:cNvSpPr/>
          <p:nvPr/>
        </p:nvSpPr>
        <p:spPr>
          <a:xfrm>
            <a:off x="838200" y="2598464"/>
            <a:ext cx="10536922" cy="4107136"/>
          </a:xfrm>
          <a:custGeom>
            <a:avLst/>
            <a:gdLst>
              <a:gd name="connsiteX0" fmla="*/ 190504 w 10536922"/>
              <a:gd name="connsiteY0" fmla="*/ 0 h 4107136"/>
              <a:gd name="connsiteX1" fmla="*/ 952496 w 10536922"/>
              <a:gd name="connsiteY1" fmla="*/ 0 h 4107136"/>
              <a:gd name="connsiteX2" fmla="*/ 990889 w 10536922"/>
              <a:gd name="connsiteY2" fmla="*/ 3871 h 4107136"/>
              <a:gd name="connsiteX3" fmla="*/ 991019 w 10536922"/>
              <a:gd name="connsiteY3" fmla="*/ 3911 h 4107136"/>
              <a:gd name="connsiteX4" fmla="*/ 998367 w 10536922"/>
              <a:gd name="connsiteY4" fmla="*/ 3170 h 4107136"/>
              <a:gd name="connsiteX5" fmla="*/ 9552981 w 10536922"/>
              <a:gd name="connsiteY5" fmla="*/ 3170 h 4107136"/>
              <a:gd name="connsiteX6" fmla="*/ 9584426 w 10536922"/>
              <a:gd name="connsiteY6" fmla="*/ 0 h 4107136"/>
              <a:gd name="connsiteX7" fmla="*/ 10346418 w 10536922"/>
              <a:gd name="connsiteY7" fmla="*/ 0 h 4107136"/>
              <a:gd name="connsiteX8" fmla="*/ 10536922 w 10536922"/>
              <a:gd name="connsiteY8" fmla="*/ 190504 h 4107136"/>
              <a:gd name="connsiteX9" fmla="*/ 10536922 w 10536922"/>
              <a:gd name="connsiteY9" fmla="*/ 3913462 h 4107136"/>
              <a:gd name="connsiteX10" fmla="*/ 10346418 w 10536922"/>
              <a:gd name="connsiteY10" fmla="*/ 4103966 h 4107136"/>
              <a:gd name="connsiteX11" fmla="*/ 9768713 w 10536922"/>
              <a:gd name="connsiteY11" fmla="*/ 4103966 h 4107136"/>
              <a:gd name="connsiteX12" fmla="*/ 9737267 w 10536922"/>
              <a:gd name="connsiteY12" fmla="*/ 4107136 h 4107136"/>
              <a:gd name="connsiteX13" fmla="*/ 998367 w 10536922"/>
              <a:gd name="connsiteY13" fmla="*/ 4107136 h 4107136"/>
              <a:gd name="connsiteX14" fmla="*/ 959709 w 10536922"/>
              <a:gd name="connsiteY14" fmla="*/ 4103239 h 4107136"/>
              <a:gd name="connsiteX15" fmla="*/ 952496 w 10536922"/>
              <a:gd name="connsiteY15" fmla="*/ 4103966 h 4107136"/>
              <a:gd name="connsiteX16" fmla="*/ 190504 w 10536922"/>
              <a:gd name="connsiteY16" fmla="*/ 4103966 h 4107136"/>
              <a:gd name="connsiteX17" fmla="*/ 0 w 10536922"/>
              <a:gd name="connsiteY17" fmla="*/ 3913462 h 4107136"/>
              <a:gd name="connsiteX18" fmla="*/ 0 w 10536922"/>
              <a:gd name="connsiteY18" fmla="*/ 190504 h 4107136"/>
              <a:gd name="connsiteX19" fmla="*/ 190504 w 10536922"/>
              <a:gd name="connsiteY19" fmla="*/ 0 h 410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536922" h="4107136">
                <a:moveTo>
                  <a:pt x="190504" y="0"/>
                </a:moveTo>
                <a:lnTo>
                  <a:pt x="952496" y="0"/>
                </a:lnTo>
                <a:cubicBezTo>
                  <a:pt x="965648" y="0"/>
                  <a:pt x="978488" y="1333"/>
                  <a:pt x="990889" y="3871"/>
                </a:cubicBezTo>
                <a:lnTo>
                  <a:pt x="991019" y="3911"/>
                </a:lnTo>
                <a:lnTo>
                  <a:pt x="998367" y="3170"/>
                </a:lnTo>
                <a:lnTo>
                  <a:pt x="9552981" y="3170"/>
                </a:lnTo>
                <a:lnTo>
                  <a:pt x="9584426" y="0"/>
                </a:lnTo>
                <a:lnTo>
                  <a:pt x="10346418" y="0"/>
                </a:lnTo>
                <a:cubicBezTo>
                  <a:pt x="10451630" y="0"/>
                  <a:pt x="10536922" y="85292"/>
                  <a:pt x="10536922" y="190504"/>
                </a:cubicBezTo>
                <a:lnTo>
                  <a:pt x="10536922" y="3913462"/>
                </a:lnTo>
                <a:cubicBezTo>
                  <a:pt x="10536922" y="4018674"/>
                  <a:pt x="10451630" y="4103966"/>
                  <a:pt x="10346418" y="4103966"/>
                </a:cubicBezTo>
                <a:lnTo>
                  <a:pt x="9768713" y="4103966"/>
                </a:lnTo>
                <a:lnTo>
                  <a:pt x="9737267" y="4107136"/>
                </a:lnTo>
                <a:lnTo>
                  <a:pt x="998367" y="4107136"/>
                </a:lnTo>
                <a:lnTo>
                  <a:pt x="959709" y="4103239"/>
                </a:lnTo>
                <a:lnTo>
                  <a:pt x="952496" y="4103966"/>
                </a:lnTo>
                <a:lnTo>
                  <a:pt x="190504" y="4103966"/>
                </a:lnTo>
                <a:cubicBezTo>
                  <a:pt x="85292" y="4103966"/>
                  <a:pt x="0" y="4018674"/>
                  <a:pt x="0" y="3913462"/>
                </a:cubicBezTo>
                <a:lnTo>
                  <a:pt x="0" y="190504"/>
                </a:lnTo>
                <a:cubicBezTo>
                  <a:pt x="0" y="85292"/>
                  <a:pt x="85292" y="0"/>
                  <a:pt x="19050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B915EB82-532D-45BC-A5C4-8674CE68EA73}"/>
              </a:ext>
            </a:extLst>
          </p:cNvPr>
          <p:cNvSpPr/>
          <p:nvPr/>
        </p:nvSpPr>
        <p:spPr>
          <a:xfrm>
            <a:off x="1048389" y="1560229"/>
            <a:ext cx="10106917" cy="2097739"/>
          </a:xfrm>
          <a:custGeom>
            <a:avLst/>
            <a:gdLst>
              <a:gd name="connsiteX0" fmla="*/ 9068683 w 10106917"/>
              <a:gd name="connsiteY0" fmla="*/ 0 h 2097739"/>
              <a:gd name="connsiteX1" fmla="*/ 10106917 w 10106917"/>
              <a:gd name="connsiteY1" fmla="*/ 1048870 h 2097739"/>
              <a:gd name="connsiteX2" fmla="*/ 9068683 w 10106917"/>
              <a:gd name="connsiteY2" fmla="*/ 2097739 h 2097739"/>
              <a:gd name="connsiteX3" fmla="*/ 9068683 w 10106917"/>
              <a:gd name="connsiteY3" fmla="*/ 1881651 h 2097739"/>
              <a:gd name="connsiteX4" fmla="*/ 421828 w 10106917"/>
              <a:gd name="connsiteY4" fmla="*/ 1881651 h 2097739"/>
              <a:gd name="connsiteX5" fmla="*/ 0 w 10106917"/>
              <a:gd name="connsiteY5" fmla="*/ 1030563 h 2097739"/>
              <a:gd name="connsiteX6" fmla="*/ 398236 w 10106917"/>
              <a:gd name="connsiteY6" fmla="*/ 216088 h 2097739"/>
              <a:gd name="connsiteX7" fmla="*/ 9068683 w 10106917"/>
              <a:gd name="connsiteY7" fmla="*/ 216088 h 209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06917" h="2097739">
                <a:moveTo>
                  <a:pt x="9068683" y="0"/>
                </a:moveTo>
                <a:lnTo>
                  <a:pt x="10106917" y="1048870"/>
                </a:lnTo>
                <a:lnTo>
                  <a:pt x="9068683" y="2097739"/>
                </a:lnTo>
                <a:lnTo>
                  <a:pt x="9068683" y="1881651"/>
                </a:lnTo>
                <a:lnTo>
                  <a:pt x="421828" y="1881651"/>
                </a:lnTo>
                <a:lnTo>
                  <a:pt x="0" y="1030563"/>
                </a:lnTo>
                <a:lnTo>
                  <a:pt x="398236" y="216088"/>
                </a:lnTo>
                <a:lnTo>
                  <a:pt x="9068683" y="216088"/>
                </a:lnTo>
                <a:close/>
              </a:path>
            </a:pathLst>
          </a:custGeom>
          <a:solidFill>
            <a:srgbClr val="A5A5A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943DAF8D-CF6B-4EE2-A129-EAB7CE08ABE0}"/>
              </a:ext>
            </a:extLst>
          </p:cNvPr>
          <p:cNvGrpSpPr/>
          <p:nvPr/>
        </p:nvGrpSpPr>
        <p:grpSpPr>
          <a:xfrm>
            <a:off x="1025275" y="1569650"/>
            <a:ext cx="2377440" cy="2097739"/>
            <a:chOff x="730102" y="335755"/>
            <a:chExt cx="2377440" cy="2097739"/>
          </a:xfrm>
        </p:grpSpPr>
        <p:grpSp>
          <p:nvGrpSpPr>
            <p:cNvPr id="4" name="Group 3">
              <a:extLst>
                <a:ext uri="{FF2B5EF4-FFF2-40B4-BE49-F238E27FC236}">
                  <a16:creationId xmlns:a16="http://schemas.microsoft.com/office/drawing/2014/main" id="{30FC5D01-E74C-4A3C-AA1B-91A413AE3BFD}"/>
                </a:ext>
              </a:extLst>
            </p:cNvPr>
            <p:cNvGrpSpPr>
              <a:grpSpLocks noChangeAspect="1"/>
            </p:cNvGrpSpPr>
            <p:nvPr/>
          </p:nvGrpSpPr>
          <p:grpSpPr>
            <a:xfrm>
              <a:off x="730102" y="335755"/>
              <a:ext cx="2377440" cy="2097739"/>
              <a:chOff x="1393461" y="1423931"/>
              <a:chExt cx="5029200" cy="4437517"/>
            </a:xfrm>
          </p:grpSpPr>
          <p:sp>
            <p:nvSpPr>
              <p:cNvPr id="17" name="Hexagon 16">
                <a:extLst>
                  <a:ext uri="{FF2B5EF4-FFF2-40B4-BE49-F238E27FC236}">
                    <a16:creationId xmlns:a16="http://schemas.microsoft.com/office/drawing/2014/main" id="{3BF3367C-4D6C-4405-97DE-D7556DF7C896}"/>
                  </a:ext>
                </a:extLst>
              </p:cNvPr>
              <p:cNvSpPr>
                <a:spLocks noChangeAspect="1"/>
              </p:cNvSpPr>
              <p:nvPr/>
            </p:nvSpPr>
            <p:spPr>
              <a:xfrm>
                <a:off x="1759221" y="1746659"/>
                <a:ext cx="4297680" cy="3792062"/>
              </a:xfrm>
              <a:prstGeom prst="hexagon">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3A574F7-42E1-49EB-970D-987BEBAE55C9}"/>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EF70B301-0ADA-4AAC-B447-C46AB0D8B97B}"/>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20" name="TextBox 19">
              <a:extLst>
                <a:ext uri="{FF2B5EF4-FFF2-40B4-BE49-F238E27FC236}">
                  <a16:creationId xmlns:a16="http://schemas.microsoft.com/office/drawing/2014/main" id="{0F0B5202-88C0-4CA8-93D0-75EE4EB42B0D}"/>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28" name="Group 27">
            <a:extLst>
              <a:ext uri="{FF2B5EF4-FFF2-40B4-BE49-F238E27FC236}">
                <a16:creationId xmlns:a16="http://schemas.microsoft.com/office/drawing/2014/main" id="{F1345CD9-576F-4265-8492-FE27A6053449}"/>
              </a:ext>
            </a:extLst>
          </p:cNvPr>
          <p:cNvGrpSpPr/>
          <p:nvPr/>
        </p:nvGrpSpPr>
        <p:grpSpPr>
          <a:xfrm>
            <a:off x="4044213" y="1569650"/>
            <a:ext cx="2377440" cy="2097739"/>
            <a:chOff x="730102" y="335755"/>
            <a:chExt cx="2377440" cy="2097739"/>
          </a:xfrm>
        </p:grpSpPr>
        <p:grpSp>
          <p:nvGrpSpPr>
            <p:cNvPr id="29" name="Group 28">
              <a:extLst>
                <a:ext uri="{FF2B5EF4-FFF2-40B4-BE49-F238E27FC236}">
                  <a16:creationId xmlns:a16="http://schemas.microsoft.com/office/drawing/2014/main" id="{626948DC-16CB-4831-9A5C-7BD902152310}"/>
                </a:ext>
              </a:extLst>
            </p:cNvPr>
            <p:cNvGrpSpPr>
              <a:grpSpLocks noChangeAspect="1"/>
            </p:cNvGrpSpPr>
            <p:nvPr/>
          </p:nvGrpSpPr>
          <p:grpSpPr>
            <a:xfrm>
              <a:off x="730102" y="335755"/>
              <a:ext cx="2377440" cy="2097739"/>
              <a:chOff x="1393461" y="1423931"/>
              <a:chExt cx="5029200" cy="4437517"/>
            </a:xfrm>
          </p:grpSpPr>
          <p:sp>
            <p:nvSpPr>
              <p:cNvPr id="32" name="Hexagon 31">
                <a:extLst>
                  <a:ext uri="{FF2B5EF4-FFF2-40B4-BE49-F238E27FC236}">
                    <a16:creationId xmlns:a16="http://schemas.microsoft.com/office/drawing/2014/main" id="{6B45231E-6052-4C75-989E-5AFC77F03B35}"/>
                  </a:ext>
                </a:extLst>
              </p:cNvPr>
              <p:cNvSpPr>
                <a:spLocks noChangeAspect="1"/>
              </p:cNvSpPr>
              <p:nvPr/>
            </p:nvSpPr>
            <p:spPr>
              <a:xfrm>
                <a:off x="1759221" y="1746659"/>
                <a:ext cx="4297680" cy="3792062"/>
              </a:xfrm>
              <a:prstGeom prst="hexagon">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3D7AE27-7959-45DF-AB24-AF8D3719C941}"/>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0" name="TextBox 29">
              <a:extLst>
                <a:ext uri="{FF2B5EF4-FFF2-40B4-BE49-F238E27FC236}">
                  <a16:creationId xmlns:a16="http://schemas.microsoft.com/office/drawing/2014/main" id="{1AA23491-064F-4524-A898-6F0DE6E48CA9}"/>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31" name="TextBox 30">
              <a:extLst>
                <a:ext uri="{FF2B5EF4-FFF2-40B4-BE49-F238E27FC236}">
                  <a16:creationId xmlns:a16="http://schemas.microsoft.com/office/drawing/2014/main" id="{EA91872E-A213-4515-9E93-E0CD11A464F2}"/>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34" name="Group 33">
            <a:extLst>
              <a:ext uri="{FF2B5EF4-FFF2-40B4-BE49-F238E27FC236}">
                <a16:creationId xmlns:a16="http://schemas.microsoft.com/office/drawing/2014/main" id="{3E3D5904-ADCF-420E-AF9B-7F36800DF5A2}"/>
              </a:ext>
            </a:extLst>
          </p:cNvPr>
          <p:cNvGrpSpPr/>
          <p:nvPr/>
        </p:nvGrpSpPr>
        <p:grpSpPr>
          <a:xfrm>
            <a:off x="7061733" y="1569650"/>
            <a:ext cx="2377440" cy="2097739"/>
            <a:chOff x="730102" y="335755"/>
            <a:chExt cx="2377440" cy="2097739"/>
          </a:xfrm>
          <a:effectLst/>
        </p:grpSpPr>
        <p:grpSp>
          <p:nvGrpSpPr>
            <p:cNvPr id="35" name="Group 34">
              <a:extLst>
                <a:ext uri="{FF2B5EF4-FFF2-40B4-BE49-F238E27FC236}">
                  <a16:creationId xmlns:a16="http://schemas.microsoft.com/office/drawing/2014/main" id="{461221F6-01B6-4FFE-B76E-617B1FF4E9E5}"/>
                </a:ext>
              </a:extLst>
            </p:cNvPr>
            <p:cNvGrpSpPr>
              <a:grpSpLocks noChangeAspect="1"/>
            </p:cNvGrpSpPr>
            <p:nvPr/>
          </p:nvGrpSpPr>
          <p:grpSpPr>
            <a:xfrm>
              <a:off x="730102" y="335755"/>
              <a:ext cx="2377440" cy="2097739"/>
              <a:chOff x="1393461" y="1423931"/>
              <a:chExt cx="5029200" cy="4437517"/>
            </a:xfrm>
          </p:grpSpPr>
          <p:sp>
            <p:nvSpPr>
              <p:cNvPr id="38" name="Hexagon 37">
                <a:extLst>
                  <a:ext uri="{FF2B5EF4-FFF2-40B4-BE49-F238E27FC236}">
                    <a16:creationId xmlns:a16="http://schemas.microsoft.com/office/drawing/2014/main" id="{AE359B47-C1D6-433D-B213-905211E30BEE}"/>
                  </a:ext>
                </a:extLst>
              </p:cNvPr>
              <p:cNvSpPr>
                <a:spLocks noChangeAspect="1"/>
              </p:cNvSpPr>
              <p:nvPr/>
            </p:nvSpPr>
            <p:spPr>
              <a:xfrm>
                <a:off x="1759221" y="1746659"/>
                <a:ext cx="4297680" cy="3792062"/>
              </a:xfrm>
              <a:prstGeom prst="hexagon">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AAE0DEF-4EAE-490E-ABB5-76ABF2B910CD}"/>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6" name="TextBox 35">
              <a:extLst>
                <a:ext uri="{FF2B5EF4-FFF2-40B4-BE49-F238E27FC236}">
                  <a16:creationId xmlns:a16="http://schemas.microsoft.com/office/drawing/2014/main" id="{912711DD-4ACB-4E62-B7EC-2E1F0D1CEB5C}"/>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37" name="TextBox 36">
              <a:extLst>
                <a:ext uri="{FF2B5EF4-FFF2-40B4-BE49-F238E27FC236}">
                  <a16:creationId xmlns:a16="http://schemas.microsoft.com/office/drawing/2014/main" id="{73485E00-09BE-489D-A9BF-6F2052E9889B}"/>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sp>
        <p:nvSpPr>
          <p:cNvPr id="44" name="TextBox 43">
            <a:extLst>
              <a:ext uri="{FF2B5EF4-FFF2-40B4-BE49-F238E27FC236}">
                <a16:creationId xmlns:a16="http://schemas.microsoft.com/office/drawing/2014/main" id="{61C1F25D-5CA0-44D6-8A01-C6CB2E67B356}"/>
              </a:ext>
            </a:extLst>
          </p:cNvPr>
          <p:cNvSpPr txBox="1"/>
          <p:nvPr/>
        </p:nvSpPr>
        <p:spPr>
          <a:xfrm>
            <a:off x="1209573" y="3923129"/>
            <a:ext cx="2468880" cy="2477601"/>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5EBA48A-D5F2-421B-A949-2EACE613B65B}"/>
              </a:ext>
            </a:extLst>
          </p:cNvPr>
          <p:cNvSpPr txBox="1"/>
          <p:nvPr/>
        </p:nvSpPr>
        <p:spPr>
          <a:xfrm>
            <a:off x="4227093" y="3923128"/>
            <a:ext cx="2468880" cy="2477601"/>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DE8D4DA8-147D-4962-A282-AB086036D4CB}"/>
              </a:ext>
            </a:extLst>
          </p:cNvPr>
          <p:cNvSpPr txBox="1"/>
          <p:nvPr/>
        </p:nvSpPr>
        <p:spPr>
          <a:xfrm>
            <a:off x="7244613" y="3923128"/>
            <a:ext cx="2468880" cy="2477601"/>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A764ECBA-DFAB-4668-87C8-77AE2BFBF89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6" name="Picture 25">
            <a:hlinkClick r:id="rId2"/>
            <a:extLst>
              <a:ext uri="{FF2B5EF4-FFF2-40B4-BE49-F238E27FC236}">
                <a16:creationId xmlns:a16="http://schemas.microsoft.com/office/drawing/2014/main" id="{311D84D9-EA17-4BA4-AA59-B5555F8B2F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020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1000"/>
                                        <p:tgtEl>
                                          <p:spTgt spid="27"/>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1000"/>
                                        <p:tgtEl>
                                          <p:spTgt spid="43"/>
                                        </p:tgtEl>
                                      </p:cBhvr>
                                    </p:animEffect>
                                    <p:anim calcmode="lin" valueType="num">
                                      <p:cBhvr>
                                        <p:cTn id="15" dur="1000" fill="hold"/>
                                        <p:tgtEl>
                                          <p:spTgt spid="43"/>
                                        </p:tgtEl>
                                        <p:attrNameLst>
                                          <p:attrName>ppt_x</p:attrName>
                                        </p:attrNameLst>
                                      </p:cBhvr>
                                      <p:tavLst>
                                        <p:tav tm="0">
                                          <p:val>
                                            <p:strVal val="#ppt_x"/>
                                          </p:val>
                                        </p:tav>
                                        <p:tav tm="100000">
                                          <p:val>
                                            <p:strVal val="#ppt_x"/>
                                          </p:val>
                                        </p:tav>
                                      </p:tavLst>
                                    </p:anim>
                                    <p:anim calcmode="lin" valueType="num">
                                      <p:cBhvr>
                                        <p:cTn id="16" dur="1000" fill="hold"/>
                                        <p:tgtEl>
                                          <p:spTgt spid="43"/>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7"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44">
                                            <p:txEl>
                                              <p:pRg st="0" end="0"/>
                                            </p:txEl>
                                          </p:spTgt>
                                        </p:tgtEl>
                                        <p:attrNameLst>
                                          <p:attrName>style.visibility</p:attrName>
                                        </p:attrNameLst>
                                      </p:cBhvr>
                                      <p:to>
                                        <p:strVal val="visible"/>
                                      </p:to>
                                    </p:set>
                                    <p:animEffect transition="in" filter="fade">
                                      <p:cBhvr>
                                        <p:cTn id="26" dur="1000"/>
                                        <p:tgtEl>
                                          <p:spTgt spid="44">
                                            <p:txEl>
                                              <p:pRg st="0" end="0"/>
                                            </p:txEl>
                                          </p:spTgt>
                                        </p:tgtEl>
                                      </p:cBhvr>
                                    </p:animEffect>
                                    <p:anim calcmode="lin" valueType="num">
                                      <p:cBhvr>
                                        <p:cTn id="27"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grpId="0" nodeType="afterEffect">
                                  <p:stCondLst>
                                    <p:cond delay="0"/>
                                  </p:stCondLst>
                                  <p:childTnLst>
                                    <p:set>
                                      <p:cBhvr>
                                        <p:cTn id="31" dur="1" fill="hold">
                                          <p:stCondLst>
                                            <p:cond delay="0"/>
                                          </p:stCondLst>
                                        </p:cTn>
                                        <p:tgtEl>
                                          <p:spTgt spid="44">
                                            <p:txEl>
                                              <p:pRg st="2" end="2"/>
                                            </p:txEl>
                                          </p:spTgt>
                                        </p:tgtEl>
                                        <p:attrNameLst>
                                          <p:attrName>style.visibility</p:attrName>
                                        </p:attrNameLst>
                                      </p:cBhvr>
                                      <p:to>
                                        <p:strVal val="visible"/>
                                      </p:to>
                                    </p:set>
                                    <p:animEffect transition="in" filter="fade">
                                      <p:cBhvr>
                                        <p:cTn id="32" dur="1000"/>
                                        <p:tgtEl>
                                          <p:spTgt spid="44">
                                            <p:txEl>
                                              <p:pRg st="2" end="2"/>
                                            </p:txEl>
                                          </p:spTgt>
                                        </p:tgtEl>
                                      </p:cBhvr>
                                    </p:animEffect>
                                    <p:anim calcmode="lin" valueType="num">
                                      <p:cBhvr>
                                        <p:cTn id="33"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44">
                                            <p:txEl>
                                              <p:pRg st="4" end="4"/>
                                            </p:txEl>
                                          </p:spTgt>
                                        </p:tgtEl>
                                        <p:attrNameLst>
                                          <p:attrName>style.visibility</p:attrName>
                                        </p:attrNameLst>
                                      </p:cBhvr>
                                      <p:to>
                                        <p:strVal val="visible"/>
                                      </p:to>
                                    </p:set>
                                    <p:animEffect transition="in" filter="fade">
                                      <p:cBhvr>
                                        <p:cTn id="38" dur="1000"/>
                                        <p:tgtEl>
                                          <p:spTgt spid="44">
                                            <p:txEl>
                                              <p:pRg st="4" end="4"/>
                                            </p:txEl>
                                          </p:spTgt>
                                        </p:tgtEl>
                                      </p:cBhvr>
                                    </p:animEffect>
                                    <p:anim calcmode="lin" valueType="num">
                                      <p:cBhvr>
                                        <p:cTn id="39"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4">
                                            <p:txEl>
                                              <p:pRg st="5" end="5"/>
                                            </p:txEl>
                                          </p:spTgt>
                                        </p:tgtEl>
                                        <p:attrNameLst>
                                          <p:attrName>style.visibility</p:attrName>
                                        </p:attrNameLst>
                                      </p:cBhvr>
                                      <p:to>
                                        <p:strVal val="visible"/>
                                      </p:to>
                                    </p:set>
                                    <p:animEffect transition="in" filter="fade">
                                      <p:cBhvr>
                                        <p:cTn id="44" dur="1000"/>
                                        <p:tgtEl>
                                          <p:spTgt spid="44">
                                            <p:txEl>
                                              <p:pRg st="5" end="5"/>
                                            </p:txEl>
                                          </p:spTgt>
                                        </p:tgtEl>
                                      </p:cBhvr>
                                    </p:animEffect>
                                    <p:anim calcmode="lin" valueType="num">
                                      <p:cBhvr>
                                        <p:cTn id="45" dur="10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2" presetClass="entr" presetSubtype="0" fill="hold" grpId="0" nodeType="afterEffect">
                                  <p:stCondLst>
                                    <p:cond delay="0"/>
                                  </p:stCondLst>
                                  <p:childTnLst>
                                    <p:set>
                                      <p:cBhvr>
                                        <p:cTn id="49" dur="1" fill="hold">
                                          <p:stCondLst>
                                            <p:cond delay="0"/>
                                          </p:stCondLst>
                                        </p:cTn>
                                        <p:tgtEl>
                                          <p:spTgt spid="44">
                                            <p:txEl>
                                              <p:pRg st="6" end="6"/>
                                            </p:txEl>
                                          </p:spTgt>
                                        </p:tgtEl>
                                        <p:attrNameLst>
                                          <p:attrName>style.visibility</p:attrName>
                                        </p:attrNameLst>
                                      </p:cBhvr>
                                      <p:to>
                                        <p:strVal val="visible"/>
                                      </p:to>
                                    </p:set>
                                    <p:animEffect transition="in" filter="fade">
                                      <p:cBhvr>
                                        <p:cTn id="50" dur="1000"/>
                                        <p:tgtEl>
                                          <p:spTgt spid="44">
                                            <p:txEl>
                                              <p:pRg st="6" end="6"/>
                                            </p:txEl>
                                          </p:spTgt>
                                        </p:tgtEl>
                                      </p:cBhvr>
                                    </p:animEffect>
                                    <p:anim calcmode="lin" valueType="num">
                                      <p:cBhvr>
                                        <p:cTn id="51" dur="1000" fill="hold"/>
                                        <p:tgtEl>
                                          <p:spTgt spid="4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4">
                                            <p:txEl>
                                              <p:pRg st="6" end="6"/>
                                            </p:txEl>
                                          </p:spTgt>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47" presetClass="entr" presetSubtype="0"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fade">
                                      <p:cBhvr>
                                        <p:cTn id="56" dur="1000"/>
                                        <p:tgtEl>
                                          <p:spTgt spid="28"/>
                                        </p:tgtEl>
                                      </p:cBhvr>
                                    </p:animEffect>
                                    <p:anim calcmode="lin" valueType="num">
                                      <p:cBhvr>
                                        <p:cTn id="57" dur="1000" fill="hold"/>
                                        <p:tgtEl>
                                          <p:spTgt spid="28"/>
                                        </p:tgtEl>
                                        <p:attrNameLst>
                                          <p:attrName>ppt_x</p:attrName>
                                        </p:attrNameLst>
                                      </p:cBhvr>
                                      <p:tavLst>
                                        <p:tav tm="0">
                                          <p:val>
                                            <p:strVal val="#ppt_x"/>
                                          </p:val>
                                        </p:tav>
                                        <p:tav tm="100000">
                                          <p:val>
                                            <p:strVal val="#ppt_x"/>
                                          </p:val>
                                        </p:tav>
                                      </p:tavLst>
                                    </p:anim>
                                    <p:anim calcmode="lin" valueType="num">
                                      <p:cBhvr>
                                        <p:cTn id="58" dur="1000" fill="hold"/>
                                        <p:tgtEl>
                                          <p:spTgt spid="28"/>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47">
                                            <p:txEl>
                                              <p:pRg st="0" end="0"/>
                                            </p:txEl>
                                          </p:spTgt>
                                        </p:tgtEl>
                                        <p:attrNameLst>
                                          <p:attrName>style.visibility</p:attrName>
                                        </p:attrNameLst>
                                      </p:cBhvr>
                                      <p:to>
                                        <p:strVal val="visible"/>
                                      </p:to>
                                    </p:set>
                                    <p:animEffect transition="in" filter="fade">
                                      <p:cBhvr>
                                        <p:cTn id="62" dur="1000"/>
                                        <p:tgtEl>
                                          <p:spTgt spid="47">
                                            <p:txEl>
                                              <p:pRg st="0" end="0"/>
                                            </p:txEl>
                                          </p:spTgt>
                                        </p:tgtEl>
                                      </p:cBhvr>
                                    </p:animEffect>
                                    <p:anim calcmode="lin" valueType="num">
                                      <p:cBhvr>
                                        <p:cTn id="63"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42" presetClass="entr" presetSubtype="0" fill="hold" grpId="0" nodeType="afterEffect">
                                  <p:stCondLst>
                                    <p:cond delay="0"/>
                                  </p:stCondLst>
                                  <p:childTnLst>
                                    <p:set>
                                      <p:cBhvr>
                                        <p:cTn id="67" dur="1" fill="hold">
                                          <p:stCondLst>
                                            <p:cond delay="0"/>
                                          </p:stCondLst>
                                        </p:cTn>
                                        <p:tgtEl>
                                          <p:spTgt spid="47">
                                            <p:txEl>
                                              <p:pRg st="2" end="2"/>
                                            </p:txEl>
                                          </p:spTgt>
                                        </p:tgtEl>
                                        <p:attrNameLst>
                                          <p:attrName>style.visibility</p:attrName>
                                        </p:attrNameLst>
                                      </p:cBhvr>
                                      <p:to>
                                        <p:strVal val="visible"/>
                                      </p:to>
                                    </p:set>
                                    <p:animEffect transition="in" filter="fade">
                                      <p:cBhvr>
                                        <p:cTn id="68" dur="1000"/>
                                        <p:tgtEl>
                                          <p:spTgt spid="47">
                                            <p:txEl>
                                              <p:pRg st="2" end="2"/>
                                            </p:txEl>
                                          </p:spTgt>
                                        </p:tgtEl>
                                      </p:cBhvr>
                                    </p:animEffect>
                                    <p:anim calcmode="lin" valueType="num">
                                      <p:cBhvr>
                                        <p:cTn id="69"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70"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71" fill="hold">
                            <p:stCondLst>
                              <p:cond delay="11000"/>
                            </p:stCondLst>
                            <p:childTnLst>
                              <p:par>
                                <p:cTn id="72" presetID="42" presetClass="entr" presetSubtype="0" fill="hold" grpId="0" nodeType="afterEffect">
                                  <p:stCondLst>
                                    <p:cond delay="0"/>
                                  </p:stCondLst>
                                  <p:childTnLst>
                                    <p:set>
                                      <p:cBhvr>
                                        <p:cTn id="73" dur="1" fill="hold">
                                          <p:stCondLst>
                                            <p:cond delay="0"/>
                                          </p:stCondLst>
                                        </p:cTn>
                                        <p:tgtEl>
                                          <p:spTgt spid="47">
                                            <p:txEl>
                                              <p:pRg st="4" end="4"/>
                                            </p:txEl>
                                          </p:spTgt>
                                        </p:tgtEl>
                                        <p:attrNameLst>
                                          <p:attrName>style.visibility</p:attrName>
                                        </p:attrNameLst>
                                      </p:cBhvr>
                                      <p:to>
                                        <p:strVal val="visible"/>
                                      </p:to>
                                    </p:set>
                                    <p:animEffect transition="in" filter="fade">
                                      <p:cBhvr>
                                        <p:cTn id="74" dur="1000"/>
                                        <p:tgtEl>
                                          <p:spTgt spid="47">
                                            <p:txEl>
                                              <p:pRg st="4" end="4"/>
                                            </p:txEl>
                                          </p:spTgt>
                                        </p:tgtEl>
                                      </p:cBhvr>
                                    </p:animEffect>
                                    <p:anim calcmode="lin" valueType="num">
                                      <p:cBhvr>
                                        <p:cTn id="75" dur="1000" fill="hold"/>
                                        <p:tgtEl>
                                          <p:spTgt spid="47">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47">
                                            <p:txEl>
                                              <p:pRg st="4" end="4"/>
                                            </p:txEl>
                                          </p:spTgt>
                                        </p:tgtEl>
                                        <p:attrNameLst>
                                          <p:attrName>ppt_y</p:attrName>
                                        </p:attrNameLst>
                                      </p:cBhvr>
                                      <p:tavLst>
                                        <p:tav tm="0">
                                          <p:val>
                                            <p:strVal val="#ppt_y+.1"/>
                                          </p:val>
                                        </p:tav>
                                        <p:tav tm="100000">
                                          <p:val>
                                            <p:strVal val="#ppt_y"/>
                                          </p:val>
                                        </p:tav>
                                      </p:tavLst>
                                    </p:anim>
                                  </p:childTnLst>
                                </p:cTn>
                              </p:par>
                            </p:childTnLst>
                          </p:cTn>
                        </p:par>
                        <p:par>
                          <p:cTn id="77" fill="hold">
                            <p:stCondLst>
                              <p:cond delay="12000"/>
                            </p:stCondLst>
                            <p:childTnLst>
                              <p:par>
                                <p:cTn id="78" presetID="42" presetClass="entr" presetSubtype="0" fill="hold" grpId="0" nodeType="afterEffect">
                                  <p:stCondLst>
                                    <p:cond delay="0"/>
                                  </p:stCondLst>
                                  <p:childTnLst>
                                    <p:set>
                                      <p:cBhvr>
                                        <p:cTn id="79" dur="1" fill="hold">
                                          <p:stCondLst>
                                            <p:cond delay="0"/>
                                          </p:stCondLst>
                                        </p:cTn>
                                        <p:tgtEl>
                                          <p:spTgt spid="47">
                                            <p:txEl>
                                              <p:pRg st="5" end="5"/>
                                            </p:txEl>
                                          </p:spTgt>
                                        </p:tgtEl>
                                        <p:attrNameLst>
                                          <p:attrName>style.visibility</p:attrName>
                                        </p:attrNameLst>
                                      </p:cBhvr>
                                      <p:to>
                                        <p:strVal val="visible"/>
                                      </p:to>
                                    </p:set>
                                    <p:animEffect transition="in" filter="fade">
                                      <p:cBhvr>
                                        <p:cTn id="80" dur="1000"/>
                                        <p:tgtEl>
                                          <p:spTgt spid="47">
                                            <p:txEl>
                                              <p:pRg st="5" end="5"/>
                                            </p:txEl>
                                          </p:spTgt>
                                        </p:tgtEl>
                                      </p:cBhvr>
                                    </p:animEffect>
                                    <p:anim calcmode="lin" valueType="num">
                                      <p:cBhvr>
                                        <p:cTn id="81" dur="10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82" dur="10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83" fill="hold">
                            <p:stCondLst>
                              <p:cond delay="13000"/>
                            </p:stCondLst>
                            <p:childTnLst>
                              <p:par>
                                <p:cTn id="84" presetID="42" presetClass="entr" presetSubtype="0" fill="hold" grpId="0" nodeType="afterEffect">
                                  <p:stCondLst>
                                    <p:cond delay="0"/>
                                  </p:stCondLst>
                                  <p:childTnLst>
                                    <p:set>
                                      <p:cBhvr>
                                        <p:cTn id="85" dur="1" fill="hold">
                                          <p:stCondLst>
                                            <p:cond delay="0"/>
                                          </p:stCondLst>
                                        </p:cTn>
                                        <p:tgtEl>
                                          <p:spTgt spid="47">
                                            <p:txEl>
                                              <p:pRg st="6" end="6"/>
                                            </p:txEl>
                                          </p:spTgt>
                                        </p:tgtEl>
                                        <p:attrNameLst>
                                          <p:attrName>style.visibility</p:attrName>
                                        </p:attrNameLst>
                                      </p:cBhvr>
                                      <p:to>
                                        <p:strVal val="visible"/>
                                      </p:to>
                                    </p:set>
                                    <p:animEffect transition="in" filter="fade">
                                      <p:cBhvr>
                                        <p:cTn id="86" dur="1000"/>
                                        <p:tgtEl>
                                          <p:spTgt spid="47">
                                            <p:txEl>
                                              <p:pRg st="6" end="6"/>
                                            </p:txEl>
                                          </p:spTgt>
                                        </p:tgtEl>
                                      </p:cBhvr>
                                    </p:animEffect>
                                    <p:anim calcmode="lin" valueType="num">
                                      <p:cBhvr>
                                        <p:cTn id="87" dur="1000" fill="hold"/>
                                        <p:tgtEl>
                                          <p:spTgt spid="47">
                                            <p:txEl>
                                              <p:pRg st="6" end="6"/>
                                            </p:txEl>
                                          </p:spTgt>
                                        </p:tgtEl>
                                        <p:attrNameLst>
                                          <p:attrName>ppt_x</p:attrName>
                                        </p:attrNameLst>
                                      </p:cBhvr>
                                      <p:tavLst>
                                        <p:tav tm="0">
                                          <p:val>
                                            <p:strVal val="#ppt_x"/>
                                          </p:val>
                                        </p:tav>
                                        <p:tav tm="100000">
                                          <p:val>
                                            <p:strVal val="#ppt_x"/>
                                          </p:val>
                                        </p:tav>
                                      </p:tavLst>
                                    </p:anim>
                                    <p:anim calcmode="lin" valueType="num">
                                      <p:cBhvr>
                                        <p:cTn id="88" dur="1000" fill="hold"/>
                                        <p:tgtEl>
                                          <p:spTgt spid="47">
                                            <p:txEl>
                                              <p:pRg st="6" end="6"/>
                                            </p:txEl>
                                          </p:spTgt>
                                        </p:tgtEl>
                                        <p:attrNameLst>
                                          <p:attrName>ppt_y</p:attrName>
                                        </p:attrNameLst>
                                      </p:cBhvr>
                                      <p:tavLst>
                                        <p:tav tm="0">
                                          <p:val>
                                            <p:strVal val="#ppt_y+.1"/>
                                          </p:val>
                                        </p:tav>
                                        <p:tav tm="100000">
                                          <p:val>
                                            <p:strVal val="#ppt_y"/>
                                          </p:val>
                                        </p:tav>
                                      </p:tavLst>
                                    </p:anim>
                                  </p:childTnLst>
                                </p:cTn>
                              </p:par>
                            </p:childTnLst>
                          </p:cTn>
                        </p:par>
                        <p:par>
                          <p:cTn id="89" fill="hold">
                            <p:stCondLst>
                              <p:cond delay="14000"/>
                            </p:stCondLst>
                            <p:childTnLst>
                              <p:par>
                                <p:cTn id="90" presetID="47"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5000"/>
                            </p:stCondLst>
                            <p:childTnLst>
                              <p:par>
                                <p:cTn id="96" presetID="42" presetClass="entr" presetSubtype="0" fill="hold" grpId="0" nodeType="afterEffect">
                                  <p:stCondLst>
                                    <p:cond delay="0"/>
                                  </p:stCondLst>
                                  <p:childTnLst>
                                    <p:set>
                                      <p:cBhvr>
                                        <p:cTn id="97" dur="1" fill="hold">
                                          <p:stCondLst>
                                            <p:cond delay="0"/>
                                          </p:stCondLst>
                                        </p:cTn>
                                        <p:tgtEl>
                                          <p:spTgt spid="48">
                                            <p:txEl>
                                              <p:pRg st="0" end="0"/>
                                            </p:txEl>
                                          </p:spTgt>
                                        </p:tgtEl>
                                        <p:attrNameLst>
                                          <p:attrName>style.visibility</p:attrName>
                                        </p:attrNameLst>
                                      </p:cBhvr>
                                      <p:to>
                                        <p:strVal val="visible"/>
                                      </p:to>
                                    </p:set>
                                    <p:animEffect transition="in" filter="fade">
                                      <p:cBhvr>
                                        <p:cTn id="98" dur="1000"/>
                                        <p:tgtEl>
                                          <p:spTgt spid="48">
                                            <p:txEl>
                                              <p:pRg st="0" end="0"/>
                                            </p:txEl>
                                          </p:spTgt>
                                        </p:tgtEl>
                                      </p:cBhvr>
                                    </p:animEffect>
                                    <p:anim calcmode="lin" valueType="num">
                                      <p:cBhvr>
                                        <p:cTn id="99"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6000"/>
                            </p:stCondLst>
                            <p:childTnLst>
                              <p:par>
                                <p:cTn id="102" presetID="42" presetClass="entr" presetSubtype="0" fill="hold" grpId="0" nodeType="afterEffect">
                                  <p:stCondLst>
                                    <p:cond delay="0"/>
                                  </p:stCondLst>
                                  <p:childTnLst>
                                    <p:set>
                                      <p:cBhvr>
                                        <p:cTn id="103" dur="1" fill="hold">
                                          <p:stCondLst>
                                            <p:cond delay="0"/>
                                          </p:stCondLst>
                                        </p:cTn>
                                        <p:tgtEl>
                                          <p:spTgt spid="48">
                                            <p:txEl>
                                              <p:pRg st="2" end="2"/>
                                            </p:txEl>
                                          </p:spTgt>
                                        </p:tgtEl>
                                        <p:attrNameLst>
                                          <p:attrName>style.visibility</p:attrName>
                                        </p:attrNameLst>
                                      </p:cBhvr>
                                      <p:to>
                                        <p:strVal val="visible"/>
                                      </p:to>
                                    </p:set>
                                    <p:animEffect transition="in" filter="fade">
                                      <p:cBhvr>
                                        <p:cTn id="104" dur="1000"/>
                                        <p:tgtEl>
                                          <p:spTgt spid="48">
                                            <p:txEl>
                                              <p:pRg st="2" end="2"/>
                                            </p:txEl>
                                          </p:spTgt>
                                        </p:tgtEl>
                                      </p:cBhvr>
                                    </p:animEffect>
                                    <p:anim calcmode="lin" valueType="num">
                                      <p:cBhvr>
                                        <p:cTn id="105"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7000"/>
                            </p:stCondLst>
                            <p:childTnLst>
                              <p:par>
                                <p:cTn id="108" presetID="42" presetClass="entr" presetSubtype="0" fill="hold" grpId="0" nodeType="afterEffect">
                                  <p:stCondLst>
                                    <p:cond delay="0"/>
                                  </p:stCondLst>
                                  <p:childTnLst>
                                    <p:set>
                                      <p:cBhvr>
                                        <p:cTn id="109" dur="1" fill="hold">
                                          <p:stCondLst>
                                            <p:cond delay="0"/>
                                          </p:stCondLst>
                                        </p:cTn>
                                        <p:tgtEl>
                                          <p:spTgt spid="48">
                                            <p:txEl>
                                              <p:pRg st="4" end="4"/>
                                            </p:txEl>
                                          </p:spTgt>
                                        </p:tgtEl>
                                        <p:attrNameLst>
                                          <p:attrName>style.visibility</p:attrName>
                                        </p:attrNameLst>
                                      </p:cBhvr>
                                      <p:to>
                                        <p:strVal val="visible"/>
                                      </p:to>
                                    </p:set>
                                    <p:animEffect transition="in" filter="fade">
                                      <p:cBhvr>
                                        <p:cTn id="110" dur="1000"/>
                                        <p:tgtEl>
                                          <p:spTgt spid="48">
                                            <p:txEl>
                                              <p:pRg st="4" end="4"/>
                                            </p:txEl>
                                          </p:spTgt>
                                        </p:tgtEl>
                                      </p:cBhvr>
                                    </p:animEffect>
                                    <p:anim calcmode="lin" valueType="num">
                                      <p:cBhvr>
                                        <p:cTn id="111"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112"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42" presetClass="entr" presetSubtype="0" fill="hold" grpId="0" nodeType="afterEffect">
                                  <p:stCondLst>
                                    <p:cond delay="0"/>
                                  </p:stCondLst>
                                  <p:childTnLst>
                                    <p:set>
                                      <p:cBhvr>
                                        <p:cTn id="115" dur="1" fill="hold">
                                          <p:stCondLst>
                                            <p:cond delay="0"/>
                                          </p:stCondLst>
                                        </p:cTn>
                                        <p:tgtEl>
                                          <p:spTgt spid="48">
                                            <p:txEl>
                                              <p:pRg st="5" end="5"/>
                                            </p:txEl>
                                          </p:spTgt>
                                        </p:tgtEl>
                                        <p:attrNameLst>
                                          <p:attrName>style.visibility</p:attrName>
                                        </p:attrNameLst>
                                      </p:cBhvr>
                                      <p:to>
                                        <p:strVal val="visible"/>
                                      </p:to>
                                    </p:set>
                                    <p:animEffect transition="in" filter="fade">
                                      <p:cBhvr>
                                        <p:cTn id="116" dur="1000"/>
                                        <p:tgtEl>
                                          <p:spTgt spid="48">
                                            <p:txEl>
                                              <p:pRg st="5" end="5"/>
                                            </p:txEl>
                                          </p:spTgt>
                                        </p:tgtEl>
                                      </p:cBhvr>
                                    </p:animEffect>
                                    <p:anim calcmode="lin" valueType="num">
                                      <p:cBhvr>
                                        <p:cTn id="117" dur="1000" fill="hold"/>
                                        <p:tgtEl>
                                          <p:spTgt spid="48">
                                            <p:txEl>
                                              <p:pRg st="5" end="5"/>
                                            </p:txEl>
                                          </p:spTgt>
                                        </p:tgtEl>
                                        <p:attrNameLst>
                                          <p:attrName>ppt_x</p:attrName>
                                        </p:attrNameLst>
                                      </p:cBhvr>
                                      <p:tavLst>
                                        <p:tav tm="0">
                                          <p:val>
                                            <p:strVal val="#ppt_x"/>
                                          </p:val>
                                        </p:tav>
                                        <p:tav tm="100000">
                                          <p:val>
                                            <p:strVal val="#ppt_x"/>
                                          </p:val>
                                        </p:tav>
                                      </p:tavLst>
                                    </p:anim>
                                    <p:anim calcmode="lin" valueType="num">
                                      <p:cBhvr>
                                        <p:cTn id="118" dur="1000" fill="hold"/>
                                        <p:tgtEl>
                                          <p:spTgt spid="48">
                                            <p:txEl>
                                              <p:pRg st="5" end="5"/>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9000"/>
                            </p:stCondLst>
                            <p:childTnLst>
                              <p:par>
                                <p:cTn id="120" presetID="42" presetClass="entr" presetSubtype="0" fill="hold" grpId="0" nodeType="afterEffect">
                                  <p:stCondLst>
                                    <p:cond delay="0"/>
                                  </p:stCondLst>
                                  <p:childTnLst>
                                    <p:set>
                                      <p:cBhvr>
                                        <p:cTn id="121" dur="1" fill="hold">
                                          <p:stCondLst>
                                            <p:cond delay="0"/>
                                          </p:stCondLst>
                                        </p:cTn>
                                        <p:tgtEl>
                                          <p:spTgt spid="48">
                                            <p:txEl>
                                              <p:pRg st="6" end="6"/>
                                            </p:txEl>
                                          </p:spTgt>
                                        </p:tgtEl>
                                        <p:attrNameLst>
                                          <p:attrName>style.visibility</p:attrName>
                                        </p:attrNameLst>
                                      </p:cBhvr>
                                      <p:to>
                                        <p:strVal val="visible"/>
                                      </p:to>
                                    </p:set>
                                    <p:animEffect transition="in" filter="fade">
                                      <p:cBhvr>
                                        <p:cTn id="122" dur="1000"/>
                                        <p:tgtEl>
                                          <p:spTgt spid="48">
                                            <p:txEl>
                                              <p:pRg st="6" end="6"/>
                                            </p:txEl>
                                          </p:spTgt>
                                        </p:tgtEl>
                                      </p:cBhvr>
                                    </p:animEffect>
                                    <p:anim calcmode="lin" valueType="num">
                                      <p:cBhvr>
                                        <p:cTn id="123"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124"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7" grpId="0" animBg="1"/>
      <p:bldP spid="44" grpId="0" build="p"/>
      <p:bldP spid="47" grpId="0" build="p"/>
      <p:bldP spid="48" grpId="0" build="p"/>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1485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2019-09-06T16:38:56Z</dcterms:modified>
</cp:coreProperties>
</file>