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6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850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noChangeAspect="1"/>
          </p:cNvSpPr>
          <p:nvPr/>
        </p:nvSpPr>
        <p:spPr bwMode="auto">
          <a:xfrm>
            <a:off x="6157784" y="1103585"/>
            <a:ext cx="1464522" cy="1280160"/>
          </a:xfrm>
          <a:custGeom>
            <a:avLst/>
            <a:gdLst/>
            <a:ahLst/>
            <a:cxnLst>
              <a:cxn ang="0">
                <a:pos x="45" y="281"/>
              </a:cxn>
              <a:cxn ang="0">
                <a:pos x="242" y="195"/>
              </a:cxn>
              <a:cxn ang="0">
                <a:pos x="361" y="2"/>
              </a:cxn>
              <a:cxn ang="0">
                <a:pos x="36" y="131"/>
              </a:cxn>
              <a:cxn ang="0">
                <a:pos x="30" y="269"/>
              </a:cxn>
              <a:cxn ang="0">
                <a:pos x="286" y="38"/>
              </a:cxn>
              <a:cxn ang="0">
                <a:pos x="45" y="281"/>
              </a:cxn>
            </a:cxnLst>
            <a:rect l="0" t="0" r="r" b="b"/>
            <a:pathLst>
              <a:path w="361" h="304">
                <a:moveTo>
                  <a:pt x="45" y="281"/>
                </a:moveTo>
                <a:cubicBezTo>
                  <a:pt x="131" y="304"/>
                  <a:pt x="212" y="283"/>
                  <a:pt x="242" y="195"/>
                </a:cubicBezTo>
                <a:cubicBezTo>
                  <a:pt x="274" y="105"/>
                  <a:pt x="303" y="42"/>
                  <a:pt x="361" y="2"/>
                </a:cubicBezTo>
                <a:cubicBezTo>
                  <a:pt x="229" y="0"/>
                  <a:pt x="109" y="24"/>
                  <a:pt x="36" y="131"/>
                </a:cubicBezTo>
                <a:cubicBezTo>
                  <a:pt x="0" y="185"/>
                  <a:pt x="5" y="231"/>
                  <a:pt x="30" y="269"/>
                </a:cubicBezTo>
                <a:cubicBezTo>
                  <a:pt x="90" y="165"/>
                  <a:pt x="182" y="90"/>
                  <a:pt x="286" y="38"/>
                </a:cubicBezTo>
                <a:cubicBezTo>
                  <a:pt x="167" y="107"/>
                  <a:pt x="98" y="185"/>
                  <a:pt x="45" y="281"/>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78" name="Freeform 6"/>
          <p:cNvSpPr>
            <a:spLocks noChangeAspect="1"/>
          </p:cNvSpPr>
          <p:nvPr/>
        </p:nvSpPr>
        <p:spPr bwMode="auto">
          <a:xfrm rot="452668">
            <a:off x="4579768" y="1338951"/>
            <a:ext cx="1561039" cy="1188720"/>
          </a:xfrm>
          <a:custGeom>
            <a:avLst/>
            <a:gdLst/>
            <a:ahLst/>
            <a:cxnLst>
              <a:cxn ang="0">
                <a:pos x="287" y="191"/>
              </a:cxn>
              <a:cxn ang="0">
                <a:pos x="118" y="163"/>
              </a:cxn>
              <a:cxn ang="0">
                <a:pos x="0" y="23"/>
              </a:cxn>
              <a:cxn ang="0">
                <a:pos x="238" y="55"/>
              </a:cxn>
              <a:cxn ang="0">
                <a:pos x="295" y="177"/>
              </a:cxn>
              <a:cxn ang="0">
                <a:pos x="77" y="39"/>
              </a:cxn>
              <a:cxn ang="0">
                <a:pos x="287" y="191"/>
              </a:cxn>
            </a:cxnLst>
            <a:rect l="0" t="0" r="r" b="b"/>
            <a:pathLst>
              <a:path w="312" h="238">
                <a:moveTo>
                  <a:pt x="287" y="191"/>
                </a:moveTo>
                <a:cubicBezTo>
                  <a:pt x="231" y="238"/>
                  <a:pt x="159" y="236"/>
                  <a:pt x="118" y="163"/>
                </a:cubicBezTo>
                <a:cubicBezTo>
                  <a:pt x="88" y="107"/>
                  <a:pt x="58" y="57"/>
                  <a:pt x="0" y="23"/>
                </a:cubicBezTo>
                <a:cubicBezTo>
                  <a:pt x="88" y="0"/>
                  <a:pt x="169" y="3"/>
                  <a:pt x="238" y="55"/>
                </a:cubicBezTo>
                <a:cubicBezTo>
                  <a:pt x="238" y="55"/>
                  <a:pt x="312" y="99"/>
                  <a:pt x="295" y="177"/>
                </a:cubicBezTo>
                <a:cubicBezTo>
                  <a:pt x="237" y="111"/>
                  <a:pt x="159" y="67"/>
                  <a:pt x="77" y="39"/>
                </a:cubicBezTo>
                <a:cubicBezTo>
                  <a:pt x="173" y="79"/>
                  <a:pt x="237" y="127"/>
                  <a:pt x="287" y="191"/>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1" name="Freeform 9"/>
          <p:cNvSpPr>
            <a:spLocks noChangeAspect="1"/>
          </p:cNvSpPr>
          <p:nvPr/>
        </p:nvSpPr>
        <p:spPr bwMode="auto">
          <a:xfrm rot="701589">
            <a:off x="3568842" y="2667699"/>
            <a:ext cx="1371600" cy="1356159"/>
          </a:xfrm>
          <a:custGeom>
            <a:avLst/>
            <a:gdLst/>
            <a:ahLst/>
            <a:cxnLst>
              <a:cxn ang="0">
                <a:pos x="331" y="84"/>
              </a:cxn>
              <a:cxn ang="0">
                <a:pos x="190" y="209"/>
              </a:cxn>
              <a:cxn ang="0">
                <a:pos x="0" y="213"/>
              </a:cxn>
              <a:cxn ang="0">
                <a:pos x="192" y="30"/>
              </a:cxn>
              <a:cxn ang="0">
                <a:pos x="326" y="68"/>
              </a:cxn>
              <a:cxn ang="0">
                <a:pos x="68" y="157"/>
              </a:cxn>
              <a:cxn ang="0">
                <a:pos x="331" y="84"/>
              </a:cxn>
            </a:cxnLst>
            <a:rect l="0" t="0" r="r" b="b"/>
            <a:pathLst>
              <a:path w="331" h="225">
                <a:moveTo>
                  <a:pt x="331" y="84"/>
                </a:moveTo>
                <a:cubicBezTo>
                  <a:pt x="327" y="167"/>
                  <a:pt x="277" y="225"/>
                  <a:pt x="190" y="209"/>
                </a:cubicBezTo>
                <a:cubicBezTo>
                  <a:pt x="126" y="197"/>
                  <a:pt x="66" y="187"/>
                  <a:pt x="0" y="213"/>
                </a:cubicBezTo>
                <a:cubicBezTo>
                  <a:pt x="43" y="122"/>
                  <a:pt x="106" y="54"/>
                  <a:pt x="192" y="30"/>
                </a:cubicBezTo>
                <a:cubicBezTo>
                  <a:pt x="192" y="30"/>
                  <a:pt x="277" y="0"/>
                  <a:pt x="326" y="68"/>
                </a:cubicBezTo>
                <a:cubicBezTo>
                  <a:pt x="233" y="72"/>
                  <a:pt x="145" y="108"/>
                  <a:pt x="68" y="157"/>
                </a:cubicBezTo>
                <a:cubicBezTo>
                  <a:pt x="164" y="104"/>
                  <a:pt x="247" y="84"/>
                  <a:pt x="331" y="84"/>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3" name="Freeform 11"/>
          <p:cNvSpPr>
            <a:spLocks noChangeAspect="1"/>
          </p:cNvSpPr>
          <p:nvPr/>
        </p:nvSpPr>
        <p:spPr bwMode="auto">
          <a:xfrm rot="341627">
            <a:off x="3859795" y="4310417"/>
            <a:ext cx="1154485" cy="1645920"/>
          </a:xfrm>
          <a:custGeom>
            <a:avLst/>
            <a:gdLst/>
            <a:ahLst/>
            <a:cxnLst>
              <a:cxn ang="0">
                <a:pos x="240" y="75"/>
              </a:cxn>
              <a:cxn ang="0">
                <a:pos x="190" y="215"/>
              </a:cxn>
              <a:cxn ang="0">
                <a:pos x="35" y="378"/>
              </a:cxn>
              <a:cxn ang="0">
                <a:pos x="67" y="64"/>
              </a:cxn>
              <a:cxn ang="0">
                <a:pos x="229" y="60"/>
              </a:cxn>
              <a:cxn ang="0">
                <a:pos x="50" y="294"/>
              </a:cxn>
              <a:cxn ang="0">
                <a:pos x="240" y="75"/>
              </a:cxn>
            </a:cxnLst>
            <a:rect l="0" t="0" r="r" b="b"/>
            <a:pathLst>
              <a:path w="265" h="378">
                <a:moveTo>
                  <a:pt x="240" y="75"/>
                </a:moveTo>
                <a:cubicBezTo>
                  <a:pt x="265" y="141"/>
                  <a:pt x="240" y="189"/>
                  <a:pt x="190" y="215"/>
                </a:cubicBezTo>
                <a:cubicBezTo>
                  <a:pt x="122" y="249"/>
                  <a:pt x="71" y="304"/>
                  <a:pt x="35" y="378"/>
                </a:cubicBezTo>
                <a:cubicBezTo>
                  <a:pt x="17" y="274"/>
                  <a:pt x="0" y="159"/>
                  <a:pt x="67" y="64"/>
                </a:cubicBezTo>
                <a:cubicBezTo>
                  <a:pt x="112" y="0"/>
                  <a:pt x="169" y="0"/>
                  <a:pt x="229" y="60"/>
                </a:cubicBezTo>
                <a:cubicBezTo>
                  <a:pt x="139" y="105"/>
                  <a:pt x="80" y="195"/>
                  <a:pt x="50" y="294"/>
                </a:cubicBezTo>
                <a:cubicBezTo>
                  <a:pt x="94" y="179"/>
                  <a:pt x="156" y="113"/>
                  <a:pt x="240" y="75"/>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7" name="Freeform 15"/>
          <p:cNvSpPr>
            <a:spLocks noChangeAspect="1"/>
          </p:cNvSpPr>
          <p:nvPr/>
        </p:nvSpPr>
        <p:spPr bwMode="auto">
          <a:xfrm rot="20560831">
            <a:off x="7569930" y="2575429"/>
            <a:ext cx="1530386" cy="1188720"/>
          </a:xfrm>
          <a:custGeom>
            <a:avLst/>
            <a:gdLst/>
            <a:ahLst/>
            <a:cxnLst>
              <a:cxn ang="0">
                <a:pos x="0" y="100"/>
              </a:cxn>
              <a:cxn ang="0">
                <a:pos x="175" y="189"/>
              </a:cxn>
              <a:cxn ang="0">
                <a:pos x="369" y="142"/>
              </a:cxn>
              <a:cxn ang="0">
                <a:pos x="128" y="6"/>
              </a:cxn>
              <a:cxn ang="0">
                <a:pos x="2" y="82"/>
              </a:cxn>
              <a:cxn ang="0">
                <a:pos x="288" y="104"/>
              </a:cxn>
              <a:cxn ang="0">
                <a:pos x="0" y="100"/>
              </a:cxn>
            </a:cxnLst>
            <a:rect l="0" t="0" r="r" b="b"/>
            <a:pathLst>
              <a:path w="369" h="231">
                <a:moveTo>
                  <a:pt x="0" y="100"/>
                </a:moveTo>
                <a:cubicBezTo>
                  <a:pt x="22" y="186"/>
                  <a:pt x="90" y="231"/>
                  <a:pt x="175" y="189"/>
                </a:cubicBezTo>
                <a:cubicBezTo>
                  <a:pt x="235" y="160"/>
                  <a:pt x="295" y="134"/>
                  <a:pt x="369" y="142"/>
                </a:cubicBezTo>
                <a:cubicBezTo>
                  <a:pt x="303" y="60"/>
                  <a:pt x="224" y="8"/>
                  <a:pt x="128" y="6"/>
                </a:cubicBezTo>
                <a:cubicBezTo>
                  <a:pt x="128" y="6"/>
                  <a:pt x="34" y="0"/>
                  <a:pt x="2" y="82"/>
                </a:cubicBezTo>
                <a:cubicBezTo>
                  <a:pt x="96" y="62"/>
                  <a:pt x="196" y="74"/>
                  <a:pt x="288" y="104"/>
                </a:cubicBezTo>
                <a:cubicBezTo>
                  <a:pt x="175" y="76"/>
                  <a:pt x="86" y="78"/>
                  <a:pt x="0" y="100"/>
                </a:cubicBezTo>
                <a:close/>
              </a:path>
            </a:pathLst>
          </a:custGeom>
          <a:solidFill>
            <a:srgbClr val="5642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9" name="Freeform 17"/>
          <p:cNvSpPr>
            <a:spLocks noChangeAspect="1"/>
          </p:cNvSpPr>
          <p:nvPr/>
        </p:nvSpPr>
        <p:spPr bwMode="auto">
          <a:xfrm rot="21311196">
            <a:off x="7439916" y="4476678"/>
            <a:ext cx="1280160" cy="1560113"/>
          </a:xfrm>
          <a:custGeom>
            <a:avLst/>
            <a:gdLst/>
            <a:ahLst/>
            <a:cxnLst>
              <a:cxn ang="0">
                <a:pos x="65" y="22"/>
              </a:cxn>
              <a:cxn ang="0">
                <a:pos x="72" y="260"/>
              </a:cxn>
              <a:cxn ang="0">
                <a:pos x="206" y="453"/>
              </a:cxn>
              <a:cxn ang="0">
                <a:pos x="206" y="69"/>
              </a:cxn>
              <a:cxn ang="0">
                <a:pos x="81" y="13"/>
              </a:cxn>
              <a:cxn ang="0">
                <a:pos x="199" y="362"/>
              </a:cxn>
              <a:cxn ang="0">
                <a:pos x="65" y="22"/>
              </a:cxn>
            </a:cxnLst>
            <a:rect l="0" t="0" r="r" b="b"/>
            <a:pathLst>
              <a:path w="277" h="453">
                <a:moveTo>
                  <a:pt x="65" y="22"/>
                </a:moveTo>
                <a:cubicBezTo>
                  <a:pt x="12" y="103"/>
                  <a:pt x="0" y="194"/>
                  <a:pt x="72" y="260"/>
                </a:cubicBezTo>
                <a:cubicBezTo>
                  <a:pt x="141" y="326"/>
                  <a:pt x="190" y="377"/>
                  <a:pt x="206" y="453"/>
                </a:cubicBezTo>
                <a:cubicBezTo>
                  <a:pt x="257" y="318"/>
                  <a:pt x="277" y="184"/>
                  <a:pt x="206" y="69"/>
                </a:cubicBezTo>
                <a:cubicBezTo>
                  <a:pt x="169" y="10"/>
                  <a:pt x="125" y="0"/>
                  <a:pt x="81" y="13"/>
                </a:cubicBezTo>
                <a:cubicBezTo>
                  <a:pt x="155" y="113"/>
                  <a:pt x="192" y="238"/>
                  <a:pt x="199" y="362"/>
                </a:cubicBezTo>
                <a:cubicBezTo>
                  <a:pt x="180" y="213"/>
                  <a:pt x="134" y="113"/>
                  <a:pt x="65" y="22"/>
                </a:cubicBezTo>
                <a:close/>
              </a:path>
            </a:pathLst>
          </a:custGeom>
          <a:solidFill>
            <a:srgbClr val="62626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90" name="Freeform 18"/>
          <p:cNvSpPr>
            <a:spLocks/>
          </p:cNvSpPr>
          <p:nvPr/>
        </p:nvSpPr>
        <p:spPr bwMode="auto">
          <a:xfrm>
            <a:off x="4637559" y="1974991"/>
            <a:ext cx="3363731" cy="4883009"/>
          </a:xfrm>
          <a:custGeom>
            <a:avLst/>
            <a:gdLst/>
            <a:ahLst/>
            <a:cxnLst>
              <a:cxn ang="0">
                <a:pos x="935" y="802"/>
              </a:cxn>
              <a:cxn ang="0">
                <a:pos x="1068" y="631"/>
              </a:cxn>
              <a:cxn ang="0">
                <a:pos x="859" y="776"/>
              </a:cxn>
              <a:cxn ang="0">
                <a:pos x="733" y="833"/>
              </a:cxn>
              <a:cxn ang="0">
                <a:pos x="756" y="774"/>
              </a:cxn>
              <a:cxn ang="0">
                <a:pos x="787" y="673"/>
              </a:cxn>
              <a:cxn ang="0">
                <a:pos x="1102" y="378"/>
              </a:cxn>
              <a:cxn ang="0">
                <a:pos x="799" y="562"/>
              </a:cxn>
              <a:cxn ang="0">
                <a:pos x="784" y="427"/>
              </a:cxn>
              <a:cxn ang="0">
                <a:pos x="899" y="191"/>
              </a:cxn>
              <a:cxn ang="0">
                <a:pos x="763" y="361"/>
              </a:cxn>
              <a:cxn ang="0">
                <a:pos x="690" y="229"/>
              </a:cxn>
              <a:cxn ang="0">
                <a:pos x="721" y="695"/>
              </a:cxn>
              <a:cxn ang="0">
                <a:pos x="558" y="380"/>
              </a:cxn>
              <a:cxn ang="0">
                <a:pos x="641" y="869"/>
              </a:cxn>
              <a:cxn ang="0">
                <a:pos x="590" y="1012"/>
              </a:cxn>
              <a:cxn ang="0">
                <a:pos x="493" y="807"/>
              </a:cxn>
              <a:cxn ang="0">
                <a:pos x="539" y="595"/>
              </a:cxn>
              <a:cxn ang="0">
                <a:pos x="471" y="746"/>
              </a:cxn>
              <a:cxn ang="0">
                <a:pos x="459" y="704"/>
              </a:cxn>
              <a:cxn ang="0">
                <a:pos x="605" y="0"/>
              </a:cxn>
              <a:cxn ang="0">
                <a:pos x="474" y="213"/>
              </a:cxn>
              <a:cxn ang="0">
                <a:pos x="357" y="22"/>
              </a:cxn>
              <a:cxn ang="0">
                <a:pos x="440" y="298"/>
              </a:cxn>
              <a:cxn ang="0">
                <a:pos x="391" y="665"/>
              </a:cxn>
              <a:cxn ang="0">
                <a:pos x="423" y="846"/>
              </a:cxn>
              <a:cxn ang="0">
                <a:pos x="282" y="227"/>
              </a:cxn>
              <a:cxn ang="0">
                <a:pos x="271" y="507"/>
              </a:cxn>
              <a:cxn ang="0">
                <a:pos x="0" y="422"/>
              </a:cxn>
              <a:cxn ang="0">
                <a:pos x="276" y="569"/>
              </a:cxn>
              <a:cxn ang="0">
                <a:pos x="346" y="842"/>
              </a:cxn>
              <a:cxn ang="0">
                <a:pos x="212" y="826"/>
              </a:cxn>
              <a:cxn ang="0">
                <a:pos x="54" y="627"/>
              </a:cxn>
              <a:cxn ang="0">
                <a:pos x="167" y="836"/>
              </a:cxn>
              <a:cxn ang="0">
                <a:pos x="22" y="913"/>
              </a:cxn>
              <a:cxn ang="0">
                <a:pos x="389" y="929"/>
              </a:cxn>
              <a:cxn ang="0">
                <a:pos x="440" y="1007"/>
              </a:cxn>
              <a:cxn ang="0">
                <a:pos x="655" y="1517"/>
              </a:cxn>
              <a:cxn ang="0">
                <a:pos x="485" y="1601"/>
              </a:cxn>
              <a:cxn ang="0">
                <a:pos x="978" y="1601"/>
              </a:cxn>
              <a:cxn ang="0">
                <a:pos x="843" y="1513"/>
              </a:cxn>
              <a:cxn ang="0">
                <a:pos x="843" y="1513"/>
              </a:cxn>
              <a:cxn ang="0">
                <a:pos x="707" y="1144"/>
              </a:cxn>
              <a:cxn ang="0">
                <a:pos x="688" y="1006"/>
              </a:cxn>
              <a:cxn ang="0">
                <a:pos x="874" y="822"/>
              </a:cxn>
              <a:cxn ang="0">
                <a:pos x="876" y="822"/>
              </a:cxn>
              <a:cxn ang="0">
                <a:pos x="1091" y="949"/>
              </a:cxn>
              <a:cxn ang="0">
                <a:pos x="935" y="802"/>
              </a:cxn>
            </a:cxnLst>
            <a:rect l="0" t="0" r="r" b="b"/>
            <a:pathLst>
              <a:path w="1102" h="1601">
                <a:moveTo>
                  <a:pt x="935" y="802"/>
                </a:moveTo>
                <a:cubicBezTo>
                  <a:pt x="1004" y="772"/>
                  <a:pt x="1064" y="712"/>
                  <a:pt x="1068" y="631"/>
                </a:cubicBezTo>
                <a:cubicBezTo>
                  <a:pt x="1047" y="762"/>
                  <a:pt x="933" y="762"/>
                  <a:pt x="859" y="776"/>
                </a:cubicBezTo>
                <a:cubicBezTo>
                  <a:pt x="800" y="786"/>
                  <a:pt x="766" y="801"/>
                  <a:pt x="733" y="833"/>
                </a:cubicBezTo>
                <a:cubicBezTo>
                  <a:pt x="740" y="815"/>
                  <a:pt x="747" y="795"/>
                  <a:pt x="756" y="774"/>
                </a:cubicBezTo>
                <a:cubicBezTo>
                  <a:pt x="769" y="741"/>
                  <a:pt x="780" y="707"/>
                  <a:pt x="787" y="673"/>
                </a:cubicBezTo>
                <a:cubicBezTo>
                  <a:pt x="837" y="539"/>
                  <a:pt x="931" y="384"/>
                  <a:pt x="1102" y="378"/>
                </a:cubicBezTo>
                <a:cubicBezTo>
                  <a:pt x="1000" y="373"/>
                  <a:pt x="882" y="453"/>
                  <a:pt x="799" y="562"/>
                </a:cubicBezTo>
                <a:cubicBezTo>
                  <a:pt x="799" y="517"/>
                  <a:pt x="795" y="472"/>
                  <a:pt x="784" y="427"/>
                </a:cubicBezTo>
                <a:cubicBezTo>
                  <a:pt x="779" y="342"/>
                  <a:pt x="802" y="248"/>
                  <a:pt x="899" y="191"/>
                </a:cubicBezTo>
                <a:cubicBezTo>
                  <a:pt x="839" y="221"/>
                  <a:pt x="785" y="279"/>
                  <a:pt x="763" y="361"/>
                </a:cubicBezTo>
                <a:cubicBezTo>
                  <a:pt x="746" y="315"/>
                  <a:pt x="722" y="271"/>
                  <a:pt x="690" y="229"/>
                </a:cubicBezTo>
                <a:cubicBezTo>
                  <a:pt x="803" y="411"/>
                  <a:pt x="773" y="565"/>
                  <a:pt x="721" y="695"/>
                </a:cubicBezTo>
                <a:cubicBezTo>
                  <a:pt x="713" y="559"/>
                  <a:pt x="646" y="447"/>
                  <a:pt x="558" y="380"/>
                </a:cubicBezTo>
                <a:cubicBezTo>
                  <a:pt x="696" y="522"/>
                  <a:pt x="690" y="728"/>
                  <a:pt x="641" y="869"/>
                </a:cubicBezTo>
                <a:cubicBezTo>
                  <a:pt x="614" y="927"/>
                  <a:pt x="596" y="967"/>
                  <a:pt x="590" y="1012"/>
                </a:cubicBezTo>
                <a:cubicBezTo>
                  <a:pt x="552" y="943"/>
                  <a:pt x="518" y="871"/>
                  <a:pt x="493" y="807"/>
                </a:cubicBezTo>
                <a:cubicBezTo>
                  <a:pt x="549" y="704"/>
                  <a:pt x="539" y="595"/>
                  <a:pt x="539" y="595"/>
                </a:cubicBezTo>
                <a:cubicBezTo>
                  <a:pt x="540" y="660"/>
                  <a:pt x="494" y="719"/>
                  <a:pt x="471" y="746"/>
                </a:cubicBezTo>
                <a:cubicBezTo>
                  <a:pt x="466" y="731"/>
                  <a:pt x="462" y="717"/>
                  <a:pt x="459" y="704"/>
                </a:cubicBezTo>
                <a:cubicBezTo>
                  <a:pt x="417" y="531"/>
                  <a:pt x="425" y="253"/>
                  <a:pt x="605" y="0"/>
                </a:cubicBezTo>
                <a:cubicBezTo>
                  <a:pt x="558" y="58"/>
                  <a:pt x="511" y="131"/>
                  <a:pt x="474" y="213"/>
                </a:cubicBezTo>
                <a:cubicBezTo>
                  <a:pt x="462" y="127"/>
                  <a:pt x="415" y="60"/>
                  <a:pt x="357" y="22"/>
                </a:cubicBezTo>
                <a:cubicBezTo>
                  <a:pt x="457" y="97"/>
                  <a:pt x="461" y="209"/>
                  <a:pt x="440" y="298"/>
                </a:cubicBezTo>
                <a:cubicBezTo>
                  <a:pt x="398" y="414"/>
                  <a:pt x="376" y="541"/>
                  <a:pt x="391" y="665"/>
                </a:cubicBezTo>
                <a:cubicBezTo>
                  <a:pt x="395" y="695"/>
                  <a:pt x="406" y="786"/>
                  <a:pt x="423" y="846"/>
                </a:cubicBezTo>
                <a:cubicBezTo>
                  <a:pt x="321" y="706"/>
                  <a:pt x="254" y="499"/>
                  <a:pt x="282" y="227"/>
                </a:cubicBezTo>
                <a:cubicBezTo>
                  <a:pt x="267" y="310"/>
                  <a:pt x="263" y="406"/>
                  <a:pt x="271" y="507"/>
                </a:cubicBezTo>
                <a:cubicBezTo>
                  <a:pt x="192" y="422"/>
                  <a:pt x="86" y="400"/>
                  <a:pt x="0" y="422"/>
                </a:cubicBezTo>
                <a:cubicBezTo>
                  <a:pt x="143" y="398"/>
                  <a:pt x="233" y="482"/>
                  <a:pt x="276" y="569"/>
                </a:cubicBezTo>
                <a:cubicBezTo>
                  <a:pt x="289" y="663"/>
                  <a:pt x="310" y="754"/>
                  <a:pt x="346" y="842"/>
                </a:cubicBezTo>
                <a:cubicBezTo>
                  <a:pt x="301" y="826"/>
                  <a:pt x="256" y="822"/>
                  <a:pt x="212" y="826"/>
                </a:cubicBezTo>
                <a:cubicBezTo>
                  <a:pt x="139" y="798"/>
                  <a:pt x="67" y="740"/>
                  <a:pt x="54" y="627"/>
                </a:cubicBezTo>
                <a:cubicBezTo>
                  <a:pt x="58" y="702"/>
                  <a:pt x="96" y="784"/>
                  <a:pt x="167" y="836"/>
                </a:cubicBezTo>
                <a:cubicBezTo>
                  <a:pt x="114" y="850"/>
                  <a:pt x="64" y="876"/>
                  <a:pt x="22" y="913"/>
                </a:cubicBezTo>
                <a:cubicBezTo>
                  <a:pt x="188" y="850"/>
                  <a:pt x="303" y="870"/>
                  <a:pt x="389" y="929"/>
                </a:cubicBezTo>
                <a:cubicBezTo>
                  <a:pt x="404" y="955"/>
                  <a:pt x="421" y="983"/>
                  <a:pt x="440" y="1007"/>
                </a:cubicBezTo>
                <a:cubicBezTo>
                  <a:pt x="578" y="1192"/>
                  <a:pt x="661" y="1342"/>
                  <a:pt x="655" y="1517"/>
                </a:cubicBezTo>
                <a:cubicBezTo>
                  <a:pt x="653" y="1533"/>
                  <a:pt x="632" y="1582"/>
                  <a:pt x="485" y="1601"/>
                </a:cubicBezTo>
                <a:cubicBezTo>
                  <a:pt x="978" y="1601"/>
                  <a:pt x="978" y="1601"/>
                  <a:pt x="978" y="1601"/>
                </a:cubicBezTo>
                <a:cubicBezTo>
                  <a:pt x="978" y="1601"/>
                  <a:pt x="865" y="1568"/>
                  <a:pt x="843" y="1513"/>
                </a:cubicBezTo>
                <a:cubicBezTo>
                  <a:pt x="843" y="1513"/>
                  <a:pt x="843" y="1513"/>
                  <a:pt x="843" y="1513"/>
                </a:cubicBezTo>
                <a:cubicBezTo>
                  <a:pt x="836" y="1386"/>
                  <a:pt x="791" y="1260"/>
                  <a:pt x="707" y="1144"/>
                </a:cubicBezTo>
                <a:cubicBezTo>
                  <a:pt x="692" y="1093"/>
                  <a:pt x="685" y="1050"/>
                  <a:pt x="688" y="1006"/>
                </a:cubicBezTo>
                <a:cubicBezTo>
                  <a:pt x="721" y="915"/>
                  <a:pt x="766" y="845"/>
                  <a:pt x="874" y="822"/>
                </a:cubicBezTo>
                <a:cubicBezTo>
                  <a:pt x="876" y="822"/>
                  <a:pt x="876" y="822"/>
                  <a:pt x="876" y="822"/>
                </a:cubicBezTo>
                <a:cubicBezTo>
                  <a:pt x="953" y="822"/>
                  <a:pt x="1040" y="848"/>
                  <a:pt x="1091" y="949"/>
                </a:cubicBezTo>
                <a:cubicBezTo>
                  <a:pt x="1064" y="886"/>
                  <a:pt x="1010" y="828"/>
                  <a:pt x="935" y="802"/>
                </a:cubicBez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24" name="Freeform 23"/>
          <p:cNvSpPr/>
          <p:nvPr/>
        </p:nvSpPr>
        <p:spPr>
          <a:xfrm flipV="1">
            <a:off x="4210784" y="3043640"/>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solidFill>
                <a:srgbClr val="4C4F54"/>
              </a:solidFill>
            </a:endParaRPr>
          </a:p>
        </p:txBody>
      </p:sp>
      <p:sp>
        <p:nvSpPr>
          <p:cNvPr id="27" name="Freeform 26"/>
          <p:cNvSpPr/>
          <p:nvPr/>
        </p:nvSpPr>
        <p:spPr>
          <a:xfrm flipV="1">
            <a:off x="4242263" y="455765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solidFill>
                <a:srgbClr val="4C4F54"/>
              </a:solidFill>
            </a:endParaRPr>
          </a:p>
        </p:txBody>
      </p:sp>
      <p:sp>
        <p:nvSpPr>
          <p:cNvPr id="30" name="Freeform 29"/>
          <p:cNvSpPr/>
          <p:nvPr/>
        </p:nvSpPr>
        <p:spPr>
          <a:xfrm flipV="1">
            <a:off x="7718585" y="2872774"/>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solidFill>
                <a:srgbClr val="4C4F54"/>
              </a:solidFill>
            </a:endParaRPr>
          </a:p>
        </p:txBody>
      </p:sp>
      <p:sp>
        <p:nvSpPr>
          <p:cNvPr id="33" name="Freeform 32"/>
          <p:cNvSpPr/>
          <p:nvPr/>
        </p:nvSpPr>
        <p:spPr>
          <a:xfrm flipV="1">
            <a:off x="6362072" y="1575157"/>
            <a:ext cx="595404"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solidFill>
                <a:srgbClr val="4C4F54"/>
              </a:solidFill>
            </a:endParaRPr>
          </a:p>
        </p:txBody>
      </p:sp>
      <p:sp>
        <p:nvSpPr>
          <p:cNvPr id="36" name="Freeform 35"/>
          <p:cNvSpPr/>
          <p:nvPr/>
        </p:nvSpPr>
        <p:spPr>
          <a:xfrm flipV="1">
            <a:off x="5278569" y="171824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solidFill>
                <a:srgbClr val="4C4F54"/>
              </a:solidFill>
            </a:endParaRPr>
          </a:p>
        </p:txBody>
      </p:sp>
      <p:sp>
        <p:nvSpPr>
          <p:cNvPr id="39" name="Freeform 38"/>
          <p:cNvSpPr/>
          <p:nvPr/>
        </p:nvSpPr>
        <p:spPr>
          <a:xfrm flipV="1">
            <a:off x="7660128" y="4659486"/>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solidFill>
                <a:srgbClr val="4C4F54"/>
              </a:solidFill>
            </a:endParaRPr>
          </a:p>
        </p:txBody>
      </p:sp>
      <p:sp>
        <p:nvSpPr>
          <p:cNvPr id="48" name="TextBox 47">
            <a:extLst>
              <a:ext uri="{FF2B5EF4-FFF2-40B4-BE49-F238E27FC236}">
                <a16:creationId xmlns:a16="http://schemas.microsoft.com/office/drawing/2014/main" id="{8DD900CE-AABA-43A2-8350-775C18001DF7}"/>
              </a:ext>
            </a:extLst>
          </p:cNvPr>
          <p:cNvSpPr txBox="1"/>
          <p:nvPr/>
        </p:nvSpPr>
        <p:spPr>
          <a:xfrm>
            <a:off x="5324811" y="1772142"/>
            <a:ext cx="502920" cy="507831"/>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03</a:t>
            </a:r>
          </a:p>
          <a:p>
            <a:pPr algn="ctr"/>
            <a:r>
              <a:rPr lang="en-US" sz="700" b="1" dirty="0">
                <a:solidFill>
                  <a:srgbClr val="4C4F54"/>
                </a:solidFill>
              </a:rPr>
              <a:t>OPTION</a:t>
            </a:r>
          </a:p>
        </p:txBody>
      </p:sp>
      <p:sp>
        <p:nvSpPr>
          <p:cNvPr id="49" name="TextBox 48">
            <a:extLst>
              <a:ext uri="{FF2B5EF4-FFF2-40B4-BE49-F238E27FC236}">
                <a16:creationId xmlns:a16="http://schemas.microsoft.com/office/drawing/2014/main" id="{290CD648-C33C-476A-AF44-AD9FC5F54E19}"/>
              </a:ext>
            </a:extLst>
          </p:cNvPr>
          <p:cNvSpPr txBox="1"/>
          <p:nvPr/>
        </p:nvSpPr>
        <p:spPr>
          <a:xfrm>
            <a:off x="4293721" y="4581039"/>
            <a:ext cx="502920" cy="507831"/>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01</a:t>
            </a:r>
          </a:p>
          <a:p>
            <a:pPr algn="ctr"/>
            <a:r>
              <a:rPr lang="en-US" sz="700" b="1" dirty="0">
                <a:solidFill>
                  <a:srgbClr val="4C4F54"/>
                </a:solidFill>
              </a:rPr>
              <a:t>OPTION</a:t>
            </a:r>
          </a:p>
        </p:txBody>
      </p:sp>
      <p:sp>
        <p:nvSpPr>
          <p:cNvPr id="50" name="TextBox 49">
            <a:extLst>
              <a:ext uri="{FF2B5EF4-FFF2-40B4-BE49-F238E27FC236}">
                <a16:creationId xmlns:a16="http://schemas.microsoft.com/office/drawing/2014/main" id="{58A6B5AF-7DC1-477A-9366-73C3DEF7509F}"/>
              </a:ext>
            </a:extLst>
          </p:cNvPr>
          <p:cNvSpPr txBox="1"/>
          <p:nvPr/>
        </p:nvSpPr>
        <p:spPr>
          <a:xfrm>
            <a:off x="4255530" y="3075783"/>
            <a:ext cx="502920" cy="507831"/>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02</a:t>
            </a:r>
          </a:p>
          <a:p>
            <a:pPr algn="ctr"/>
            <a:r>
              <a:rPr lang="en-US" sz="700" b="1" dirty="0">
                <a:solidFill>
                  <a:srgbClr val="4C4F54"/>
                </a:solidFill>
              </a:rPr>
              <a:t>OPTION</a:t>
            </a:r>
          </a:p>
        </p:txBody>
      </p:sp>
      <p:sp>
        <p:nvSpPr>
          <p:cNvPr id="51" name="TextBox 50">
            <a:extLst>
              <a:ext uri="{FF2B5EF4-FFF2-40B4-BE49-F238E27FC236}">
                <a16:creationId xmlns:a16="http://schemas.microsoft.com/office/drawing/2014/main" id="{E57518ED-1035-4EC8-8359-33C888DF4AF3}"/>
              </a:ext>
            </a:extLst>
          </p:cNvPr>
          <p:cNvSpPr txBox="1"/>
          <p:nvPr/>
        </p:nvSpPr>
        <p:spPr>
          <a:xfrm>
            <a:off x="6393303" y="1598539"/>
            <a:ext cx="502920" cy="507831"/>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04</a:t>
            </a:r>
          </a:p>
          <a:p>
            <a:pPr algn="ctr"/>
            <a:r>
              <a:rPr lang="en-US" sz="700" b="1" dirty="0">
                <a:solidFill>
                  <a:srgbClr val="4C4F54"/>
                </a:solidFill>
              </a:rPr>
              <a:t>OPTION</a:t>
            </a:r>
          </a:p>
        </p:txBody>
      </p:sp>
      <p:sp>
        <p:nvSpPr>
          <p:cNvPr id="52" name="TextBox 51">
            <a:extLst>
              <a:ext uri="{FF2B5EF4-FFF2-40B4-BE49-F238E27FC236}">
                <a16:creationId xmlns:a16="http://schemas.microsoft.com/office/drawing/2014/main" id="{9436082F-E735-4ADD-81F9-D2FC04844B89}"/>
              </a:ext>
            </a:extLst>
          </p:cNvPr>
          <p:cNvSpPr txBox="1"/>
          <p:nvPr/>
        </p:nvSpPr>
        <p:spPr>
          <a:xfrm>
            <a:off x="7766791" y="2910183"/>
            <a:ext cx="502920" cy="507831"/>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05</a:t>
            </a:r>
          </a:p>
          <a:p>
            <a:pPr algn="ctr"/>
            <a:r>
              <a:rPr lang="en-US" sz="700" b="1" dirty="0">
                <a:solidFill>
                  <a:srgbClr val="4C4F54"/>
                </a:solidFill>
              </a:rPr>
              <a:t>OPTION</a:t>
            </a:r>
          </a:p>
        </p:txBody>
      </p:sp>
      <p:sp>
        <p:nvSpPr>
          <p:cNvPr id="53" name="TextBox 52">
            <a:extLst>
              <a:ext uri="{FF2B5EF4-FFF2-40B4-BE49-F238E27FC236}">
                <a16:creationId xmlns:a16="http://schemas.microsoft.com/office/drawing/2014/main" id="{E3BE3DEC-39B5-4909-9CAF-595D0A651104}"/>
              </a:ext>
            </a:extLst>
          </p:cNvPr>
          <p:cNvSpPr txBox="1"/>
          <p:nvPr/>
        </p:nvSpPr>
        <p:spPr>
          <a:xfrm>
            <a:off x="7720271" y="4702228"/>
            <a:ext cx="502920" cy="507831"/>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06</a:t>
            </a:r>
          </a:p>
          <a:p>
            <a:pPr algn="ctr"/>
            <a:r>
              <a:rPr lang="en-US" sz="700" b="1" dirty="0">
                <a:solidFill>
                  <a:srgbClr val="4C4F54"/>
                </a:solidFill>
              </a:rPr>
              <a:t>OPTION</a:t>
            </a:r>
          </a:p>
        </p:txBody>
      </p:sp>
      <p:sp>
        <p:nvSpPr>
          <p:cNvPr id="54" name="TextBox 53">
            <a:extLst>
              <a:ext uri="{FF2B5EF4-FFF2-40B4-BE49-F238E27FC236}">
                <a16:creationId xmlns:a16="http://schemas.microsoft.com/office/drawing/2014/main" id="{580EE3EC-93DF-4277-9CC9-D5D9A6F5F3CE}"/>
              </a:ext>
            </a:extLst>
          </p:cNvPr>
          <p:cNvSpPr txBox="1"/>
          <p:nvPr/>
        </p:nvSpPr>
        <p:spPr>
          <a:xfrm>
            <a:off x="154698" y="5501348"/>
            <a:ext cx="3478816" cy="975652"/>
          </a:xfrm>
          <a:prstGeom prst="rect">
            <a:avLst/>
          </a:prstGeom>
          <a:noFill/>
        </p:spPr>
        <p:txBody>
          <a:bodyPr wrap="square" rtlCol="0">
            <a:spAutoFit/>
          </a:bodyPr>
          <a:lstStyle/>
          <a:p>
            <a:pPr algn="r" defTabSz="1219170">
              <a:spcBef>
                <a:spcPct val="20000"/>
              </a:spcBef>
              <a:defRPr/>
            </a:pPr>
            <a:r>
              <a:rPr lang="en-US" sz="1400" dirty="0">
                <a:solidFill>
                  <a:srgbClr val="34738D"/>
                </a:solidFill>
                <a:latin typeface="Bernard MT Condensed" panose="02050806060905020404" pitchFamily="18" charset="0"/>
              </a:rPr>
              <a:t>LOREM IPSUM DOLOR 01</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84DDF6BD-A983-4C1F-B985-575322F2E568}"/>
              </a:ext>
            </a:extLst>
          </p:cNvPr>
          <p:cNvSpPr txBox="1"/>
          <p:nvPr/>
        </p:nvSpPr>
        <p:spPr>
          <a:xfrm>
            <a:off x="486932" y="3732465"/>
            <a:ext cx="2794993" cy="1144929"/>
          </a:xfrm>
          <a:prstGeom prst="rect">
            <a:avLst/>
          </a:prstGeom>
          <a:noFill/>
        </p:spPr>
        <p:txBody>
          <a:bodyPr wrap="square" rtlCol="0">
            <a:spAutoFit/>
          </a:bodyPr>
          <a:lstStyle/>
          <a:p>
            <a:pPr algn="r" defTabSz="1219170">
              <a:spcBef>
                <a:spcPct val="20000"/>
              </a:spcBef>
              <a:defRPr/>
            </a:pPr>
            <a:r>
              <a:rPr lang="en-US" sz="1400" dirty="0">
                <a:solidFill>
                  <a:srgbClr val="189A80"/>
                </a:solidFill>
                <a:latin typeface="Bernard MT Condensed" panose="02050806060905020404" pitchFamily="18" charset="0"/>
              </a:rPr>
              <a:t>LOREM IPSUM DOLOR 02</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6" name="TextBox 55">
            <a:extLst>
              <a:ext uri="{FF2B5EF4-FFF2-40B4-BE49-F238E27FC236}">
                <a16:creationId xmlns:a16="http://schemas.microsoft.com/office/drawing/2014/main" id="{40A00404-B9EF-4C43-9463-D51E284DFD08}"/>
              </a:ext>
            </a:extLst>
          </p:cNvPr>
          <p:cNvSpPr txBox="1"/>
          <p:nvPr/>
        </p:nvSpPr>
        <p:spPr>
          <a:xfrm>
            <a:off x="384847" y="2189065"/>
            <a:ext cx="3601450" cy="975652"/>
          </a:xfrm>
          <a:prstGeom prst="rect">
            <a:avLst/>
          </a:prstGeom>
          <a:noFill/>
        </p:spPr>
        <p:txBody>
          <a:bodyPr wrap="square" rtlCol="0">
            <a:spAutoFit/>
          </a:bodyPr>
          <a:lstStyle/>
          <a:p>
            <a:pPr algn="r" defTabSz="1219170">
              <a:spcBef>
                <a:spcPct val="20000"/>
              </a:spcBef>
              <a:defRPr/>
            </a:pPr>
            <a:r>
              <a:rPr lang="en-US" sz="1400" dirty="0">
                <a:solidFill>
                  <a:srgbClr val="EF9D27"/>
                </a:solidFill>
                <a:latin typeface="Bernard MT Condensed" panose="02050806060905020404" pitchFamily="18" charset="0"/>
              </a:rPr>
              <a:t>LOREM IPSUM DOLOR 03</a:t>
            </a:r>
          </a:p>
          <a:p>
            <a:pPr algn="r" defTabSz="1219170">
              <a:spcBef>
                <a:spcPct val="20000"/>
              </a:spcBef>
              <a:defRPr/>
            </a:pPr>
            <a:endParaRPr lang="en-US" sz="200" b="1"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F7EC46D6-0107-400F-8BBA-8965601579E7}"/>
              </a:ext>
            </a:extLst>
          </p:cNvPr>
          <p:cNvSpPr txBox="1"/>
          <p:nvPr/>
        </p:nvSpPr>
        <p:spPr>
          <a:xfrm>
            <a:off x="7691219" y="1337999"/>
            <a:ext cx="3601450" cy="975652"/>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 04</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3DC2068E-BD9A-43B6-9BC0-0E324DA35ABC}"/>
              </a:ext>
            </a:extLst>
          </p:cNvPr>
          <p:cNvSpPr txBox="1"/>
          <p:nvPr/>
        </p:nvSpPr>
        <p:spPr>
          <a:xfrm>
            <a:off x="8715037" y="3345778"/>
            <a:ext cx="3119657" cy="1144929"/>
          </a:xfrm>
          <a:prstGeom prst="rect">
            <a:avLst/>
          </a:prstGeom>
          <a:noFill/>
        </p:spPr>
        <p:txBody>
          <a:bodyPr wrap="square" rtlCol="0">
            <a:spAutoFit/>
          </a:bodyPr>
          <a:lstStyle/>
          <a:p>
            <a:pPr defTabSz="1219170">
              <a:spcBef>
                <a:spcPct val="20000"/>
              </a:spcBef>
              <a:defRPr/>
            </a:pPr>
            <a:r>
              <a:rPr lang="en-US" sz="1400" dirty="0">
                <a:solidFill>
                  <a:srgbClr val="564267"/>
                </a:solidFill>
                <a:latin typeface="Bernard MT Condensed" panose="02050806060905020404" pitchFamily="18" charset="0"/>
              </a:rPr>
              <a:t>LOREM IPSUM DOLOR 05</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9" name="TextBox 58">
            <a:extLst>
              <a:ext uri="{FF2B5EF4-FFF2-40B4-BE49-F238E27FC236}">
                <a16:creationId xmlns:a16="http://schemas.microsoft.com/office/drawing/2014/main" id="{1D55567D-609F-4CF4-9BF5-0B1F5FD4D562}"/>
              </a:ext>
            </a:extLst>
          </p:cNvPr>
          <p:cNvSpPr txBox="1"/>
          <p:nvPr/>
        </p:nvSpPr>
        <p:spPr>
          <a:xfrm>
            <a:off x="8800549" y="5180736"/>
            <a:ext cx="3119657" cy="1144929"/>
          </a:xfrm>
          <a:prstGeom prst="rect">
            <a:avLst/>
          </a:prstGeom>
          <a:noFill/>
        </p:spPr>
        <p:txBody>
          <a:bodyPr wrap="square" rtlCol="0">
            <a:spAutoFit/>
          </a:bodyPr>
          <a:lstStyle/>
          <a:p>
            <a:pPr defTabSz="1219170">
              <a:spcBef>
                <a:spcPct val="20000"/>
              </a:spcBef>
              <a:defRPr/>
            </a:pPr>
            <a:r>
              <a:rPr lang="en-US" sz="1400" dirty="0">
                <a:solidFill>
                  <a:srgbClr val="626262"/>
                </a:solidFill>
                <a:latin typeface="Bernard MT Condensed" panose="02050806060905020404" pitchFamily="18" charset="0"/>
              </a:rPr>
              <a:t>LOREM IPSUM DOLOR 06</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0" name="TextBox 59">
            <a:extLst>
              <a:ext uri="{FF2B5EF4-FFF2-40B4-BE49-F238E27FC236}">
                <a16:creationId xmlns:a16="http://schemas.microsoft.com/office/drawing/2014/main" id="{0D266EF8-116D-48C9-84A1-0C248B0BB1E0}"/>
              </a:ext>
            </a:extLst>
          </p:cNvPr>
          <p:cNvSpPr txBox="1"/>
          <p:nvPr/>
        </p:nvSpPr>
        <p:spPr>
          <a:xfrm>
            <a:off x="387496" y="305067"/>
            <a:ext cx="4120992" cy="1415772"/>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3079" name="Freeform 7"/>
          <p:cNvSpPr>
            <a:spLocks noChangeAspect="1"/>
          </p:cNvSpPr>
          <p:nvPr/>
        </p:nvSpPr>
        <p:spPr bwMode="auto">
          <a:xfrm rot="250853" flipH="1">
            <a:off x="5335144" y="2489928"/>
            <a:ext cx="303311" cy="524643"/>
          </a:xfrm>
          <a:custGeom>
            <a:avLst/>
            <a:gdLst/>
            <a:ahLst/>
            <a:cxnLst>
              <a:cxn ang="0">
                <a:pos x="39" y="170"/>
              </a:cxn>
              <a:cxn ang="0">
                <a:pos x="11" y="106"/>
              </a:cxn>
              <a:cxn ang="0">
                <a:pos x="15" y="0"/>
              </a:cxn>
              <a:cxn ang="0">
                <a:pos x="96" y="116"/>
              </a:cxn>
              <a:cxn ang="0">
                <a:pos x="49" y="170"/>
              </a:cxn>
              <a:cxn ang="0">
                <a:pos x="34" y="32"/>
              </a:cxn>
              <a:cxn ang="0">
                <a:pos x="39" y="170"/>
              </a:cxn>
            </a:cxnLst>
            <a:rect l="0" t="0" r="r" b="b"/>
            <a:pathLst>
              <a:path w="100" h="172">
                <a:moveTo>
                  <a:pt x="39" y="170"/>
                </a:moveTo>
                <a:cubicBezTo>
                  <a:pt x="11" y="156"/>
                  <a:pt x="0" y="130"/>
                  <a:pt x="11" y="106"/>
                </a:cubicBezTo>
                <a:cubicBezTo>
                  <a:pt x="24" y="72"/>
                  <a:pt x="24" y="36"/>
                  <a:pt x="15" y="0"/>
                </a:cubicBezTo>
                <a:cubicBezTo>
                  <a:pt x="51" y="28"/>
                  <a:pt x="90" y="62"/>
                  <a:pt x="96" y="116"/>
                </a:cubicBezTo>
                <a:cubicBezTo>
                  <a:pt x="100" y="152"/>
                  <a:pt x="86" y="172"/>
                  <a:pt x="49" y="170"/>
                </a:cubicBezTo>
                <a:cubicBezTo>
                  <a:pt x="53" y="130"/>
                  <a:pt x="51" y="80"/>
                  <a:pt x="34" y="32"/>
                </a:cubicBezTo>
                <a:cubicBezTo>
                  <a:pt x="51" y="86"/>
                  <a:pt x="49" y="128"/>
                  <a:pt x="39" y="17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0" name="Freeform 8"/>
          <p:cNvSpPr>
            <a:spLocks noChangeAspect="1"/>
          </p:cNvSpPr>
          <p:nvPr/>
        </p:nvSpPr>
        <p:spPr bwMode="auto">
          <a:xfrm>
            <a:off x="6140444" y="3406830"/>
            <a:ext cx="303311" cy="519179"/>
          </a:xfrm>
          <a:custGeom>
            <a:avLst/>
            <a:gdLst/>
            <a:ahLst/>
            <a:cxnLst>
              <a:cxn ang="0">
                <a:pos x="40" y="169"/>
              </a:cxn>
              <a:cxn ang="0">
                <a:pos x="11" y="105"/>
              </a:cxn>
              <a:cxn ang="0">
                <a:pos x="15" y="0"/>
              </a:cxn>
              <a:cxn ang="0">
                <a:pos x="96" y="115"/>
              </a:cxn>
              <a:cxn ang="0">
                <a:pos x="49" y="169"/>
              </a:cxn>
              <a:cxn ang="0">
                <a:pos x="34" y="31"/>
              </a:cxn>
              <a:cxn ang="0">
                <a:pos x="40" y="169"/>
              </a:cxn>
            </a:cxnLst>
            <a:rect l="0" t="0" r="r" b="b"/>
            <a:pathLst>
              <a:path w="100" h="171">
                <a:moveTo>
                  <a:pt x="40" y="169"/>
                </a:moveTo>
                <a:cubicBezTo>
                  <a:pt x="11" y="155"/>
                  <a:pt x="0" y="129"/>
                  <a:pt x="11" y="105"/>
                </a:cubicBezTo>
                <a:cubicBezTo>
                  <a:pt x="25" y="71"/>
                  <a:pt x="25" y="35"/>
                  <a:pt x="15" y="0"/>
                </a:cubicBezTo>
                <a:cubicBezTo>
                  <a:pt x="51" y="27"/>
                  <a:pt x="90" y="61"/>
                  <a:pt x="96" y="115"/>
                </a:cubicBezTo>
                <a:cubicBezTo>
                  <a:pt x="100" y="151"/>
                  <a:pt x="87" y="171"/>
                  <a:pt x="49" y="169"/>
                </a:cubicBezTo>
                <a:cubicBezTo>
                  <a:pt x="53" y="129"/>
                  <a:pt x="51" y="79"/>
                  <a:pt x="34" y="31"/>
                </a:cubicBezTo>
                <a:cubicBezTo>
                  <a:pt x="51" y="85"/>
                  <a:pt x="49" y="127"/>
                  <a:pt x="40" y="169"/>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2" name="Freeform 10"/>
          <p:cNvSpPr>
            <a:spLocks noChangeAspect="1"/>
          </p:cNvSpPr>
          <p:nvPr/>
        </p:nvSpPr>
        <p:spPr bwMode="auto">
          <a:xfrm rot="19810998">
            <a:off x="4671186" y="3804574"/>
            <a:ext cx="328730" cy="548640"/>
          </a:xfrm>
          <a:custGeom>
            <a:avLst/>
            <a:gdLst/>
            <a:ahLst/>
            <a:cxnLst>
              <a:cxn ang="0">
                <a:pos x="80" y="217"/>
              </a:cxn>
              <a:cxn ang="0">
                <a:pos x="119" y="138"/>
              </a:cxn>
              <a:cxn ang="0">
                <a:pos x="125" y="0"/>
              </a:cxn>
              <a:cxn ang="0">
                <a:pos x="7" y="140"/>
              </a:cxn>
              <a:cxn ang="0">
                <a:pos x="73" y="217"/>
              </a:cxn>
              <a:cxn ang="0">
                <a:pos x="96" y="38"/>
              </a:cxn>
              <a:cxn ang="0">
                <a:pos x="80" y="217"/>
              </a:cxn>
            </a:cxnLst>
            <a:rect l="0" t="0" r="r" b="b"/>
            <a:pathLst>
              <a:path w="130" h="217">
                <a:moveTo>
                  <a:pt x="80" y="217"/>
                </a:moveTo>
                <a:cubicBezTo>
                  <a:pt x="119" y="204"/>
                  <a:pt x="130" y="171"/>
                  <a:pt x="119" y="138"/>
                </a:cubicBezTo>
                <a:cubicBezTo>
                  <a:pt x="106" y="91"/>
                  <a:pt x="109" y="47"/>
                  <a:pt x="125" y="0"/>
                </a:cubicBezTo>
                <a:cubicBezTo>
                  <a:pt x="75" y="33"/>
                  <a:pt x="21" y="71"/>
                  <a:pt x="7" y="140"/>
                </a:cubicBezTo>
                <a:cubicBezTo>
                  <a:pt x="0" y="187"/>
                  <a:pt x="21" y="215"/>
                  <a:pt x="73" y="217"/>
                </a:cubicBezTo>
                <a:cubicBezTo>
                  <a:pt x="54" y="157"/>
                  <a:pt x="67" y="94"/>
                  <a:pt x="96" y="38"/>
                </a:cubicBezTo>
                <a:cubicBezTo>
                  <a:pt x="67" y="107"/>
                  <a:pt x="65" y="162"/>
                  <a:pt x="80" y="217"/>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3084" name="Freeform 12"/>
          <p:cNvSpPr>
            <a:spLocks noChangeAspect="1"/>
          </p:cNvSpPr>
          <p:nvPr/>
        </p:nvSpPr>
        <p:spPr bwMode="auto">
          <a:xfrm>
            <a:off x="6053003" y="2969628"/>
            <a:ext cx="398948" cy="314240"/>
          </a:xfrm>
          <a:custGeom>
            <a:avLst/>
            <a:gdLst/>
            <a:ahLst/>
            <a:cxnLst>
              <a:cxn ang="0">
                <a:pos x="116" y="84"/>
              </a:cxn>
              <a:cxn ang="0">
                <a:pos x="46" y="69"/>
              </a:cxn>
              <a:cxn ang="0">
                <a:pos x="0" y="10"/>
              </a:cxn>
              <a:cxn ang="0">
                <a:pos x="98" y="27"/>
              </a:cxn>
              <a:cxn ang="0">
                <a:pos x="121" y="76"/>
              </a:cxn>
              <a:cxn ang="0">
                <a:pos x="32" y="17"/>
              </a:cxn>
              <a:cxn ang="0">
                <a:pos x="116" y="84"/>
              </a:cxn>
            </a:cxnLst>
            <a:rect l="0" t="0" r="r" b="b"/>
            <a:pathLst>
              <a:path w="130" h="103">
                <a:moveTo>
                  <a:pt x="116" y="84"/>
                </a:moveTo>
                <a:cubicBezTo>
                  <a:pt x="91" y="103"/>
                  <a:pt x="63" y="101"/>
                  <a:pt x="46" y="69"/>
                </a:cubicBezTo>
                <a:cubicBezTo>
                  <a:pt x="35" y="47"/>
                  <a:pt x="23" y="24"/>
                  <a:pt x="0" y="10"/>
                </a:cubicBezTo>
                <a:cubicBezTo>
                  <a:pt x="37" y="0"/>
                  <a:pt x="70" y="5"/>
                  <a:pt x="98" y="27"/>
                </a:cubicBezTo>
                <a:cubicBezTo>
                  <a:pt x="98" y="27"/>
                  <a:pt x="130" y="44"/>
                  <a:pt x="121" y="76"/>
                </a:cubicBezTo>
                <a:cubicBezTo>
                  <a:pt x="98" y="52"/>
                  <a:pt x="65" y="29"/>
                  <a:pt x="32" y="17"/>
                </a:cubicBezTo>
                <a:cubicBezTo>
                  <a:pt x="70" y="37"/>
                  <a:pt x="95" y="57"/>
                  <a:pt x="116" y="84"/>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5" name="Freeform 13"/>
          <p:cNvSpPr>
            <a:spLocks noChangeAspect="1"/>
          </p:cNvSpPr>
          <p:nvPr/>
        </p:nvSpPr>
        <p:spPr bwMode="auto">
          <a:xfrm rot="794435">
            <a:off x="6349968" y="2445684"/>
            <a:ext cx="694059" cy="521912"/>
          </a:xfrm>
          <a:custGeom>
            <a:avLst/>
            <a:gdLst/>
            <a:ahLst/>
            <a:cxnLst>
              <a:cxn ang="0">
                <a:pos x="187" y="151"/>
              </a:cxn>
              <a:cxn ang="0">
                <a:pos x="103" y="127"/>
              </a:cxn>
              <a:cxn ang="0">
                <a:pos x="0" y="34"/>
              </a:cxn>
              <a:cxn ang="0">
                <a:pos x="183" y="39"/>
              </a:cxn>
              <a:cxn ang="0">
                <a:pos x="194" y="144"/>
              </a:cxn>
              <a:cxn ang="0">
                <a:pos x="48" y="39"/>
              </a:cxn>
              <a:cxn ang="0">
                <a:pos x="187" y="151"/>
              </a:cxn>
            </a:cxnLst>
            <a:rect l="0" t="0" r="r" b="b"/>
            <a:pathLst>
              <a:path w="228" h="171">
                <a:moveTo>
                  <a:pt x="187" y="151"/>
                </a:moveTo>
                <a:cubicBezTo>
                  <a:pt x="151" y="171"/>
                  <a:pt x="120" y="157"/>
                  <a:pt x="103" y="127"/>
                </a:cubicBezTo>
                <a:cubicBezTo>
                  <a:pt x="80" y="85"/>
                  <a:pt x="45" y="54"/>
                  <a:pt x="0" y="34"/>
                </a:cubicBezTo>
                <a:cubicBezTo>
                  <a:pt x="58" y="15"/>
                  <a:pt x="126" y="0"/>
                  <a:pt x="183" y="39"/>
                </a:cubicBezTo>
                <a:cubicBezTo>
                  <a:pt x="223" y="64"/>
                  <a:pt x="228" y="103"/>
                  <a:pt x="194" y="144"/>
                </a:cubicBezTo>
                <a:cubicBezTo>
                  <a:pt x="163" y="87"/>
                  <a:pt x="109" y="55"/>
                  <a:pt x="48" y="39"/>
                </a:cubicBezTo>
                <a:cubicBezTo>
                  <a:pt x="118" y="62"/>
                  <a:pt x="160" y="99"/>
                  <a:pt x="187" y="151"/>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6" name="Freeform 14"/>
          <p:cNvSpPr>
            <a:spLocks noChangeAspect="1"/>
          </p:cNvSpPr>
          <p:nvPr/>
        </p:nvSpPr>
        <p:spPr bwMode="auto">
          <a:xfrm rot="20836491">
            <a:off x="7061941" y="2319015"/>
            <a:ext cx="822960" cy="596994"/>
          </a:xfrm>
          <a:custGeom>
            <a:avLst/>
            <a:gdLst/>
            <a:ahLst/>
            <a:cxnLst>
              <a:cxn ang="0">
                <a:pos x="8" y="136"/>
              </a:cxn>
              <a:cxn ang="0">
                <a:pos x="149" y="138"/>
              </a:cxn>
              <a:cxn ang="0">
                <a:pos x="264" y="40"/>
              </a:cxn>
              <a:cxn ang="0">
                <a:pos x="64" y="32"/>
              </a:cxn>
              <a:cxn ang="0">
                <a:pos x="2" y="124"/>
              </a:cxn>
              <a:cxn ang="0">
                <a:pos x="200" y="42"/>
              </a:cxn>
              <a:cxn ang="0">
                <a:pos x="8" y="136"/>
              </a:cxn>
            </a:cxnLst>
            <a:rect l="0" t="0" r="r" b="b"/>
            <a:pathLst>
              <a:path w="264" h="192">
                <a:moveTo>
                  <a:pt x="8" y="136"/>
                </a:moveTo>
                <a:cubicBezTo>
                  <a:pt x="49" y="186"/>
                  <a:pt x="108" y="192"/>
                  <a:pt x="149" y="138"/>
                </a:cubicBezTo>
                <a:cubicBezTo>
                  <a:pt x="181" y="96"/>
                  <a:pt x="213" y="58"/>
                  <a:pt x="264" y="40"/>
                </a:cubicBezTo>
                <a:cubicBezTo>
                  <a:pt x="196" y="8"/>
                  <a:pt x="128" y="0"/>
                  <a:pt x="64" y="32"/>
                </a:cubicBezTo>
                <a:cubicBezTo>
                  <a:pt x="64" y="32"/>
                  <a:pt x="0" y="58"/>
                  <a:pt x="2" y="124"/>
                </a:cubicBezTo>
                <a:cubicBezTo>
                  <a:pt x="61" y="78"/>
                  <a:pt x="128" y="52"/>
                  <a:pt x="200" y="42"/>
                </a:cubicBezTo>
                <a:cubicBezTo>
                  <a:pt x="115" y="60"/>
                  <a:pt x="57" y="92"/>
                  <a:pt x="8" y="136"/>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088" name="Freeform 16"/>
          <p:cNvSpPr>
            <a:spLocks noChangeAspect="1"/>
          </p:cNvSpPr>
          <p:nvPr/>
        </p:nvSpPr>
        <p:spPr bwMode="auto">
          <a:xfrm rot="907355" flipH="1">
            <a:off x="7800680" y="3719590"/>
            <a:ext cx="241664" cy="365760"/>
          </a:xfrm>
          <a:custGeom>
            <a:avLst/>
            <a:gdLst/>
            <a:ahLst/>
            <a:cxnLst>
              <a:cxn ang="0">
                <a:pos x="30" y="100"/>
              </a:cxn>
              <a:cxn ang="0">
                <a:pos x="8" y="64"/>
              </a:cxn>
              <a:cxn ang="0">
                <a:pos x="0" y="0"/>
              </a:cxn>
              <a:cxn ang="0">
                <a:pos x="60" y="60"/>
              </a:cxn>
              <a:cxn ang="0">
                <a:pos x="34" y="98"/>
              </a:cxn>
              <a:cxn ang="0">
                <a:pos x="15" y="18"/>
              </a:cxn>
              <a:cxn ang="0">
                <a:pos x="30" y="100"/>
              </a:cxn>
            </a:cxnLst>
            <a:rect l="0" t="0" r="r" b="b"/>
            <a:pathLst>
              <a:path w="66" h="100">
                <a:moveTo>
                  <a:pt x="30" y="100"/>
                </a:moveTo>
                <a:cubicBezTo>
                  <a:pt x="13" y="94"/>
                  <a:pt x="6" y="80"/>
                  <a:pt x="8" y="64"/>
                </a:cubicBezTo>
                <a:cubicBezTo>
                  <a:pt x="13" y="42"/>
                  <a:pt x="10" y="20"/>
                  <a:pt x="0" y="0"/>
                </a:cubicBezTo>
                <a:cubicBezTo>
                  <a:pt x="25" y="12"/>
                  <a:pt x="51" y="28"/>
                  <a:pt x="60" y="60"/>
                </a:cubicBezTo>
                <a:cubicBezTo>
                  <a:pt x="66" y="80"/>
                  <a:pt x="59" y="94"/>
                  <a:pt x="34" y="98"/>
                </a:cubicBezTo>
                <a:cubicBezTo>
                  <a:pt x="40" y="70"/>
                  <a:pt x="30" y="42"/>
                  <a:pt x="15" y="18"/>
                </a:cubicBezTo>
                <a:cubicBezTo>
                  <a:pt x="32" y="48"/>
                  <a:pt x="36" y="72"/>
                  <a:pt x="30" y="10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pic>
        <p:nvPicPr>
          <p:cNvPr id="35" name="Picture 34">
            <a:hlinkClick r:id="rId2"/>
            <a:extLst>
              <a:ext uri="{FF2B5EF4-FFF2-40B4-BE49-F238E27FC236}">
                <a16:creationId xmlns:a16="http://schemas.microsoft.com/office/drawing/2014/main" id="{7DBB6F33-EB13-4AA8-A6C1-931773009C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6314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90"/>
                                        </p:tgtEl>
                                        <p:attrNameLst>
                                          <p:attrName>style.visibility</p:attrName>
                                        </p:attrNameLst>
                                      </p:cBhvr>
                                      <p:to>
                                        <p:strVal val="visible"/>
                                      </p:to>
                                    </p:set>
                                    <p:animEffect transition="in" filter="fade">
                                      <p:cBhvr>
                                        <p:cTn id="11" dur="1000"/>
                                        <p:tgtEl>
                                          <p:spTgt spid="3090"/>
                                        </p:tgtEl>
                                      </p:cBhvr>
                                    </p:animEffect>
                                    <p:anim calcmode="lin" valueType="num">
                                      <p:cBhvr>
                                        <p:cTn id="12" dur="1000" fill="hold"/>
                                        <p:tgtEl>
                                          <p:spTgt spid="3090"/>
                                        </p:tgtEl>
                                        <p:attrNameLst>
                                          <p:attrName>ppt_x</p:attrName>
                                        </p:attrNameLst>
                                      </p:cBhvr>
                                      <p:tavLst>
                                        <p:tav tm="0">
                                          <p:val>
                                            <p:strVal val="#ppt_x"/>
                                          </p:val>
                                        </p:tav>
                                        <p:tav tm="100000">
                                          <p:val>
                                            <p:strVal val="#ppt_x"/>
                                          </p:val>
                                        </p:tav>
                                      </p:tavLst>
                                    </p:anim>
                                    <p:anim calcmode="lin" valueType="num">
                                      <p:cBhvr>
                                        <p:cTn id="13" dur="1000" fill="hold"/>
                                        <p:tgtEl>
                                          <p:spTgt spid="309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18" presetClass="entr" presetSubtype="9" fill="hold" grpId="0" nodeType="after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strips(upLeft)">
                                      <p:cBhvr>
                                        <p:cTn id="17" dur="1000"/>
                                        <p:tgtEl>
                                          <p:spTgt spid="3082"/>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3079"/>
                                        </p:tgtEl>
                                        <p:attrNameLst>
                                          <p:attrName>style.visibility</p:attrName>
                                        </p:attrNameLst>
                                      </p:cBhvr>
                                      <p:to>
                                        <p:strVal val="visible"/>
                                      </p:to>
                                    </p:set>
                                    <p:animEffect transition="in" filter="strips(upRight)">
                                      <p:cBhvr>
                                        <p:cTn id="20" dur="1000"/>
                                        <p:tgtEl>
                                          <p:spTgt spid="3079"/>
                                        </p:tgtEl>
                                      </p:cBhvr>
                                    </p:animEffect>
                                  </p:childTnLst>
                                </p:cTn>
                              </p:par>
                              <p:par>
                                <p:cTn id="21" presetID="18" presetClass="entr" presetSubtype="9" fill="hold" grpId="0" nodeType="withEffect">
                                  <p:stCondLst>
                                    <p:cond delay="0"/>
                                  </p:stCondLst>
                                  <p:childTnLst>
                                    <p:set>
                                      <p:cBhvr>
                                        <p:cTn id="22" dur="1" fill="hold">
                                          <p:stCondLst>
                                            <p:cond delay="0"/>
                                          </p:stCondLst>
                                        </p:cTn>
                                        <p:tgtEl>
                                          <p:spTgt spid="3080"/>
                                        </p:tgtEl>
                                        <p:attrNameLst>
                                          <p:attrName>style.visibility</p:attrName>
                                        </p:attrNameLst>
                                      </p:cBhvr>
                                      <p:to>
                                        <p:strVal val="visible"/>
                                      </p:to>
                                    </p:set>
                                    <p:animEffect transition="in" filter="strips(upLeft)">
                                      <p:cBhvr>
                                        <p:cTn id="23" dur="1000"/>
                                        <p:tgtEl>
                                          <p:spTgt spid="308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3084"/>
                                        </p:tgtEl>
                                        <p:attrNameLst>
                                          <p:attrName>style.visibility</p:attrName>
                                        </p:attrNameLst>
                                      </p:cBhvr>
                                      <p:to>
                                        <p:strVal val="visible"/>
                                      </p:to>
                                    </p:set>
                                    <p:animEffect transition="in" filter="strips(upLeft)">
                                      <p:cBhvr>
                                        <p:cTn id="26" dur="1000"/>
                                        <p:tgtEl>
                                          <p:spTgt spid="3084"/>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3085"/>
                                        </p:tgtEl>
                                        <p:attrNameLst>
                                          <p:attrName>style.visibility</p:attrName>
                                        </p:attrNameLst>
                                      </p:cBhvr>
                                      <p:to>
                                        <p:strVal val="visible"/>
                                      </p:to>
                                    </p:set>
                                    <p:animEffect transition="in" filter="strips(upLeft)">
                                      <p:cBhvr>
                                        <p:cTn id="29" dur="1000"/>
                                        <p:tgtEl>
                                          <p:spTgt spid="3085"/>
                                        </p:tgtEl>
                                      </p:cBhvr>
                                    </p:animEffect>
                                  </p:childTnLst>
                                </p:cTn>
                              </p:par>
                              <p:par>
                                <p:cTn id="30" presetID="18" presetClass="entr" presetSubtype="3" fill="hold" grpId="0" nodeType="withEffect">
                                  <p:stCondLst>
                                    <p:cond delay="0"/>
                                  </p:stCondLst>
                                  <p:childTnLst>
                                    <p:set>
                                      <p:cBhvr>
                                        <p:cTn id="31" dur="1" fill="hold">
                                          <p:stCondLst>
                                            <p:cond delay="0"/>
                                          </p:stCondLst>
                                        </p:cTn>
                                        <p:tgtEl>
                                          <p:spTgt spid="3086"/>
                                        </p:tgtEl>
                                        <p:attrNameLst>
                                          <p:attrName>style.visibility</p:attrName>
                                        </p:attrNameLst>
                                      </p:cBhvr>
                                      <p:to>
                                        <p:strVal val="visible"/>
                                      </p:to>
                                    </p:set>
                                    <p:animEffect transition="in" filter="strips(upRight)">
                                      <p:cBhvr>
                                        <p:cTn id="32" dur="1000"/>
                                        <p:tgtEl>
                                          <p:spTgt spid="3086"/>
                                        </p:tgtEl>
                                      </p:cBhvr>
                                    </p:animEffect>
                                  </p:childTnLst>
                                </p:cTn>
                              </p:par>
                              <p:par>
                                <p:cTn id="33" presetID="18" presetClass="entr" presetSubtype="3" fill="hold" grpId="0" nodeType="withEffect">
                                  <p:stCondLst>
                                    <p:cond delay="0"/>
                                  </p:stCondLst>
                                  <p:childTnLst>
                                    <p:set>
                                      <p:cBhvr>
                                        <p:cTn id="34" dur="1" fill="hold">
                                          <p:stCondLst>
                                            <p:cond delay="0"/>
                                          </p:stCondLst>
                                        </p:cTn>
                                        <p:tgtEl>
                                          <p:spTgt spid="3088"/>
                                        </p:tgtEl>
                                        <p:attrNameLst>
                                          <p:attrName>style.visibility</p:attrName>
                                        </p:attrNameLst>
                                      </p:cBhvr>
                                      <p:to>
                                        <p:strVal val="visible"/>
                                      </p:to>
                                    </p:set>
                                    <p:animEffect transition="in" filter="strips(upRight)">
                                      <p:cBhvr>
                                        <p:cTn id="35" dur="1000"/>
                                        <p:tgtEl>
                                          <p:spTgt spid="3088"/>
                                        </p:tgtEl>
                                      </p:cBhvr>
                                    </p:animEffect>
                                  </p:childTnLst>
                                </p:cTn>
                              </p:par>
                            </p:childTnLst>
                          </p:cTn>
                        </p:par>
                        <p:par>
                          <p:cTn id="36" fill="hold">
                            <p:stCondLst>
                              <p:cond delay="3000"/>
                            </p:stCondLst>
                            <p:childTnLst>
                              <p:par>
                                <p:cTn id="37" presetID="47" presetClass="entr" presetSubtype="0" fill="hold" grpId="0" nodeType="afterEffect">
                                  <p:stCondLst>
                                    <p:cond delay="0"/>
                                  </p:stCondLst>
                                  <p:childTnLst>
                                    <p:set>
                                      <p:cBhvr>
                                        <p:cTn id="38" dur="1" fill="hold">
                                          <p:stCondLst>
                                            <p:cond delay="0"/>
                                          </p:stCondLst>
                                        </p:cTn>
                                        <p:tgtEl>
                                          <p:spTgt spid="3083"/>
                                        </p:tgtEl>
                                        <p:attrNameLst>
                                          <p:attrName>style.visibility</p:attrName>
                                        </p:attrNameLst>
                                      </p:cBhvr>
                                      <p:to>
                                        <p:strVal val="visible"/>
                                      </p:to>
                                    </p:set>
                                    <p:animEffect transition="in" filter="fade">
                                      <p:cBhvr>
                                        <p:cTn id="39" dur="1000"/>
                                        <p:tgtEl>
                                          <p:spTgt spid="3083"/>
                                        </p:tgtEl>
                                      </p:cBhvr>
                                    </p:animEffect>
                                    <p:anim calcmode="lin" valueType="num">
                                      <p:cBhvr>
                                        <p:cTn id="40" dur="1000" fill="hold"/>
                                        <p:tgtEl>
                                          <p:spTgt spid="3083"/>
                                        </p:tgtEl>
                                        <p:attrNameLst>
                                          <p:attrName>ppt_x</p:attrName>
                                        </p:attrNameLst>
                                      </p:cBhvr>
                                      <p:tavLst>
                                        <p:tav tm="0">
                                          <p:val>
                                            <p:strVal val="#ppt_x"/>
                                          </p:val>
                                        </p:tav>
                                        <p:tav tm="100000">
                                          <p:val>
                                            <p:strVal val="#ppt_x"/>
                                          </p:val>
                                        </p:tav>
                                      </p:tavLst>
                                    </p:anim>
                                    <p:anim calcmode="lin" valueType="num">
                                      <p:cBhvr>
                                        <p:cTn id="41" dur="1000" fill="hold"/>
                                        <p:tgtEl>
                                          <p:spTgt spid="3083"/>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1000"/>
                                        <p:tgtEl>
                                          <p:spTgt spid="27"/>
                                        </p:tgtEl>
                                      </p:cBhvr>
                                    </p:animEffect>
                                    <p:anim calcmode="lin" valueType="num">
                                      <p:cBhvr>
                                        <p:cTn id="45" dur="1000" fill="hold"/>
                                        <p:tgtEl>
                                          <p:spTgt spid="27"/>
                                        </p:tgtEl>
                                        <p:attrNameLst>
                                          <p:attrName>ppt_x</p:attrName>
                                        </p:attrNameLst>
                                      </p:cBhvr>
                                      <p:tavLst>
                                        <p:tav tm="0">
                                          <p:val>
                                            <p:strVal val="#ppt_x"/>
                                          </p:val>
                                        </p:tav>
                                        <p:tav tm="100000">
                                          <p:val>
                                            <p:strVal val="#ppt_x"/>
                                          </p:val>
                                        </p:tav>
                                      </p:tavLst>
                                    </p:anim>
                                    <p:anim calcmode="lin" valueType="num">
                                      <p:cBhvr>
                                        <p:cTn id="46" dur="1000" fill="hold"/>
                                        <p:tgtEl>
                                          <p:spTgt spid="27"/>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1000"/>
                                        <p:tgtEl>
                                          <p:spTgt spid="49"/>
                                        </p:tgtEl>
                                      </p:cBhvr>
                                    </p:animEffect>
                                    <p:anim calcmode="lin" valueType="num">
                                      <p:cBhvr>
                                        <p:cTn id="50" dur="1000" fill="hold"/>
                                        <p:tgtEl>
                                          <p:spTgt spid="49"/>
                                        </p:tgtEl>
                                        <p:attrNameLst>
                                          <p:attrName>ppt_x</p:attrName>
                                        </p:attrNameLst>
                                      </p:cBhvr>
                                      <p:tavLst>
                                        <p:tav tm="0">
                                          <p:val>
                                            <p:strVal val="#ppt_x"/>
                                          </p:val>
                                        </p:tav>
                                        <p:tav tm="100000">
                                          <p:val>
                                            <p:strVal val="#ppt_x"/>
                                          </p:val>
                                        </p:tav>
                                      </p:tavLst>
                                    </p:anim>
                                    <p:anim calcmode="lin" valueType="num">
                                      <p:cBhvr>
                                        <p:cTn id="51" dur="1000" fill="hold"/>
                                        <p:tgtEl>
                                          <p:spTgt spid="49"/>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37" presetClass="entr" presetSubtype="0" fill="hold" grpId="0" nodeType="after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1000"/>
                                        <p:tgtEl>
                                          <p:spTgt spid="54"/>
                                        </p:tgtEl>
                                      </p:cBhvr>
                                    </p:animEffect>
                                    <p:anim calcmode="lin" valueType="num">
                                      <p:cBhvr>
                                        <p:cTn id="56" dur="1000" fill="hold"/>
                                        <p:tgtEl>
                                          <p:spTgt spid="54"/>
                                        </p:tgtEl>
                                        <p:attrNameLst>
                                          <p:attrName>ppt_x</p:attrName>
                                        </p:attrNameLst>
                                      </p:cBhvr>
                                      <p:tavLst>
                                        <p:tav tm="0">
                                          <p:val>
                                            <p:strVal val="#ppt_x"/>
                                          </p:val>
                                        </p:tav>
                                        <p:tav tm="100000">
                                          <p:val>
                                            <p:strVal val="#ppt_x"/>
                                          </p:val>
                                        </p:tav>
                                      </p:tavLst>
                                    </p:anim>
                                    <p:anim calcmode="lin" valueType="num">
                                      <p:cBhvr>
                                        <p:cTn id="57" dur="900" decel="100000" fill="hold"/>
                                        <p:tgtEl>
                                          <p:spTgt spid="5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7" presetClass="entr" presetSubtype="0" fill="hold" grpId="0" nodeType="afterEffect">
                                  <p:stCondLst>
                                    <p:cond delay="0"/>
                                  </p:stCondLst>
                                  <p:childTnLst>
                                    <p:set>
                                      <p:cBhvr>
                                        <p:cTn id="61" dur="1" fill="hold">
                                          <p:stCondLst>
                                            <p:cond delay="0"/>
                                          </p:stCondLst>
                                        </p:cTn>
                                        <p:tgtEl>
                                          <p:spTgt spid="3081"/>
                                        </p:tgtEl>
                                        <p:attrNameLst>
                                          <p:attrName>style.visibility</p:attrName>
                                        </p:attrNameLst>
                                      </p:cBhvr>
                                      <p:to>
                                        <p:strVal val="visible"/>
                                      </p:to>
                                    </p:set>
                                    <p:animEffect transition="in" filter="fade">
                                      <p:cBhvr>
                                        <p:cTn id="62" dur="1000"/>
                                        <p:tgtEl>
                                          <p:spTgt spid="3081"/>
                                        </p:tgtEl>
                                      </p:cBhvr>
                                    </p:animEffect>
                                    <p:anim calcmode="lin" valueType="num">
                                      <p:cBhvr>
                                        <p:cTn id="63" dur="1000" fill="hold"/>
                                        <p:tgtEl>
                                          <p:spTgt spid="3081"/>
                                        </p:tgtEl>
                                        <p:attrNameLst>
                                          <p:attrName>ppt_x</p:attrName>
                                        </p:attrNameLst>
                                      </p:cBhvr>
                                      <p:tavLst>
                                        <p:tav tm="0">
                                          <p:val>
                                            <p:strVal val="#ppt_x"/>
                                          </p:val>
                                        </p:tav>
                                        <p:tav tm="100000">
                                          <p:val>
                                            <p:strVal val="#ppt_x"/>
                                          </p:val>
                                        </p:tav>
                                      </p:tavLst>
                                    </p:anim>
                                    <p:anim calcmode="lin" valueType="num">
                                      <p:cBhvr>
                                        <p:cTn id="64" dur="1000" fill="hold"/>
                                        <p:tgtEl>
                                          <p:spTgt spid="3081"/>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1000"/>
                                        <p:tgtEl>
                                          <p:spTgt spid="24"/>
                                        </p:tgtEl>
                                      </p:cBhvr>
                                    </p:animEffect>
                                    <p:anim calcmode="lin" valueType="num">
                                      <p:cBhvr>
                                        <p:cTn id="68" dur="1000" fill="hold"/>
                                        <p:tgtEl>
                                          <p:spTgt spid="24"/>
                                        </p:tgtEl>
                                        <p:attrNameLst>
                                          <p:attrName>ppt_x</p:attrName>
                                        </p:attrNameLst>
                                      </p:cBhvr>
                                      <p:tavLst>
                                        <p:tav tm="0">
                                          <p:val>
                                            <p:strVal val="#ppt_x"/>
                                          </p:val>
                                        </p:tav>
                                        <p:tav tm="100000">
                                          <p:val>
                                            <p:strVal val="#ppt_x"/>
                                          </p:val>
                                        </p:tav>
                                      </p:tavLst>
                                    </p:anim>
                                    <p:anim calcmode="lin" valueType="num">
                                      <p:cBhvr>
                                        <p:cTn id="69" dur="1000" fill="hold"/>
                                        <p:tgtEl>
                                          <p:spTgt spid="24"/>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37" presetClass="entr" presetSubtype="0" fill="hold" grpId="0" nodeType="afterEffect">
                                  <p:stCondLst>
                                    <p:cond delay="0"/>
                                  </p:stCondLst>
                                  <p:childTnLst>
                                    <p:set>
                                      <p:cBhvr>
                                        <p:cTn id="77" dur="1" fill="hold">
                                          <p:stCondLst>
                                            <p:cond delay="0"/>
                                          </p:stCondLst>
                                        </p:cTn>
                                        <p:tgtEl>
                                          <p:spTgt spid="55"/>
                                        </p:tgtEl>
                                        <p:attrNameLst>
                                          <p:attrName>style.visibility</p:attrName>
                                        </p:attrNameLst>
                                      </p:cBhvr>
                                      <p:to>
                                        <p:strVal val="visible"/>
                                      </p:to>
                                    </p:set>
                                    <p:animEffect transition="in" filter="fade">
                                      <p:cBhvr>
                                        <p:cTn id="78" dur="1000"/>
                                        <p:tgtEl>
                                          <p:spTgt spid="55"/>
                                        </p:tgtEl>
                                      </p:cBhvr>
                                    </p:animEffect>
                                    <p:anim calcmode="lin" valueType="num">
                                      <p:cBhvr>
                                        <p:cTn id="79" dur="1000" fill="hold"/>
                                        <p:tgtEl>
                                          <p:spTgt spid="55"/>
                                        </p:tgtEl>
                                        <p:attrNameLst>
                                          <p:attrName>ppt_x</p:attrName>
                                        </p:attrNameLst>
                                      </p:cBhvr>
                                      <p:tavLst>
                                        <p:tav tm="0">
                                          <p:val>
                                            <p:strVal val="#ppt_x"/>
                                          </p:val>
                                        </p:tav>
                                        <p:tav tm="100000">
                                          <p:val>
                                            <p:strVal val="#ppt_x"/>
                                          </p:val>
                                        </p:tav>
                                      </p:tavLst>
                                    </p:anim>
                                    <p:anim calcmode="lin" valueType="num">
                                      <p:cBhvr>
                                        <p:cTn id="80" dur="900" decel="100000" fill="hold"/>
                                        <p:tgtEl>
                                          <p:spTgt spid="5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82" fill="hold">
                            <p:stCondLst>
                              <p:cond delay="7000"/>
                            </p:stCondLst>
                            <p:childTnLst>
                              <p:par>
                                <p:cTn id="83" presetID="47" presetClass="entr" presetSubtype="0" fill="hold" grpId="0" nodeType="afterEffect">
                                  <p:stCondLst>
                                    <p:cond delay="0"/>
                                  </p:stCondLst>
                                  <p:childTnLst>
                                    <p:set>
                                      <p:cBhvr>
                                        <p:cTn id="84" dur="1" fill="hold">
                                          <p:stCondLst>
                                            <p:cond delay="0"/>
                                          </p:stCondLst>
                                        </p:cTn>
                                        <p:tgtEl>
                                          <p:spTgt spid="3078"/>
                                        </p:tgtEl>
                                        <p:attrNameLst>
                                          <p:attrName>style.visibility</p:attrName>
                                        </p:attrNameLst>
                                      </p:cBhvr>
                                      <p:to>
                                        <p:strVal val="visible"/>
                                      </p:to>
                                    </p:set>
                                    <p:animEffect transition="in" filter="fade">
                                      <p:cBhvr>
                                        <p:cTn id="85" dur="1000"/>
                                        <p:tgtEl>
                                          <p:spTgt spid="3078"/>
                                        </p:tgtEl>
                                      </p:cBhvr>
                                    </p:animEffect>
                                    <p:anim calcmode="lin" valueType="num">
                                      <p:cBhvr>
                                        <p:cTn id="86" dur="1000" fill="hold"/>
                                        <p:tgtEl>
                                          <p:spTgt spid="3078"/>
                                        </p:tgtEl>
                                        <p:attrNameLst>
                                          <p:attrName>ppt_x</p:attrName>
                                        </p:attrNameLst>
                                      </p:cBhvr>
                                      <p:tavLst>
                                        <p:tav tm="0">
                                          <p:val>
                                            <p:strVal val="#ppt_x"/>
                                          </p:val>
                                        </p:tav>
                                        <p:tav tm="100000">
                                          <p:val>
                                            <p:strVal val="#ppt_x"/>
                                          </p:val>
                                        </p:tav>
                                      </p:tavLst>
                                    </p:anim>
                                    <p:anim calcmode="lin" valueType="num">
                                      <p:cBhvr>
                                        <p:cTn id="87" dur="1000" fill="hold"/>
                                        <p:tgtEl>
                                          <p:spTgt spid="3078"/>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fade">
                                      <p:cBhvr>
                                        <p:cTn id="90" dur="1000"/>
                                        <p:tgtEl>
                                          <p:spTgt spid="36"/>
                                        </p:tgtEl>
                                      </p:cBhvr>
                                    </p:animEffect>
                                    <p:anim calcmode="lin" valueType="num">
                                      <p:cBhvr>
                                        <p:cTn id="91" dur="1000" fill="hold"/>
                                        <p:tgtEl>
                                          <p:spTgt spid="36"/>
                                        </p:tgtEl>
                                        <p:attrNameLst>
                                          <p:attrName>ppt_x</p:attrName>
                                        </p:attrNameLst>
                                      </p:cBhvr>
                                      <p:tavLst>
                                        <p:tav tm="0">
                                          <p:val>
                                            <p:strVal val="#ppt_x"/>
                                          </p:val>
                                        </p:tav>
                                        <p:tav tm="100000">
                                          <p:val>
                                            <p:strVal val="#ppt_x"/>
                                          </p:val>
                                        </p:tav>
                                      </p:tavLst>
                                    </p:anim>
                                    <p:anim calcmode="lin" valueType="num">
                                      <p:cBhvr>
                                        <p:cTn id="92" dur="1000" fill="hold"/>
                                        <p:tgtEl>
                                          <p:spTgt spid="36"/>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8"/>
                                        </p:tgtEl>
                                        <p:attrNameLst>
                                          <p:attrName>style.visibility</p:attrName>
                                        </p:attrNameLst>
                                      </p:cBhvr>
                                      <p:to>
                                        <p:strVal val="visible"/>
                                      </p:to>
                                    </p:set>
                                    <p:animEffect transition="in" filter="fade">
                                      <p:cBhvr>
                                        <p:cTn id="95" dur="1000"/>
                                        <p:tgtEl>
                                          <p:spTgt spid="48"/>
                                        </p:tgtEl>
                                      </p:cBhvr>
                                    </p:animEffect>
                                    <p:anim calcmode="lin" valueType="num">
                                      <p:cBhvr>
                                        <p:cTn id="96" dur="1000" fill="hold"/>
                                        <p:tgtEl>
                                          <p:spTgt spid="48"/>
                                        </p:tgtEl>
                                        <p:attrNameLst>
                                          <p:attrName>ppt_x</p:attrName>
                                        </p:attrNameLst>
                                      </p:cBhvr>
                                      <p:tavLst>
                                        <p:tav tm="0">
                                          <p:val>
                                            <p:strVal val="#ppt_x"/>
                                          </p:val>
                                        </p:tav>
                                        <p:tav tm="100000">
                                          <p:val>
                                            <p:strVal val="#ppt_x"/>
                                          </p:val>
                                        </p:tav>
                                      </p:tavLst>
                                    </p:anim>
                                    <p:anim calcmode="lin" valueType="num">
                                      <p:cBhvr>
                                        <p:cTn id="97" dur="1000" fill="hold"/>
                                        <p:tgtEl>
                                          <p:spTgt spid="48"/>
                                        </p:tgtEl>
                                        <p:attrNameLst>
                                          <p:attrName>ppt_y</p:attrName>
                                        </p:attrNameLst>
                                      </p:cBhvr>
                                      <p:tavLst>
                                        <p:tav tm="0">
                                          <p:val>
                                            <p:strVal val="#ppt_y-.1"/>
                                          </p:val>
                                        </p:tav>
                                        <p:tav tm="100000">
                                          <p:val>
                                            <p:strVal val="#ppt_y"/>
                                          </p:val>
                                        </p:tav>
                                      </p:tavLst>
                                    </p:anim>
                                  </p:childTnLst>
                                </p:cTn>
                              </p:par>
                            </p:childTnLst>
                          </p:cTn>
                        </p:par>
                        <p:par>
                          <p:cTn id="98" fill="hold">
                            <p:stCondLst>
                              <p:cond delay="8000"/>
                            </p:stCondLst>
                            <p:childTnLst>
                              <p:par>
                                <p:cTn id="99" presetID="37" presetClass="entr" presetSubtype="0"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900" decel="100000" fill="hold"/>
                                        <p:tgtEl>
                                          <p:spTgt spid="5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05" fill="hold">
                            <p:stCondLst>
                              <p:cond delay="9000"/>
                            </p:stCondLst>
                            <p:childTnLst>
                              <p:par>
                                <p:cTn id="106" presetID="47" presetClass="entr" presetSubtype="0" fill="hold" grpId="0" nodeType="afterEffect">
                                  <p:stCondLst>
                                    <p:cond delay="0"/>
                                  </p:stCondLst>
                                  <p:childTnLst>
                                    <p:set>
                                      <p:cBhvr>
                                        <p:cTn id="107" dur="1" fill="hold">
                                          <p:stCondLst>
                                            <p:cond delay="0"/>
                                          </p:stCondLst>
                                        </p:cTn>
                                        <p:tgtEl>
                                          <p:spTgt spid="3077"/>
                                        </p:tgtEl>
                                        <p:attrNameLst>
                                          <p:attrName>style.visibility</p:attrName>
                                        </p:attrNameLst>
                                      </p:cBhvr>
                                      <p:to>
                                        <p:strVal val="visible"/>
                                      </p:to>
                                    </p:set>
                                    <p:animEffect transition="in" filter="fade">
                                      <p:cBhvr>
                                        <p:cTn id="108" dur="1000"/>
                                        <p:tgtEl>
                                          <p:spTgt spid="3077"/>
                                        </p:tgtEl>
                                      </p:cBhvr>
                                    </p:animEffect>
                                    <p:anim calcmode="lin" valueType="num">
                                      <p:cBhvr>
                                        <p:cTn id="109" dur="1000" fill="hold"/>
                                        <p:tgtEl>
                                          <p:spTgt spid="3077"/>
                                        </p:tgtEl>
                                        <p:attrNameLst>
                                          <p:attrName>ppt_x</p:attrName>
                                        </p:attrNameLst>
                                      </p:cBhvr>
                                      <p:tavLst>
                                        <p:tav tm="0">
                                          <p:val>
                                            <p:strVal val="#ppt_x"/>
                                          </p:val>
                                        </p:tav>
                                        <p:tav tm="100000">
                                          <p:val>
                                            <p:strVal val="#ppt_x"/>
                                          </p:val>
                                        </p:tav>
                                      </p:tavLst>
                                    </p:anim>
                                    <p:anim calcmode="lin" valueType="num">
                                      <p:cBhvr>
                                        <p:cTn id="110" dur="1000" fill="hold"/>
                                        <p:tgtEl>
                                          <p:spTgt spid="3077"/>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33"/>
                                        </p:tgtEl>
                                        <p:attrNameLst>
                                          <p:attrName>style.visibility</p:attrName>
                                        </p:attrNameLst>
                                      </p:cBhvr>
                                      <p:to>
                                        <p:strVal val="visible"/>
                                      </p:to>
                                    </p:set>
                                    <p:animEffect transition="in" filter="fade">
                                      <p:cBhvr>
                                        <p:cTn id="113" dur="1000"/>
                                        <p:tgtEl>
                                          <p:spTgt spid="33"/>
                                        </p:tgtEl>
                                      </p:cBhvr>
                                    </p:animEffect>
                                    <p:anim calcmode="lin" valueType="num">
                                      <p:cBhvr>
                                        <p:cTn id="114" dur="1000" fill="hold"/>
                                        <p:tgtEl>
                                          <p:spTgt spid="33"/>
                                        </p:tgtEl>
                                        <p:attrNameLst>
                                          <p:attrName>ppt_x</p:attrName>
                                        </p:attrNameLst>
                                      </p:cBhvr>
                                      <p:tavLst>
                                        <p:tav tm="0">
                                          <p:val>
                                            <p:strVal val="#ppt_x"/>
                                          </p:val>
                                        </p:tav>
                                        <p:tav tm="100000">
                                          <p:val>
                                            <p:strVal val="#ppt_x"/>
                                          </p:val>
                                        </p:tav>
                                      </p:tavLst>
                                    </p:anim>
                                    <p:anim calcmode="lin" valueType="num">
                                      <p:cBhvr>
                                        <p:cTn id="115" dur="1000" fill="hold"/>
                                        <p:tgtEl>
                                          <p:spTgt spid="33"/>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fade">
                                      <p:cBhvr>
                                        <p:cTn id="118" dur="1000"/>
                                        <p:tgtEl>
                                          <p:spTgt spid="51"/>
                                        </p:tgtEl>
                                      </p:cBhvr>
                                    </p:animEffect>
                                    <p:anim calcmode="lin" valueType="num">
                                      <p:cBhvr>
                                        <p:cTn id="119" dur="1000" fill="hold"/>
                                        <p:tgtEl>
                                          <p:spTgt spid="51"/>
                                        </p:tgtEl>
                                        <p:attrNameLst>
                                          <p:attrName>ppt_x</p:attrName>
                                        </p:attrNameLst>
                                      </p:cBhvr>
                                      <p:tavLst>
                                        <p:tav tm="0">
                                          <p:val>
                                            <p:strVal val="#ppt_x"/>
                                          </p:val>
                                        </p:tav>
                                        <p:tav tm="100000">
                                          <p:val>
                                            <p:strVal val="#ppt_x"/>
                                          </p:val>
                                        </p:tav>
                                      </p:tavLst>
                                    </p:anim>
                                    <p:anim calcmode="lin" valueType="num">
                                      <p:cBhvr>
                                        <p:cTn id="120" dur="1000" fill="hold"/>
                                        <p:tgtEl>
                                          <p:spTgt spid="51"/>
                                        </p:tgtEl>
                                        <p:attrNameLst>
                                          <p:attrName>ppt_y</p:attrName>
                                        </p:attrNameLst>
                                      </p:cBhvr>
                                      <p:tavLst>
                                        <p:tav tm="0">
                                          <p:val>
                                            <p:strVal val="#ppt_y-.1"/>
                                          </p:val>
                                        </p:tav>
                                        <p:tav tm="100000">
                                          <p:val>
                                            <p:strVal val="#ppt_y"/>
                                          </p:val>
                                        </p:tav>
                                      </p:tavLst>
                                    </p:anim>
                                  </p:childTnLst>
                                </p:cTn>
                              </p:par>
                            </p:childTnLst>
                          </p:cTn>
                        </p:par>
                        <p:par>
                          <p:cTn id="121" fill="hold">
                            <p:stCondLst>
                              <p:cond delay="10000"/>
                            </p:stCondLst>
                            <p:childTnLst>
                              <p:par>
                                <p:cTn id="122" presetID="37" presetClass="entr" presetSubtype="0" fill="hold" grpId="0" nodeType="after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fade">
                                      <p:cBhvr>
                                        <p:cTn id="124" dur="1000"/>
                                        <p:tgtEl>
                                          <p:spTgt spid="57"/>
                                        </p:tgtEl>
                                      </p:cBhvr>
                                    </p:animEffect>
                                    <p:anim calcmode="lin" valueType="num">
                                      <p:cBhvr>
                                        <p:cTn id="125" dur="1000" fill="hold"/>
                                        <p:tgtEl>
                                          <p:spTgt spid="57"/>
                                        </p:tgtEl>
                                        <p:attrNameLst>
                                          <p:attrName>ppt_x</p:attrName>
                                        </p:attrNameLst>
                                      </p:cBhvr>
                                      <p:tavLst>
                                        <p:tav tm="0">
                                          <p:val>
                                            <p:strVal val="#ppt_x"/>
                                          </p:val>
                                        </p:tav>
                                        <p:tav tm="100000">
                                          <p:val>
                                            <p:strVal val="#ppt_x"/>
                                          </p:val>
                                        </p:tav>
                                      </p:tavLst>
                                    </p:anim>
                                    <p:anim calcmode="lin" valueType="num">
                                      <p:cBhvr>
                                        <p:cTn id="126" dur="900" decel="100000" fill="hold"/>
                                        <p:tgtEl>
                                          <p:spTgt spid="57"/>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28" fill="hold">
                            <p:stCondLst>
                              <p:cond delay="11000"/>
                            </p:stCondLst>
                            <p:childTnLst>
                              <p:par>
                                <p:cTn id="129" presetID="47" presetClass="entr" presetSubtype="0" fill="hold" grpId="0" nodeType="afterEffect">
                                  <p:stCondLst>
                                    <p:cond delay="0"/>
                                  </p:stCondLst>
                                  <p:childTnLst>
                                    <p:set>
                                      <p:cBhvr>
                                        <p:cTn id="130" dur="1" fill="hold">
                                          <p:stCondLst>
                                            <p:cond delay="0"/>
                                          </p:stCondLst>
                                        </p:cTn>
                                        <p:tgtEl>
                                          <p:spTgt spid="3087"/>
                                        </p:tgtEl>
                                        <p:attrNameLst>
                                          <p:attrName>style.visibility</p:attrName>
                                        </p:attrNameLst>
                                      </p:cBhvr>
                                      <p:to>
                                        <p:strVal val="visible"/>
                                      </p:to>
                                    </p:set>
                                    <p:animEffect transition="in" filter="fade">
                                      <p:cBhvr>
                                        <p:cTn id="131" dur="1000"/>
                                        <p:tgtEl>
                                          <p:spTgt spid="3087"/>
                                        </p:tgtEl>
                                      </p:cBhvr>
                                    </p:animEffect>
                                    <p:anim calcmode="lin" valueType="num">
                                      <p:cBhvr>
                                        <p:cTn id="132" dur="1000" fill="hold"/>
                                        <p:tgtEl>
                                          <p:spTgt spid="3087"/>
                                        </p:tgtEl>
                                        <p:attrNameLst>
                                          <p:attrName>ppt_x</p:attrName>
                                        </p:attrNameLst>
                                      </p:cBhvr>
                                      <p:tavLst>
                                        <p:tav tm="0">
                                          <p:val>
                                            <p:strVal val="#ppt_x"/>
                                          </p:val>
                                        </p:tav>
                                        <p:tav tm="100000">
                                          <p:val>
                                            <p:strVal val="#ppt_x"/>
                                          </p:val>
                                        </p:tav>
                                      </p:tavLst>
                                    </p:anim>
                                    <p:anim calcmode="lin" valueType="num">
                                      <p:cBhvr>
                                        <p:cTn id="133" dur="1000" fill="hold"/>
                                        <p:tgtEl>
                                          <p:spTgt spid="3087"/>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1000" fill="hold"/>
                                        <p:tgtEl>
                                          <p:spTgt spid="52"/>
                                        </p:tgtEl>
                                        <p:attrNameLst>
                                          <p:attrName>ppt_y</p:attrName>
                                        </p:attrNameLst>
                                      </p:cBhvr>
                                      <p:tavLst>
                                        <p:tav tm="0">
                                          <p:val>
                                            <p:strVal val="#ppt_y-.1"/>
                                          </p:val>
                                        </p:tav>
                                        <p:tav tm="100000">
                                          <p:val>
                                            <p:strVal val="#ppt_y"/>
                                          </p:val>
                                        </p:tav>
                                      </p:tavLst>
                                    </p:anim>
                                  </p:childTnLst>
                                </p:cTn>
                              </p:par>
                            </p:childTnLst>
                          </p:cTn>
                        </p:par>
                        <p:par>
                          <p:cTn id="144" fill="hold">
                            <p:stCondLst>
                              <p:cond delay="12000"/>
                            </p:stCondLst>
                            <p:childTnLst>
                              <p:par>
                                <p:cTn id="145" presetID="37" presetClass="entr" presetSubtype="0" fill="hold" grpId="0" nodeType="afterEffect">
                                  <p:stCondLst>
                                    <p:cond delay="0"/>
                                  </p:stCondLst>
                                  <p:childTnLst>
                                    <p:set>
                                      <p:cBhvr>
                                        <p:cTn id="146" dur="1" fill="hold">
                                          <p:stCondLst>
                                            <p:cond delay="0"/>
                                          </p:stCondLst>
                                        </p:cTn>
                                        <p:tgtEl>
                                          <p:spTgt spid="58"/>
                                        </p:tgtEl>
                                        <p:attrNameLst>
                                          <p:attrName>style.visibility</p:attrName>
                                        </p:attrNameLst>
                                      </p:cBhvr>
                                      <p:to>
                                        <p:strVal val="visible"/>
                                      </p:to>
                                    </p:set>
                                    <p:animEffect transition="in" filter="fade">
                                      <p:cBhvr>
                                        <p:cTn id="147" dur="1000"/>
                                        <p:tgtEl>
                                          <p:spTgt spid="58"/>
                                        </p:tgtEl>
                                      </p:cBhvr>
                                    </p:animEffect>
                                    <p:anim calcmode="lin" valueType="num">
                                      <p:cBhvr>
                                        <p:cTn id="148" dur="1000" fill="hold"/>
                                        <p:tgtEl>
                                          <p:spTgt spid="58"/>
                                        </p:tgtEl>
                                        <p:attrNameLst>
                                          <p:attrName>ppt_x</p:attrName>
                                        </p:attrNameLst>
                                      </p:cBhvr>
                                      <p:tavLst>
                                        <p:tav tm="0">
                                          <p:val>
                                            <p:strVal val="#ppt_x"/>
                                          </p:val>
                                        </p:tav>
                                        <p:tav tm="100000">
                                          <p:val>
                                            <p:strVal val="#ppt_x"/>
                                          </p:val>
                                        </p:tav>
                                      </p:tavLst>
                                    </p:anim>
                                    <p:anim calcmode="lin" valueType="num">
                                      <p:cBhvr>
                                        <p:cTn id="149" dur="900" decel="100000" fill="hold"/>
                                        <p:tgtEl>
                                          <p:spTgt spid="58"/>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151" fill="hold">
                            <p:stCondLst>
                              <p:cond delay="13000"/>
                            </p:stCondLst>
                            <p:childTnLst>
                              <p:par>
                                <p:cTn id="152" presetID="47" presetClass="entr" presetSubtype="0" fill="hold" grpId="0" nodeType="afterEffect">
                                  <p:stCondLst>
                                    <p:cond delay="0"/>
                                  </p:stCondLst>
                                  <p:childTnLst>
                                    <p:set>
                                      <p:cBhvr>
                                        <p:cTn id="153" dur="1" fill="hold">
                                          <p:stCondLst>
                                            <p:cond delay="0"/>
                                          </p:stCondLst>
                                        </p:cTn>
                                        <p:tgtEl>
                                          <p:spTgt spid="3089"/>
                                        </p:tgtEl>
                                        <p:attrNameLst>
                                          <p:attrName>style.visibility</p:attrName>
                                        </p:attrNameLst>
                                      </p:cBhvr>
                                      <p:to>
                                        <p:strVal val="visible"/>
                                      </p:to>
                                    </p:set>
                                    <p:animEffect transition="in" filter="fade">
                                      <p:cBhvr>
                                        <p:cTn id="154" dur="1000"/>
                                        <p:tgtEl>
                                          <p:spTgt spid="3089"/>
                                        </p:tgtEl>
                                      </p:cBhvr>
                                    </p:animEffect>
                                    <p:anim calcmode="lin" valueType="num">
                                      <p:cBhvr>
                                        <p:cTn id="155" dur="1000" fill="hold"/>
                                        <p:tgtEl>
                                          <p:spTgt spid="3089"/>
                                        </p:tgtEl>
                                        <p:attrNameLst>
                                          <p:attrName>ppt_x</p:attrName>
                                        </p:attrNameLst>
                                      </p:cBhvr>
                                      <p:tavLst>
                                        <p:tav tm="0">
                                          <p:val>
                                            <p:strVal val="#ppt_x"/>
                                          </p:val>
                                        </p:tav>
                                        <p:tav tm="100000">
                                          <p:val>
                                            <p:strVal val="#ppt_x"/>
                                          </p:val>
                                        </p:tav>
                                      </p:tavLst>
                                    </p:anim>
                                    <p:anim calcmode="lin" valueType="num">
                                      <p:cBhvr>
                                        <p:cTn id="156" dur="1000" fill="hold"/>
                                        <p:tgtEl>
                                          <p:spTgt spid="3089"/>
                                        </p:tgtEl>
                                        <p:attrNameLst>
                                          <p:attrName>ppt_y</p:attrName>
                                        </p:attrNameLst>
                                      </p:cBhvr>
                                      <p:tavLst>
                                        <p:tav tm="0">
                                          <p:val>
                                            <p:strVal val="#ppt_y-.1"/>
                                          </p:val>
                                        </p:tav>
                                        <p:tav tm="100000">
                                          <p:val>
                                            <p:strVal val="#ppt_y"/>
                                          </p:val>
                                        </p:tav>
                                      </p:tavLst>
                                    </p:anim>
                                  </p:childTnLst>
                                </p:cTn>
                              </p:par>
                              <p:par>
                                <p:cTn id="157" presetID="47" presetClass="entr" presetSubtype="0" fill="hold" grpId="0" nodeType="withEffect">
                                  <p:stCondLst>
                                    <p:cond delay="0"/>
                                  </p:stCondLst>
                                  <p:childTnLst>
                                    <p:set>
                                      <p:cBhvr>
                                        <p:cTn id="158" dur="1" fill="hold">
                                          <p:stCondLst>
                                            <p:cond delay="0"/>
                                          </p:stCondLst>
                                        </p:cTn>
                                        <p:tgtEl>
                                          <p:spTgt spid="39"/>
                                        </p:tgtEl>
                                        <p:attrNameLst>
                                          <p:attrName>style.visibility</p:attrName>
                                        </p:attrNameLst>
                                      </p:cBhvr>
                                      <p:to>
                                        <p:strVal val="visible"/>
                                      </p:to>
                                    </p:set>
                                    <p:animEffect transition="in" filter="fade">
                                      <p:cBhvr>
                                        <p:cTn id="159" dur="1000"/>
                                        <p:tgtEl>
                                          <p:spTgt spid="39"/>
                                        </p:tgtEl>
                                      </p:cBhvr>
                                    </p:animEffect>
                                    <p:anim calcmode="lin" valueType="num">
                                      <p:cBhvr>
                                        <p:cTn id="160" dur="1000" fill="hold"/>
                                        <p:tgtEl>
                                          <p:spTgt spid="39"/>
                                        </p:tgtEl>
                                        <p:attrNameLst>
                                          <p:attrName>ppt_x</p:attrName>
                                        </p:attrNameLst>
                                      </p:cBhvr>
                                      <p:tavLst>
                                        <p:tav tm="0">
                                          <p:val>
                                            <p:strVal val="#ppt_x"/>
                                          </p:val>
                                        </p:tav>
                                        <p:tav tm="100000">
                                          <p:val>
                                            <p:strVal val="#ppt_x"/>
                                          </p:val>
                                        </p:tav>
                                      </p:tavLst>
                                    </p:anim>
                                    <p:anim calcmode="lin" valueType="num">
                                      <p:cBhvr>
                                        <p:cTn id="161" dur="1000" fill="hold"/>
                                        <p:tgtEl>
                                          <p:spTgt spid="39"/>
                                        </p:tgtEl>
                                        <p:attrNameLst>
                                          <p:attrName>ppt_y</p:attrName>
                                        </p:attrNameLst>
                                      </p:cBhvr>
                                      <p:tavLst>
                                        <p:tav tm="0">
                                          <p:val>
                                            <p:strVal val="#ppt_y-.1"/>
                                          </p:val>
                                        </p:tav>
                                        <p:tav tm="100000">
                                          <p:val>
                                            <p:strVal val="#ppt_y"/>
                                          </p:val>
                                        </p:tav>
                                      </p:tavLst>
                                    </p:anim>
                                  </p:childTnLst>
                                </p:cTn>
                              </p:par>
                              <p:par>
                                <p:cTn id="162" presetID="47" presetClass="entr" presetSubtype="0" fill="hold" grpId="0" nodeType="with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fade">
                                      <p:cBhvr>
                                        <p:cTn id="164" dur="1000"/>
                                        <p:tgtEl>
                                          <p:spTgt spid="53"/>
                                        </p:tgtEl>
                                      </p:cBhvr>
                                    </p:animEffect>
                                    <p:anim calcmode="lin" valueType="num">
                                      <p:cBhvr>
                                        <p:cTn id="165" dur="1000" fill="hold"/>
                                        <p:tgtEl>
                                          <p:spTgt spid="53"/>
                                        </p:tgtEl>
                                        <p:attrNameLst>
                                          <p:attrName>ppt_x</p:attrName>
                                        </p:attrNameLst>
                                      </p:cBhvr>
                                      <p:tavLst>
                                        <p:tav tm="0">
                                          <p:val>
                                            <p:strVal val="#ppt_x"/>
                                          </p:val>
                                        </p:tav>
                                        <p:tav tm="100000">
                                          <p:val>
                                            <p:strVal val="#ppt_x"/>
                                          </p:val>
                                        </p:tav>
                                      </p:tavLst>
                                    </p:anim>
                                    <p:anim calcmode="lin" valueType="num">
                                      <p:cBhvr>
                                        <p:cTn id="166" dur="1000" fill="hold"/>
                                        <p:tgtEl>
                                          <p:spTgt spid="53"/>
                                        </p:tgtEl>
                                        <p:attrNameLst>
                                          <p:attrName>ppt_y</p:attrName>
                                        </p:attrNameLst>
                                      </p:cBhvr>
                                      <p:tavLst>
                                        <p:tav tm="0">
                                          <p:val>
                                            <p:strVal val="#ppt_y-.1"/>
                                          </p:val>
                                        </p:tav>
                                        <p:tav tm="100000">
                                          <p:val>
                                            <p:strVal val="#ppt_y"/>
                                          </p:val>
                                        </p:tav>
                                      </p:tavLst>
                                    </p:anim>
                                  </p:childTnLst>
                                </p:cTn>
                              </p:par>
                            </p:childTnLst>
                          </p:cTn>
                        </p:par>
                        <p:par>
                          <p:cTn id="167" fill="hold">
                            <p:stCondLst>
                              <p:cond delay="14000"/>
                            </p:stCondLst>
                            <p:childTnLst>
                              <p:par>
                                <p:cTn id="168" presetID="37" presetClass="entr" presetSubtype="0" fill="hold" grpId="0" nodeType="afterEffect">
                                  <p:stCondLst>
                                    <p:cond delay="0"/>
                                  </p:stCondLst>
                                  <p:childTnLst>
                                    <p:set>
                                      <p:cBhvr>
                                        <p:cTn id="169" dur="1" fill="hold">
                                          <p:stCondLst>
                                            <p:cond delay="0"/>
                                          </p:stCondLst>
                                        </p:cTn>
                                        <p:tgtEl>
                                          <p:spTgt spid="59"/>
                                        </p:tgtEl>
                                        <p:attrNameLst>
                                          <p:attrName>style.visibility</p:attrName>
                                        </p:attrNameLst>
                                      </p:cBhvr>
                                      <p:to>
                                        <p:strVal val="visible"/>
                                      </p:to>
                                    </p:set>
                                    <p:animEffect transition="in" filter="fade">
                                      <p:cBhvr>
                                        <p:cTn id="170" dur="1000"/>
                                        <p:tgtEl>
                                          <p:spTgt spid="59"/>
                                        </p:tgtEl>
                                      </p:cBhvr>
                                    </p:animEffect>
                                    <p:anim calcmode="lin" valueType="num">
                                      <p:cBhvr>
                                        <p:cTn id="171" dur="1000" fill="hold"/>
                                        <p:tgtEl>
                                          <p:spTgt spid="59"/>
                                        </p:tgtEl>
                                        <p:attrNameLst>
                                          <p:attrName>ppt_x</p:attrName>
                                        </p:attrNameLst>
                                      </p:cBhvr>
                                      <p:tavLst>
                                        <p:tav tm="0">
                                          <p:val>
                                            <p:strVal val="#ppt_x"/>
                                          </p:val>
                                        </p:tav>
                                        <p:tav tm="100000">
                                          <p:val>
                                            <p:strVal val="#ppt_x"/>
                                          </p:val>
                                        </p:tav>
                                      </p:tavLst>
                                    </p:anim>
                                    <p:anim calcmode="lin" valueType="num">
                                      <p:cBhvr>
                                        <p:cTn id="172" dur="900" decel="100000" fill="hold"/>
                                        <p:tgtEl>
                                          <p:spTgt spid="59"/>
                                        </p:tgtEl>
                                        <p:attrNameLst>
                                          <p:attrName>ppt_y</p:attrName>
                                        </p:attrNameLst>
                                      </p:cBhvr>
                                      <p:tavLst>
                                        <p:tav tm="0">
                                          <p:val>
                                            <p:strVal val="#ppt_y+1"/>
                                          </p:val>
                                        </p:tav>
                                        <p:tav tm="100000">
                                          <p:val>
                                            <p:strVal val="#ppt_y-.03"/>
                                          </p:val>
                                        </p:tav>
                                      </p:tavLst>
                                    </p:anim>
                                    <p:anim calcmode="lin" valueType="num">
                                      <p:cBhvr>
                                        <p:cTn id="173"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81" grpId="0" animBg="1"/>
      <p:bldP spid="3083" grpId="0" animBg="1"/>
      <p:bldP spid="3087" grpId="0" animBg="1"/>
      <p:bldP spid="3089" grpId="0" animBg="1"/>
      <p:bldP spid="3090" grpId="0" animBg="1"/>
      <p:bldP spid="24" grpId="0" animBg="1"/>
      <p:bldP spid="27" grpId="0" animBg="1"/>
      <p:bldP spid="30" grpId="0" animBg="1"/>
      <p:bldP spid="33" grpId="0" animBg="1"/>
      <p:bldP spid="36" grpId="0" animBg="1"/>
      <p:bldP spid="39" grpId="0" animBg="1"/>
      <p:bldP spid="48" grpId="0"/>
      <p:bldP spid="49" grpId="0"/>
      <p:bldP spid="50" grpId="0"/>
      <p:bldP spid="51" grpId="0"/>
      <p:bldP spid="52" grpId="0"/>
      <p:bldP spid="53" grpId="0"/>
      <p:bldP spid="54" grpId="0"/>
      <p:bldP spid="55" grpId="0"/>
      <p:bldP spid="56" grpId="0"/>
      <p:bldP spid="57" grpId="0"/>
      <p:bldP spid="58" grpId="0"/>
      <p:bldP spid="59" grpId="0"/>
      <p:bldP spid="60" grpId="0"/>
      <p:bldP spid="3079" grpId="0" animBg="1"/>
      <p:bldP spid="3080" grpId="0" animBg="1"/>
      <p:bldP spid="3082" grpId="0" animBg="1"/>
      <p:bldP spid="3084" grpId="0" animBg="1"/>
      <p:bldP spid="3085" grpId="0" animBg="1"/>
      <p:bldP spid="3086" grpId="0" animBg="1"/>
      <p:bldP spid="30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1460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2019-09-06T16:36:05Z</dcterms:modified>
</cp:coreProperties>
</file>