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485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34738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189A8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01</a:t>
            </a:r>
          </a:p>
          <a:p>
            <a:pPr algn="ctr"/>
            <a:r>
              <a:rPr lang="en-US" sz="900" b="1" dirty="0">
                <a:solidFill>
                  <a:srgbClr val="4C4F54"/>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 01</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04</a:t>
            </a:r>
          </a:p>
          <a:p>
            <a:pPr algn="ctr"/>
            <a:r>
              <a:rPr lang="en-US" sz="900" b="1" dirty="0">
                <a:solidFill>
                  <a:srgbClr val="4C4F54"/>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 04</a:t>
            </a:r>
          </a:p>
          <a:p>
            <a:pPr defTabSz="1219170">
              <a:spcBef>
                <a:spcPct val="20000"/>
              </a:spcBef>
              <a:defRPr/>
            </a:pPr>
            <a:endParaRPr lang="en-US" sz="200" b="1" dirty="0">
              <a:solidFill>
                <a:srgbClr val="4C4F54"/>
              </a:solidFill>
              <a:latin typeface="Candara" panose="020E0502030303020204" pitchFamily="34" charset="0"/>
            </a:endParaRPr>
          </a:p>
          <a:p>
            <a:r>
              <a:rPr lang="en-US" sz="1250" dirty="0">
                <a:solidFill>
                  <a:srgbClr val="4C4F54"/>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03</a:t>
            </a:r>
          </a:p>
          <a:p>
            <a:pPr algn="ctr"/>
            <a:r>
              <a:rPr lang="en-US" sz="900" b="1" dirty="0">
                <a:solidFill>
                  <a:srgbClr val="4C4F54"/>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EF9D27"/>
                </a:solidFill>
                <a:latin typeface="Bernard MT Condensed" panose="02050806060905020404" pitchFamily="18" charset="0"/>
              </a:rPr>
              <a:t>LOREM IPSUM DOLOR 03</a:t>
            </a:r>
          </a:p>
          <a:p>
            <a:pPr algn="r" defTabSz="1219170">
              <a:spcBef>
                <a:spcPct val="20000"/>
              </a:spcBef>
              <a:defRPr/>
            </a:pPr>
            <a:endParaRPr lang="en-US" sz="200" b="1" dirty="0">
              <a:solidFill>
                <a:srgbClr val="EF9D27"/>
              </a:solidFill>
              <a:latin typeface="Candara" panose="020E0502030303020204" pitchFamily="34" charset="0"/>
            </a:endParaRPr>
          </a:p>
          <a:p>
            <a:pPr algn="r"/>
            <a:r>
              <a:rPr lang="en-US" sz="1250" dirty="0">
                <a:solidFill>
                  <a:srgbClr val="4C4F54"/>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rgbClr val="4C4F54"/>
                </a:solidFill>
                <a:latin typeface="Bernard MT Condensed" panose="02050806060905020404" pitchFamily="18" charset="0"/>
              </a:rPr>
              <a:t>02</a:t>
            </a:r>
          </a:p>
          <a:p>
            <a:pPr algn="ctr"/>
            <a:r>
              <a:rPr lang="en-US" sz="900" b="1" dirty="0">
                <a:solidFill>
                  <a:srgbClr val="4C4F54"/>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189A80"/>
                </a:solidFill>
                <a:latin typeface="Bernard MT Condensed" panose="02050806060905020404" pitchFamily="18" charset="0"/>
              </a:rPr>
              <a:t>LOREM IPSUM DOLOR 02</a:t>
            </a:r>
          </a:p>
          <a:p>
            <a:pPr algn="r" defTabSz="1219170">
              <a:spcBef>
                <a:spcPct val="20000"/>
              </a:spcBef>
              <a:defRPr/>
            </a:pPr>
            <a:endParaRPr lang="en-US" sz="200" b="1" dirty="0">
              <a:solidFill>
                <a:srgbClr val="4C4F54"/>
              </a:solidFill>
              <a:latin typeface="Candara" panose="020E0502030303020204" pitchFamily="34" charset="0"/>
            </a:endParaRPr>
          </a:p>
          <a:p>
            <a:pPr algn="r"/>
            <a:r>
              <a:rPr lang="en-US" sz="1250" dirty="0">
                <a:solidFill>
                  <a:srgbClr val="4C4F54"/>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300" dirty="0">
                <a:solidFill>
                  <a:srgbClr val="4C4F54"/>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rgbClr val="3C3C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pic>
        <p:nvPicPr>
          <p:cNvPr id="24" name="Picture 23">
            <a:hlinkClick r:id="rId2"/>
            <a:extLst>
              <a:ext uri="{FF2B5EF4-FFF2-40B4-BE49-F238E27FC236}">
                <a16:creationId xmlns:a16="http://schemas.microsoft.com/office/drawing/2014/main" id="{869A3EFA-024F-40B2-BC69-974D12E137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1648</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2019-09-06T16:35:13Z</dcterms:modified>
</cp:coreProperties>
</file>