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4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914446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8" name="Straight Connector 197">
            <a:extLst>
              <a:ext uri="{FF2B5EF4-FFF2-40B4-BE49-F238E27FC236}">
                <a16:creationId xmlns:a16="http://schemas.microsoft.com/office/drawing/2014/main" id="{99012FD4-C7C1-4AB2-903F-EFF37B5E95F0}"/>
              </a:ext>
            </a:extLst>
          </p:cNvPr>
          <p:cNvCxnSpPr/>
          <p:nvPr/>
        </p:nvCxnSpPr>
        <p:spPr>
          <a:xfrm flipV="1">
            <a:off x="1228527" y="4243460"/>
            <a:ext cx="9677400" cy="11957"/>
          </a:xfrm>
          <a:prstGeom prst="line">
            <a:avLst/>
          </a:prstGeom>
          <a:ln w="12700">
            <a:solidFill>
              <a:srgbClr val="4C4F54"/>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B4CB6909-1DD8-4B1E-87D7-357F05C65C02}"/>
              </a:ext>
            </a:extLst>
          </p:cNvPr>
          <p:cNvSpPr/>
          <p:nvPr/>
        </p:nvSpPr>
        <p:spPr>
          <a:xfrm>
            <a:off x="1645920" y="1554480"/>
            <a:ext cx="1676400" cy="26670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53116EB-F171-4C4F-9B86-A0A0CA1BF6EC}"/>
              </a:ext>
            </a:extLst>
          </p:cNvPr>
          <p:cNvSpPr/>
          <p:nvPr/>
        </p:nvSpPr>
        <p:spPr>
          <a:xfrm>
            <a:off x="1645920" y="4297680"/>
            <a:ext cx="1676400" cy="2251444"/>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E04887AD-BD3C-4E51-98FC-4E503A0B1556}"/>
              </a:ext>
            </a:extLst>
          </p:cNvPr>
          <p:cNvGrpSpPr>
            <a:grpSpLocks noChangeAspect="1"/>
          </p:cNvGrpSpPr>
          <p:nvPr/>
        </p:nvGrpSpPr>
        <p:grpSpPr>
          <a:xfrm>
            <a:off x="2346960" y="4122420"/>
            <a:ext cx="274320" cy="274320"/>
            <a:chOff x="4202865" y="4023360"/>
            <a:chExt cx="274320" cy="274320"/>
          </a:xfrm>
          <a:effectLst>
            <a:outerShdw blurRad="63500" sx="102000" sy="102000" algn="ctr" rotWithShape="0">
              <a:prstClr val="black">
                <a:alpha val="40000"/>
              </a:prstClr>
            </a:outerShdw>
          </a:effectLst>
        </p:grpSpPr>
        <p:sp>
          <p:nvSpPr>
            <p:cNvPr id="3" name="Oval 2">
              <a:extLst>
                <a:ext uri="{FF2B5EF4-FFF2-40B4-BE49-F238E27FC236}">
                  <a16:creationId xmlns:a16="http://schemas.microsoft.com/office/drawing/2014/main" id="{432CDE9B-5977-4D28-93CB-FE83B2AB770F}"/>
                </a:ext>
              </a:extLst>
            </p:cNvPr>
            <p:cNvSpPr>
              <a:spLocks noChangeAspect="1"/>
            </p:cNvSpPr>
            <p:nvPr/>
          </p:nvSpPr>
          <p:spPr>
            <a:xfrm>
              <a:off x="4202865" y="4023360"/>
              <a:ext cx="274320" cy="274320"/>
            </a:xfrm>
            <a:prstGeom prst="ellipse">
              <a:avLst/>
            </a:prstGeom>
            <a:solidFill>
              <a:srgbClr val="34738D"/>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5DE59E82-86B8-4039-94E9-B5AA297566A5}"/>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id="{7DE53100-7210-4E84-B982-AA16E436D438}"/>
              </a:ext>
            </a:extLst>
          </p:cNvPr>
          <p:cNvSpPr txBox="1"/>
          <p:nvPr/>
        </p:nvSpPr>
        <p:spPr>
          <a:xfrm>
            <a:off x="1665110" y="4680272"/>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 name="TextBox 10">
            <a:extLst>
              <a:ext uri="{FF2B5EF4-FFF2-40B4-BE49-F238E27FC236}">
                <a16:creationId xmlns:a16="http://schemas.microsoft.com/office/drawing/2014/main" id="{50CD00C6-D639-4846-BD66-54538DF94C13}"/>
              </a:ext>
            </a:extLst>
          </p:cNvPr>
          <p:cNvSpPr txBox="1"/>
          <p:nvPr/>
        </p:nvSpPr>
        <p:spPr>
          <a:xfrm>
            <a:off x="2098328" y="3737052"/>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1999</a:t>
            </a:r>
          </a:p>
        </p:txBody>
      </p:sp>
      <p:sp>
        <p:nvSpPr>
          <p:cNvPr id="12" name="TextBox 11">
            <a:extLst>
              <a:ext uri="{FF2B5EF4-FFF2-40B4-BE49-F238E27FC236}">
                <a16:creationId xmlns:a16="http://schemas.microsoft.com/office/drawing/2014/main" id="{6DD2598D-7AB9-4822-98BC-6094C3F35353}"/>
              </a:ext>
            </a:extLst>
          </p:cNvPr>
          <p:cNvSpPr txBox="1"/>
          <p:nvPr/>
        </p:nvSpPr>
        <p:spPr>
          <a:xfrm>
            <a:off x="1656250" y="1741473"/>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08" name="Rectangle 107">
            <a:extLst>
              <a:ext uri="{FF2B5EF4-FFF2-40B4-BE49-F238E27FC236}">
                <a16:creationId xmlns:a16="http://schemas.microsoft.com/office/drawing/2014/main" id="{2C36D728-54BF-4F0E-9231-DAE0A5AB3249}"/>
              </a:ext>
            </a:extLst>
          </p:cNvPr>
          <p:cNvSpPr/>
          <p:nvPr/>
        </p:nvSpPr>
        <p:spPr>
          <a:xfrm>
            <a:off x="3434975" y="1554480"/>
            <a:ext cx="1676400" cy="26670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a:extLst>
              <a:ext uri="{FF2B5EF4-FFF2-40B4-BE49-F238E27FC236}">
                <a16:creationId xmlns:a16="http://schemas.microsoft.com/office/drawing/2014/main" id="{2198075E-6A03-4CA4-97D3-C3F1B31F7C2C}"/>
              </a:ext>
            </a:extLst>
          </p:cNvPr>
          <p:cNvSpPr/>
          <p:nvPr/>
        </p:nvSpPr>
        <p:spPr>
          <a:xfrm>
            <a:off x="3434975" y="4297680"/>
            <a:ext cx="1676400" cy="2251444"/>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0" name="Group 109">
            <a:extLst>
              <a:ext uri="{FF2B5EF4-FFF2-40B4-BE49-F238E27FC236}">
                <a16:creationId xmlns:a16="http://schemas.microsoft.com/office/drawing/2014/main" id="{DCB2842C-C393-4869-A79D-AE16FF50E29F}"/>
              </a:ext>
            </a:extLst>
          </p:cNvPr>
          <p:cNvGrpSpPr>
            <a:grpSpLocks noChangeAspect="1"/>
          </p:cNvGrpSpPr>
          <p:nvPr/>
        </p:nvGrpSpPr>
        <p:grpSpPr>
          <a:xfrm>
            <a:off x="4136015" y="4122420"/>
            <a:ext cx="274320" cy="274320"/>
            <a:chOff x="4202865" y="4023360"/>
            <a:chExt cx="274320" cy="274320"/>
          </a:xfrm>
          <a:effectLst>
            <a:outerShdw blurRad="63500" sx="102000" sy="102000" algn="ctr" rotWithShape="0">
              <a:prstClr val="black">
                <a:alpha val="40000"/>
              </a:prstClr>
            </a:outerShdw>
          </a:effectLst>
        </p:grpSpPr>
        <p:sp>
          <p:nvSpPr>
            <p:cNvPr id="111" name="Oval 110">
              <a:extLst>
                <a:ext uri="{FF2B5EF4-FFF2-40B4-BE49-F238E27FC236}">
                  <a16:creationId xmlns:a16="http://schemas.microsoft.com/office/drawing/2014/main" id="{CB3DF403-4987-4571-B5E1-0B48827AC642}"/>
                </a:ext>
              </a:extLst>
            </p:cNvPr>
            <p:cNvSpPr>
              <a:spLocks noChangeAspect="1"/>
            </p:cNvSpPr>
            <p:nvPr/>
          </p:nvSpPr>
          <p:spPr>
            <a:xfrm>
              <a:off x="4202865" y="4023360"/>
              <a:ext cx="274320" cy="274320"/>
            </a:xfrm>
            <a:prstGeom prst="ellipse">
              <a:avLst/>
            </a:prstGeom>
            <a:solidFill>
              <a:srgbClr val="189A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Oval 111">
              <a:extLst>
                <a:ext uri="{FF2B5EF4-FFF2-40B4-BE49-F238E27FC236}">
                  <a16:creationId xmlns:a16="http://schemas.microsoft.com/office/drawing/2014/main" id="{36915F0F-F9A0-4C75-B53A-8001E0667FED}"/>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3" name="TextBox 112">
            <a:extLst>
              <a:ext uri="{FF2B5EF4-FFF2-40B4-BE49-F238E27FC236}">
                <a16:creationId xmlns:a16="http://schemas.microsoft.com/office/drawing/2014/main" id="{516AAE35-E9FC-47B2-AE74-29DB6E707018}"/>
              </a:ext>
            </a:extLst>
          </p:cNvPr>
          <p:cNvSpPr txBox="1"/>
          <p:nvPr/>
        </p:nvSpPr>
        <p:spPr>
          <a:xfrm>
            <a:off x="3454165" y="4680272"/>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4" name="TextBox 113">
            <a:extLst>
              <a:ext uri="{FF2B5EF4-FFF2-40B4-BE49-F238E27FC236}">
                <a16:creationId xmlns:a16="http://schemas.microsoft.com/office/drawing/2014/main" id="{29454A28-F8FF-42D1-A0A1-8911829CFACC}"/>
              </a:ext>
            </a:extLst>
          </p:cNvPr>
          <p:cNvSpPr txBox="1"/>
          <p:nvPr/>
        </p:nvSpPr>
        <p:spPr>
          <a:xfrm>
            <a:off x="3887383" y="3737052"/>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2002</a:t>
            </a:r>
          </a:p>
        </p:txBody>
      </p:sp>
      <p:sp>
        <p:nvSpPr>
          <p:cNvPr id="115" name="TextBox 114">
            <a:extLst>
              <a:ext uri="{FF2B5EF4-FFF2-40B4-BE49-F238E27FC236}">
                <a16:creationId xmlns:a16="http://schemas.microsoft.com/office/drawing/2014/main" id="{EE5E7AD7-A23E-47D6-A2F7-16AC5EE88E73}"/>
              </a:ext>
            </a:extLst>
          </p:cNvPr>
          <p:cNvSpPr txBox="1"/>
          <p:nvPr/>
        </p:nvSpPr>
        <p:spPr>
          <a:xfrm>
            <a:off x="3445305" y="1741473"/>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16" name="Rectangle 115">
            <a:extLst>
              <a:ext uri="{FF2B5EF4-FFF2-40B4-BE49-F238E27FC236}">
                <a16:creationId xmlns:a16="http://schemas.microsoft.com/office/drawing/2014/main" id="{DAD9DA15-6CCF-4B3E-ADE9-C31DB9A2BDFA}"/>
              </a:ext>
            </a:extLst>
          </p:cNvPr>
          <p:cNvSpPr/>
          <p:nvPr/>
        </p:nvSpPr>
        <p:spPr>
          <a:xfrm>
            <a:off x="5229027" y="1550141"/>
            <a:ext cx="1676400" cy="26670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116">
            <a:extLst>
              <a:ext uri="{FF2B5EF4-FFF2-40B4-BE49-F238E27FC236}">
                <a16:creationId xmlns:a16="http://schemas.microsoft.com/office/drawing/2014/main" id="{6D234EF8-406C-445A-B523-9F753419B830}"/>
              </a:ext>
            </a:extLst>
          </p:cNvPr>
          <p:cNvSpPr/>
          <p:nvPr/>
        </p:nvSpPr>
        <p:spPr>
          <a:xfrm>
            <a:off x="5229027" y="4293341"/>
            <a:ext cx="1676400" cy="2251444"/>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8" name="Group 117">
            <a:extLst>
              <a:ext uri="{FF2B5EF4-FFF2-40B4-BE49-F238E27FC236}">
                <a16:creationId xmlns:a16="http://schemas.microsoft.com/office/drawing/2014/main" id="{465A88CE-FB7C-4665-971B-826FC660FE4E}"/>
              </a:ext>
            </a:extLst>
          </p:cNvPr>
          <p:cNvGrpSpPr>
            <a:grpSpLocks noChangeAspect="1"/>
          </p:cNvGrpSpPr>
          <p:nvPr/>
        </p:nvGrpSpPr>
        <p:grpSpPr>
          <a:xfrm>
            <a:off x="5930067" y="4118081"/>
            <a:ext cx="274320" cy="274320"/>
            <a:chOff x="4202865" y="4023360"/>
            <a:chExt cx="274320" cy="274320"/>
          </a:xfrm>
          <a:effectLst>
            <a:outerShdw blurRad="63500" sx="102000" sy="102000" algn="ctr" rotWithShape="0">
              <a:prstClr val="black">
                <a:alpha val="40000"/>
              </a:prstClr>
            </a:outerShdw>
          </a:effectLst>
        </p:grpSpPr>
        <p:sp>
          <p:nvSpPr>
            <p:cNvPr id="119" name="Oval 118">
              <a:extLst>
                <a:ext uri="{FF2B5EF4-FFF2-40B4-BE49-F238E27FC236}">
                  <a16:creationId xmlns:a16="http://schemas.microsoft.com/office/drawing/2014/main" id="{41CB4C5C-82A8-4C08-B5A1-9EC9EB10625B}"/>
                </a:ext>
              </a:extLst>
            </p:cNvPr>
            <p:cNvSpPr>
              <a:spLocks noChangeAspect="1"/>
            </p:cNvSpPr>
            <p:nvPr/>
          </p:nvSpPr>
          <p:spPr>
            <a:xfrm>
              <a:off x="4202865" y="4023360"/>
              <a:ext cx="274320" cy="274320"/>
            </a:xfrm>
            <a:prstGeom prst="ellipse">
              <a:avLst/>
            </a:prstGeom>
            <a:solidFill>
              <a:srgbClr val="EF9D2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Oval 119">
              <a:extLst>
                <a:ext uri="{FF2B5EF4-FFF2-40B4-BE49-F238E27FC236}">
                  <a16:creationId xmlns:a16="http://schemas.microsoft.com/office/drawing/2014/main" id="{1742C173-A872-4D3B-B6DC-BB278FDC45C9}"/>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1" name="TextBox 120">
            <a:extLst>
              <a:ext uri="{FF2B5EF4-FFF2-40B4-BE49-F238E27FC236}">
                <a16:creationId xmlns:a16="http://schemas.microsoft.com/office/drawing/2014/main" id="{3EF87027-0CDB-444A-991B-40319743F29F}"/>
              </a:ext>
            </a:extLst>
          </p:cNvPr>
          <p:cNvSpPr txBox="1"/>
          <p:nvPr/>
        </p:nvSpPr>
        <p:spPr>
          <a:xfrm>
            <a:off x="5248217" y="4675933"/>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2" name="TextBox 121">
            <a:extLst>
              <a:ext uri="{FF2B5EF4-FFF2-40B4-BE49-F238E27FC236}">
                <a16:creationId xmlns:a16="http://schemas.microsoft.com/office/drawing/2014/main" id="{7A0EE941-6712-4E7F-978E-43E9C6834AE6}"/>
              </a:ext>
            </a:extLst>
          </p:cNvPr>
          <p:cNvSpPr txBox="1"/>
          <p:nvPr/>
        </p:nvSpPr>
        <p:spPr>
          <a:xfrm>
            <a:off x="5681435" y="3732713"/>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2007</a:t>
            </a:r>
          </a:p>
        </p:txBody>
      </p:sp>
      <p:sp>
        <p:nvSpPr>
          <p:cNvPr id="123" name="TextBox 122">
            <a:extLst>
              <a:ext uri="{FF2B5EF4-FFF2-40B4-BE49-F238E27FC236}">
                <a16:creationId xmlns:a16="http://schemas.microsoft.com/office/drawing/2014/main" id="{EF3CED2C-3B87-4C0E-BD71-0BFC455D77BE}"/>
              </a:ext>
            </a:extLst>
          </p:cNvPr>
          <p:cNvSpPr txBox="1"/>
          <p:nvPr/>
        </p:nvSpPr>
        <p:spPr>
          <a:xfrm>
            <a:off x="5239357" y="1737134"/>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24" name="Rectangle 123">
            <a:extLst>
              <a:ext uri="{FF2B5EF4-FFF2-40B4-BE49-F238E27FC236}">
                <a16:creationId xmlns:a16="http://schemas.microsoft.com/office/drawing/2014/main" id="{8DAED89A-7784-46E0-A240-FAA6BA2472F1}"/>
              </a:ext>
            </a:extLst>
          </p:cNvPr>
          <p:cNvSpPr/>
          <p:nvPr/>
        </p:nvSpPr>
        <p:spPr>
          <a:xfrm>
            <a:off x="7010343" y="1536806"/>
            <a:ext cx="1676400" cy="2667000"/>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F9AC94BA-D108-452A-91F2-4F330B7D6519}"/>
              </a:ext>
            </a:extLst>
          </p:cNvPr>
          <p:cNvSpPr/>
          <p:nvPr/>
        </p:nvSpPr>
        <p:spPr>
          <a:xfrm>
            <a:off x="7010343" y="4280006"/>
            <a:ext cx="1676400" cy="2251444"/>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6" name="Group 125">
            <a:extLst>
              <a:ext uri="{FF2B5EF4-FFF2-40B4-BE49-F238E27FC236}">
                <a16:creationId xmlns:a16="http://schemas.microsoft.com/office/drawing/2014/main" id="{1B40852B-CAD9-4339-9675-CB3BB0ABF15E}"/>
              </a:ext>
            </a:extLst>
          </p:cNvPr>
          <p:cNvGrpSpPr>
            <a:grpSpLocks noChangeAspect="1"/>
          </p:cNvGrpSpPr>
          <p:nvPr/>
        </p:nvGrpSpPr>
        <p:grpSpPr>
          <a:xfrm>
            <a:off x="7711383" y="4104746"/>
            <a:ext cx="274320" cy="274320"/>
            <a:chOff x="4202865" y="4023360"/>
            <a:chExt cx="274320" cy="274320"/>
          </a:xfrm>
          <a:effectLst>
            <a:outerShdw blurRad="63500" sx="102000" sy="102000" algn="ctr" rotWithShape="0">
              <a:prstClr val="black">
                <a:alpha val="40000"/>
              </a:prstClr>
            </a:outerShdw>
          </a:effectLst>
        </p:grpSpPr>
        <p:sp>
          <p:nvSpPr>
            <p:cNvPr id="127" name="Oval 126">
              <a:extLst>
                <a:ext uri="{FF2B5EF4-FFF2-40B4-BE49-F238E27FC236}">
                  <a16:creationId xmlns:a16="http://schemas.microsoft.com/office/drawing/2014/main" id="{E9257887-ABDD-467A-A6CA-047091E00E58}"/>
                </a:ext>
              </a:extLst>
            </p:cNvPr>
            <p:cNvSpPr>
              <a:spLocks noChangeAspect="1"/>
            </p:cNvSpPr>
            <p:nvPr/>
          </p:nvSpPr>
          <p:spPr>
            <a:xfrm>
              <a:off x="4202865" y="4023360"/>
              <a:ext cx="274320" cy="274320"/>
            </a:xfrm>
            <a:prstGeom prst="ellipse">
              <a:avLst/>
            </a:prstGeom>
            <a:solidFill>
              <a:srgbClr val="D3413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B8E752F7-D027-41BD-9E17-E722DF39788D}"/>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9" name="TextBox 128">
            <a:extLst>
              <a:ext uri="{FF2B5EF4-FFF2-40B4-BE49-F238E27FC236}">
                <a16:creationId xmlns:a16="http://schemas.microsoft.com/office/drawing/2014/main" id="{1E20741B-3523-4A3D-A6E2-C3A7E26EF696}"/>
              </a:ext>
            </a:extLst>
          </p:cNvPr>
          <p:cNvSpPr txBox="1"/>
          <p:nvPr/>
        </p:nvSpPr>
        <p:spPr>
          <a:xfrm>
            <a:off x="7029533" y="4662598"/>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0" name="TextBox 129">
            <a:extLst>
              <a:ext uri="{FF2B5EF4-FFF2-40B4-BE49-F238E27FC236}">
                <a16:creationId xmlns:a16="http://schemas.microsoft.com/office/drawing/2014/main" id="{9DE3B628-278B-4A00-8F8D-FFD685A6AE19}"/>
              </a:ext>
            </a:extLst>
          </p:cNvPr>
          <p:cNvSpPr txBox="1"/>
          <p:nvPr/>
        </p:nvSpPr>
        <p:spPr>
          <a:xfrm>
            <a:off x="7462751" y="3719378"/>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2014</a:t>
            </a:r>
          </a:p>
        </p:txBody>
      </p:sp>
      <p:sp>
        <p:nvSpPr>
          <p:cNvPr id="131" name="TextBox 130">
            <a:extLst>
              <a:ext uri="{FF2B5EF4-FFF2-40B4-BE49-F238E27FC236}">
                <a16:creationId xmlns:a16="http://schemas.microsoft.com/office/drawing/2014/main" id="{F3125B94-4289-44F7-91C5-7C0C9E8162F7}"/>
              </a:ext>
            </a:extLst>
          </p:cNvPr>
          <p:cNvSpPr txBox="1"/>
          <p:nvPr/>
        </p:nvSpPr>
        <p:spPr>
          <a:xfrm>
            <a:off x="7020673" y="1723799"/>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sp>
        <p:nvSpPr>
          <p:cNvPr id="132" name="Rectangle 131">
            <a:extLst>
              <a:ext uri="{FF2B5EF4-FFF2-40B4-BE49-F238E27FC236}">
                <a16:creationId xmlns:a16="http://schemas.microsoft.com/office/drawing/2014/main" id="{57D90C91-6273-4AE3-9F24-F7B0826AF290}"/>
              </a:ext>
            </a:extLst>
          </p:cNvPr>
          <p:cNvSpPr/>
          <p:nvPr/>
        </p:nvSpPr>
        <p:spPr>
          <a:xfrm>
            <a:off x="8796563" y="1548763"/>
            <a:ext cx="1676400" cy="2667000"/>
          </a:xfrm>
          <a:prstGeom prst="rect">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132">
            <a:extLst>
              <a:ext uri="{FF2B5EF4-FFF2-40B4-BE49-F238E27FC236}">
                <a16:creationId xmlns:a16="http://schemas.microsoft.com/office/drawing/2014/main" id="{94512145-F7A1-4C60-89CA-2DA32F0A1779}"/>
              </a:ext>
            </a:extLst>
          </p:cNvPr>
          <p:cNvSpPr/>
          <p:nvPr/>
        </p:nvSpPr>
        <p:spPr>
          <a:xfrm>
            <a:off x="8796563" y="4291963"/>
            <a:ext cx="1676400" cy="2251444"/>
          </a:xfrm>
          <a:prstGeom prst="rect">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4" name="Group 133">
            <a:extLst>
              <a:ext uri="{FF2B5EF4-FFF2-40B4-BE49-F238E27FC236}">
                <a16:creationId xmlns:a16="http://schemas.microsoft.com/office/drawing/2014/main" id="{8C51543E-DB37-454B-A4A4-943EE2C5DC2B}"/>
              </a:ext>
            </a:extLst>
          </p:cNvPr>
          <p:cNvGrpSpPr>
            <a:grpSpLocks noChangeAspect="1"/>
          </p:cNvGrpSpPr>
          <p:nvPr/>
        </p:nvGrpSpPr>
        <p:grpSpPr>
          <a:xfrm>
            <a:off x="9497603" y="4116703"/>
            <a:ext cx="274320" cy="274320"/>
            <a:chOff x="4202865" y="4023360"/>
            <a:chExt cx="274320" cy="274320"/>
          </a:xfrm>
          <a:effectLst>
            <a:outerShdw blurRad="63500" sx="102000" sy="102000" algn="ctr" rotWithShape="0">
              <a:prstClr val="black">
                <a:alpha val="40000"/>
              </a:prstClr>
            </a:outerShdw>
          </a:effectLst>
        </p:grpSpPr>
        <p:sp>
          <p:nvSpPr>
            <p:cNvPr id="135" name="Oval 134">
              <a:extLst>
                <a:ext uri="{FF2B5EF4-FFF2-40B4-BE49-F238E27FC236}">
                  <a16:creationId xmlns:a16="http://schemas.microsoft.com/office/drawing/2014/main" id="{3B9AF6BA-9428-498A-8346-EB46FE4C3D2B}"/>
                </a:ext>
              </a:extLst>
            </p:cNvPr>
            <p:cNvSpPr>
              <a:spLocks noChangeAspect="1"/>
            </p:cNvSpPr>
            <p:nvPr/>
          </p:nvSpPr>
          <p:spPr>
            <a:xfrm>
              <a:off x="4202865" y="4023360"/>
              <a:ext cx="274320" cy="274320"/>
            </a:xfrm>
            <a:prstGeom prst="ellipse">
              <a:avLst/>
            </a:prstGeom>
            <a:solidFill>
              <a:srgbClr val="564267"/>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Oval 135">
              <a:extLst>
                <a:ext uri="{FF2B5EF4-FFF2-40B4-BE49-F238E27FC236}">
                  <a16:creationId xmlns:a16="http://schemas.microsoft.com/office/drawing/2014/main" id="{444F7B51-0496-4387-B9F6-30D7C7E55144}"/>
                </a:ext>
              </a:extLst>
            </p:cNvPr>
            <p:cNvSpPr>
              <a:spLocks noChangeAspect="1"/>
            </p:cNvSpPr>
            <p:nvPr/>
          </p:nvSpPr>
          <p:spPr>
            <a:xfrm>
              <a:off x="4288590" y="4109085"/>
              <a:ext cx="102870" cy="1028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7" name="TextBox 136">
            <a:extLst>
              <a:ext uri="{FF2B5EF4-FFF2-40B4-BE49-F238E27FC236}">
                <a16:creationId xmlns:a16="http://schemas.microsoft.com/office/drawing/2014/main" id="{3A1E3E11-4D73-48E1-AC91-F8BF45F74F65}"/>
              </a:ext>
            </a:extLst>
          </p:cNvPr>
          <p:cNvSpPr txBox="1"/>
          <p:nvPr/>
        </p:nvSpPr>
        <p:spPr>
          <a:xfrm>
            <a:off x="8815753" y="4674555"/>
            <a:ext cx="1676401" cy="1246495"/>
          </a:xfrm>
          <a:prstGeom prst="rect">
            <a:avLst/>
          </a:prstGeom>
          <a:noFill/>
        </p:spPr>
        <p:txBody>
          <a:bodyPr wrap="square" rtlCol="0">
            <a:spAutoFit/>
          </a:bodyPr>
          <a:lstStyle/>
          <a:p>
            <a:pPr algn="ctr"/>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8" name="TextBox 137">
            <a:extLst>
              <a:ext uri="{FF2B5EF4-FFF2-40B4-BE49-F238E27FC236}">
                <a16:creationId xmlns:a16="http://schemas.microsoft.com/office/drawing/2014/main" id="{2BF891FE-0D55-4061-A578-D3BAB4DA562B}"/>
              </a:ext>
            </a:extLst>
          </p:cNvPr>
          <p:cNvSpPr txBox="1"/>
          <p:nvPr/>
        </p:nvSpPr>
        <p:spPr>
          <a:xfrm>
            <a:off x="9248971" y="3731335"/>
            <a:ext cx="809963"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2020</a:t>
            </a:r>
          </a:p>
        </p:txBody>
      </p:sp>
      <p:sp>
        <p:nvSpPr>
          <p:cNvPr id="139" name="TextBox 138">
            <a:extLst>
              <a:ext uri="{FF2B5EF4-FFF2-40B4-BE49-F238E27FC236}">
                <a16:creationId xmlns:a16="http://schemas.microsoft.com/office/drawing/2014/main" id="{4E0BEB6F-F750-472D-825F-50BE8681F82C}"/>
              </a:ext>
            </a:extLst>
          </p:cNvPr>
          <p:cNvSpPr txBox="1"/>
          <p:nvPr/>
        </p:nvSpPr>
        <p:spPr>
          <a:xfrm>
            <a:off x="8806893" y="1735756"/>
            <a:ext cx="1676400" cy="307777"/>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grpSp>
        <p:nvGrpSpPr>
          <p:cNvPr id="155" name="Group 154">
            <a:extLst>
              <a:ext uri="{FF2B5EF4-FFF2-40B4-BE49-F238E27FC236}">
                <a16:creationId xmlns:a16="http://schemas.microsoft.com/office/drawing/2014/main" id="{9063BB14-BF0C-4EF5-A3D5-2FDFA8F2B830}"/>
              </a:ext>
            </a:extLst>
          </p:cNvPr>
          <p:cNvGrpSpPr>
            <a:grpSpLocks noChangeAspect="1"/>
          </p:cNvGrpSpPr>
          <p:nvPr/>
        </p:nvGrpSpPr>
        <p:grpSpPr>
          <a:xfrm rot="2700000">
            <a:off x="1978701" y="2334189"/>
            <a:ext cx="1005840" cy="1005840"/>
            <a:chOff x="3383280" y="274320"/>
            <a:chExt cx="5669280" cy="5669280"/>
          </a:xfrm>
          <a:blipFill dpi="0" rotWithShape="0">
            <a:blip r:embed="rId2"/>
            <a:srcRect/>
            <a:stretch>
              <a:fillRect/>
            </a:stretch>
          </a:blipFill>
        </p:grpSpPr>
        <p:sp>
          <p:nvSpPr>
            <p:cNvPr id="141" name="Rectangle 140">
              <a:extLst>
                <a:ext uri="{FF2B5EF4-FFF2-40B4-BE49-F238E27FC236}">
                  <a16:creationId xmlns:a16="http://schemas.microsoft.com/office/drawing/2014/main" id="{643B3F23-2695-434A-A726-3CAF9E12501A}"/>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a:extLst>
                <a:ext uri="{FF2B5EF4-FFF2-40B4-BE49-F238E27FC236}">
                  <a16:creationId xmlns:a16="http://schemas.microsoft.com/office/drawing/2014/main" id="{6AB8A0C0-35CD-4BE9-A68A-73B5AE456FFD}"/>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Freeform: Shape 142">
              <a:extLst>
                <a:ext uri="{FF2B5EF4-FFF2-40B4-BE49-F238E27FC236}">
                  <a16:creationId xmlns:a16="http://schemas.microsoft.com/office/drawing/2014/main" id="{AA965279-76DE-4948-A944-D19E9FE9C09C}"/>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a:extLst>
                <a:ext uri="{FF2B5EF4-FFF2-40B4-BE49-F238E27FC236}">
                  <a16:creationId xmlns:a16="http://schemas.microsoft.com/office/drawing/2014/main" id="{7AABBFCA-0354-4192-AF3E-7BC64C56FD8D}"/>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a:extLst>
                <a:ext uri="{FF2B5EF4-FFF2-40B4-BE49-F238E27FC236}">
                  <a16:creationId xmlns:a16="http://schemas.microsoft.com/office/drawing/2014/main" id="{82CB0446-2723-4BB2-968B-1BC2E4952572}"/>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a:extLst>
                <a:ext uri="{FF2B5EF4-FFF2-40B4-BE49-F238E27FC236}">
                  <a16:creationId xmlns:a16="http://schemas.microsoft.com/office/drawing/2014/main" id="{9F6AA67C-C9C6-48DA-AEBD-E1DF9D887A2C}"/>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a:extLst>
                <a:ext uri="{FF2B5EF4-FFF2-40B4-BE49-F238E27FC236}">
                  <a16:creationId xmlns:a16="http://schemas.microsoft.com/office/drawing/2014/main" id="{300806F1-25F4-423A-9ECA-72C7D26D1837}"/>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a:extLst>
                <a:ext uri="{FF2B5EF4-FFF2-40B4-BE49-F238E27FC236}">
                  <a16:creationId xmlns:a16="http://schemas.microsoft.com/office/drawing/2014/main" id="{784B4320-0409-4A11-8C07-A886320CF25A}"/>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a:extLst>
                <a:ext uri="{FF2B5EF4-FFF2-40B4-BE49-F238E27FC236}">
                  <a16:creationId xmlns:a16="http://schemas.microsoft.com/office/drawing/2014/main" id="{E13FC8E1-693F-478C-8B3E-305BEAE2D3F1}"/>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6" name="Group 155">
            <a:extLst>
              <a:ext uri="{FF2B5EF4-FFF2-40B4-BE49-F238E27FC236}">
                <a16:creationId xmlns:a16="http://schemas.microsoft.com/office/drawing/2014/main" id="{B8D6A811-94B5-4749-A90C-EFD550206297}"/>
              </a:ext>
            </a:extLst>
          </p:cNvPr>
          <p:cNvGrpSpPr>
            <a:grpSpLocks noChangeAspect="1"/>
          </p:cNvGrpSpPr>
          <p:nvPr/>
        </p:nvGrpSpPr>
        <p:grpSpPr>
          <a:xfrm rot="2700000">
            <a:off x="3770256" y="2353635"/>
            <a:ext cx="1005840" cy="1005840"/>
            <a:chOff x="3383280" y="274320"/>
            <a:chExt cx="5669280" cy="5669280"/>
          </a:xfrm>
          <a:blipFill dpi="0" rotWithShape="0">
            <a:blip r:embed="rId3"/>
            <a:srcRect/>
            <a:stretch>
              <a:fillRect/>
            </a:stretch>
          </a:blipFill>
        </p:grpSpPr>
        <p:sp>
          <p:nvSpPr>
            <p:cNvPr id="157" name="Rectangle 156">
              <a:extLst>
                <a:ext uri="{FF2B5EF4-FFF2-40B4-BE49-F238E27FC236}">
                  <a16:creationId xmlns:a16="http://schemas.microsoft.com/office/drawing/2014/main" id="{E87E5AF8-1015-46B5-82A5-0EA583CAA153}"/>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a:extLst>
                <a:ext uri="{FF2B5EF4-FFF2-40B4-BE49-F238E27FC236}">
                  <a16:creationId xmlns:a16="http://schemas.microsoft.com/office/drawing/2014/main" id="{4CB15DA7-76C3-4587-9A44-33F815724B15}"/>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Freeform: Shape 158">
              <a:extLst>
                <a:ext uri="{FF2B5EF4-FFF2-40B4-BE49-F238E27FC236}">
                  <a16:creationId xmlns:a16="http://schemas.microsoft.com/office/drawing/2014/main" id="{8103F9B0-0A73-45D8-8B80-BAD5CE415D56}"/>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a:extLst>
                <a:ext uri="{FF2B5EF4-FFF2-40B4-BE49-F238E27FC236}">
                  <a16:creationId xmlns:a16="http://schemas.microsoft.com/office/drawing/2014/main" id="{E61A46B4-7B63-474A-BA2D-835DFEF7345A}"/>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Rectangle 160">
              <a:extLst>
                <a:ext uri="{FF2B5EF4-FFF2-40B4-BE49-F238E27FC236}">
                  <a16:creationId xmlns:a16="http://schemas.microsoft.com/office/drawing/2014/main" id="{F45A30F2-174E-4BD0-AD85-B69B510F7DB5}"/>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Rectangle 161">
              <a:extLst>
                <a:ext uri="{FF2B5EF4-FFF2-40B4-BE49-F238E27FC236}">
                  <a16:creationId xmlns:a16="http://schemas.microsoft.com/office/drawing/2014/main" id="{2D8C389D-9345-4A08-8AD5-0020AC7B0E18}"/>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Rectangle 162">
              <a:extLst>
                <a:ext uri="{FF2B5EF4-FFF2-40B4-BE49-F238E27FC236}">
                  <a16:creationId xmlns:a16="http://schemas.microsoft.com/office/drawing/2014/main" id="{1E3A982E-2235-4219-9C09-2129DCAC4D60}"/>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a:extLst>
                <a:ext uri="{FF2B5EF4-FFF2-40B4-BE49-F238E27FC236}">
                  <a16:creationId xmlns:a16="http://schemas.microsoft.com/office/drawing/2014/main" id="{2519720E-0BCC-4CFD-B86E-80D062B625E3}"/>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a:extLst>
                <a:ext uri="{FF2B5EF4-FFF2-40B4-BE49-F238E27FC236}">
                  <a16:creationId xmlns:a16="http://schemas.microsoft.com/office/drawing/2014/main" id="{4C2EF97D-65F3-4B24-97B9-735F7325121C}"/>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6" name="Group 165">
            <a:extLst>
              <a:ext uri="{FF2B5EF4-FFF2-40B4-BE49-F238E27FC236}">
                <a16:creationId xmlns:a16="http://schemas.microsoft.com/office/drawing/2014/main" id="{9022C3BF-55A3-4DE5-AB7A-A1832A655CFC}"/>
              </a:ext>
            </a:extLst>
          </p:cNvPr>
          <p:cNvGrpSpPr>
            <a:grpSpLocks noChangeAspect="1"/>
          </p:cNvGrpSpPr>
          <p:nvPr/>
        </p:nvGrpSpPr>
        <p:grpSpPr>
          <a:xfrm rot="2700000">
            <a:off x="5564307" y="2347808"/>
            <a:ext cx="1005840" cy="1005840"/>
            <a:chOff x="3383280" y="274320"/>
            <a:chExt cx="5669280" cy="5669280"/>
          </a:xfrm>
          <a:blipFill dpi="0" rotWithShape="0">
            <a:blip r:embed="rId4"/>
            <a:srcRect/>
            <a:stretch>
              <a:fillRect/>
            </a:stretch>
          </a:blipFill>
        </p:grpSpPr>
        <p:sp>
          <p:nvSpPr>
            <p:cNvPr id="167" name="Rectangle 166">
              <a:extLst>
                <a:ext uri="{FF2B5EF4-FFF2-40B4-BE49-F238E27FC236}">
                  <a16:creationId xmlns:a16="http://schemas.microsoft.com/office/drawing/2014/main" id="{70BCE99C-0095-4CD4-BFFE-8AB6D74B84AA}"/>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a:extLst>
                <a:ext uri="{FF2B5EF4-FFF2-40B4-BE49-F238E27FC236}">
                  <a16:creationId xmlns:a16="http://schemas.microsoft.com/office/drawing/2014/main" id="{E42DC438-B4C7-49CC-8614-7AB950A905CE}"/>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2ECFD543-8ED9-4470-AFEF-75ABD2D0B843}"/>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a:extLst>
                <a:ext uri="{FF2B5EF4-FFF2-40B4-BE49-F238E27FC236}">
                  <a16:creationId xmlns:a16="http://schemas.microsoft.com/office/drawing/2014/main" id="{7B02B042-7F6A-4EF1-A044-8B92CD6FD04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a:extLst>
                <a:ext uri="{FF2B5EF4-FFF2-40B4-BE49-F238E27FC236}">
                  <a16:creationId xmlns:a16="http://schemas.microsoft.com/office/drawing/2014/main" id="{0DADABEB-46F5-4B7B-AF69-96C0A48D7745}"/>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Rectangle 171">
              <a:extLst>
                <a:ext uri="{FF2B5EF4-FFF2-40B4-BE49-F238E27FC236}">
                  <a16:creationId xmlns:a16="http://schemas.microsoft.com/office/drawing/2014/main" id="{DBB23952-A581-4E51-998D-523C6728603E}"/>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Rectangle 172">
              <a:extLst>
                <a:ext uri="{FF2B5EF4-FFF2-40B4-BE49-F238E27FC236}">
                  <a16:creationId xmlns:a16="http://schemas.microsoft.com/office/drawing/2014/main" id="{42E00BED-493E-4379-8BD4-D0BF9D082D7B}"/>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 name="Rectangle 173">
              <a:extLst>
                <a:ext uri="{FF2B5EF4-FFF2-40B4-BE49-F238E27FC236}">
                  <a16:creationId xmlns:a16="http://schemas.microsoft.com/office/drawing/2014/main" id="{4CAC632B-C86C-45BF-A548-0CB654642C1B}"/>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Rectangle 174">
              <a:extLst>
                <a:ext uri="{FF2B5EF4-FFF2-40B4-BE49-F238E27FC236}">
                  <a16:creationId xmlns:a16="http://schemas.microsoft.com/office/drawing/2014/main" id="{553D5E99-A94F-455D-B3DF-8580803F0AA2}"/>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6" name="Group 175">
            <a:extLst>
              <a:ext uri="{FF2B5EF4-FFF2-40B4-BE49-F238E27FC236}">
                <a16:creationId xmlns:a16="http://schemas.microsoft.com/office/drawing/2014/main" id="{FF69AB19-16CB-4C28-B0C2-9B73E598E083}"/>
              </a:ext>
            </a:extLst>
          </p:cNvPr>
          <p:cNvGrpSpPr>
            <a:grpSpLocks noChangeAspect="1"/>
          </p:cNvGrpSpPr>
          <p:nvPr/>
        </p:nvGrpSpPr>
        <p:grpSpPr>
          <a:xfrm rot="2700000">
            <a:off x="7353623" y="2347808"/>
            <a:ext cx="1005840" cy="1005840"/>
            <a:chOff x="3383280" y="274320"/>
            <a:chExt cx="5669280" cy="5669280"/>
          </a:xfrm>
          <a:blipFill dpi="0" rotWithShape="0">
            <a:blip r:embed="rId5"/>
            <a:srcRect/>
            <a:stretch>
              <a:fillRect/>
            </a:stretch>
          </a:blipFill>
        </p:grpSpPr>
        <p:sp>
          <p:nvSpPr>
            <p:cNvPr id="177" name="Rectangle 176">
              <a:extLst>
                <a:ext uri="{FF2B5EF4-FFF2-40B4-BE49-F238E27FC236}">
                  <a16:creationId xmlns:a16="http://schemas.microsoft.com/office/drawing/2014/main" id="{2857744F-8E92-4290-88B1-DD2CD5435C65}"/>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a:extLst>
                <a:ext uri="{FF2B5EF4-FFF2-40B4-BE49-F238E27FC236}">
                  <a16:creationId xmlns:a16="http://schemas.microsoft.com/office/drawing/2014/main" id="{6896EAD7-8D2D-4D82-8569-35AB6C4A1D6F}"/>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Freeform: Shape 178">
              <a:extLst>
                <a:ext uri="{FF2B5EF4-FFF2-40B4-BE49-F238E27FC236}">
                  <a16:creationId xmlns:a16="http://schemas.microsoft.com/office/drawing/2014/main" id="{B477295B-229C-4A52-8B4A-D3DB9289D45E}"/>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a:extLst>
                <a:ext uri="{FF2B5EF4-FFF2-40B4-BE49-F238E27FC236}">
                  <a16:creationId xmlns:a16="http://schemas.microsoft.com/office/drawing/2014/main" id="{F4FECE34-4A8F-48ED-8725-2A4B205B9B9D}"/>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a:extLst>
                <a:ext uri="{FF2B5EF4-FFF2-40B4-BE49-F238E27FC236}">
                  <a16:creationId xmlns:a16="http://schemas.microsoft.com/office/drawing/2014/main" id="{42606851-CEAF-4143-BBC6-5B096A171341}"/>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a:extLst>
                <a:ext uri="{FF2B5EF4-FFF2-40B4-BE49-F238E27FC236}">
                  <a16:creationId xmlns:a16="http://schemas.microsoft.com/office/drawing/2014/main" id="{1DF7E8A6-6728-4905-A7AE-0B9A2EF228D6}"/>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a:extLst>
                <a:ext uri="{FF2B5EF4-FFF2-40B4-BE49-F238E27FC236}">
                  <a16:creationId xmlns:a16="http://schemas.microsoft.com/office/drawing/2014/main" id="{725EDC62-A9D3-4C20-9396-C3AE8F938B2B}"/>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a:extLst>
                <a:ext uri="{FF2B5EF4-FFF2-40B4-BE49-F238E27FC236}">
                  <a16:creationId xmlns:a16="http://schemas.microsoft.com/office/drawing/2014/main" id="{6EC7B71C-DB1A-4EA1-B406-1ADBBA59F9E8}"/>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a:extLst>
                <a:ext uri="{FF2B5EF4-FFF2-40B4-BE49-F238E27FC236}">
                  <a16:creationId xmlns:a16="http://schemas.microsoft.com/office/drawing/2014/main" id="{BE1865DD-A98F-4A94-985F-6D79D84615FB}"/>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6" name="Group 185">
            <a:extLst>
              <a:ext uri="{FF2B5EF4-FFF2-40B4-BE49-F238E27FC236}">
                <a16:creationId xmlns:a16="http://schemas.microsoft.com/office/drawing/2014/main" id="{80E0F489-AE37-42F8-889A-03CAFD853625}"/>
              </a:ext>
            </a:extLst>
          </p:cNvPr>
          <p:cNvGrpSpPr>
            <a:grpSpLocks noChangeAspect="1"/>
          </p:cNvGrpSpPr>
          <p:nvPr/>
        </p:nvGrpSpPr>
        <p:grpSpPr>
          <a:xfrm rot="2700000">
            <a:off x="9131842" y="2380682"/>
            <a:ext cx="1005840" cy="1005840"/>
            <a:chOff x="3383280" y="274320"/>
            <a:chExt cx="5669280" cy="5669280"/>
          </a:xfrm>
          <a:blipFill dpi="0" rotWithShape="0">
            <a:blip r:embed="rId6"/>
            <a:srcRect/>
            <a:stretch>
              <a:fillRect/>
            </a:stretch>
          </a:blipFill>
        </p:grpSpPr>
        <p:sp>
          <p:nvSpPr>
            <p:cNvPr id="187" name="Rectangle 186">
              <a:extLst>
                <a:ext uri="{FF2B5EF4-FFF2-40B4-BE49-F238E27FC236}">
                  <a16:creationId xmlns:a16="http://schemas.microsoft.com/office/drawing/2014/main" id="{B8FB2759-ECB7-474A-B664-55A9D770C1AE}"/>
                </a:ext>
              </a:extLst>
            </p:cNvPr>
            <p:cNvSpPr/>
            <p:nvPr/>
          </p:nvSpPr>
          <p:spPr>
            <a:xfrm rot="21589336">
              <a:off x="722376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187">
              <a:extLst>
                <a:ext uri="{FF2B5EF4-FFF2-40B4-BE49-F238E27FC236}">
                  <a16:creationId xmlns:a16="http://schemas.microsoft.com/office/drawing/2014/main" id="{B25DBCEF-273E-41E2-8F24-4E8411D6A236}"/>
                </a:ext>
              </a:extLst>
            </p:cNvPr>
            <p:cNvSpPr/>
            <p:nvPr/>
          </p:nvSpPr>
          <p:spPr>
            <a:xfrm rot="21589336">
              <a:off x="530352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Freeform: Shape 188">
              <a:extLst>
                <a:ext uri="{FF2B5EF4-FFF2-40B4-BE49-F238E27FC236}">
                  <a16:creationId xmlns:a16="http://schemas.microsoft.com/office/drawing/2014/main" id="{613C6A1D-7328-4DAE-A30F-ACD5B8857B98}"/>
                </a:ext>
              </a:extLst>
            </p:cNvPr>
            <p:cNvSpPr/>
            <p:nvPr/>
          </p:nvSpPr>
          <p:spPr>
            <a:xfrm rot="21589336">
              <a:off x="7223760" y="2191422"/>
              <a:ext cx="1828800" cy="1828800"/>
            </a:xfrm>
            <a:custGeom>
              <a:avLst/>
              <a:gdLst>
                <a:gd name="connsiteX0" fmla="*/ 1529920 w 1828800"/>
                <a:gd name="connsiteY0" fmla="*/ 0 h 1828800"/>
                <a:gd name="connsiteX1" fmla="*/ 1828800 w 1828800"/>
                <a:gd name="connsiteY1" fmla="*/ 298880 h 1828800"/>
                <a:gd name="connsiteX2" fmla="*/ 1828800 w 1828800"/>
                <a:gd name="connsiteY2" fmla="*/ 1828800 h 1828800"/>
                <a:gd name="connsiteX3" fmla="*/ 0 w 1828800"/>
                <a:gd name="connsiteY3" fmla="*/ 1828800 h 1828800"/>
                <a:gd name="connsiteX4" fmla="*/ 0 w 1828800"/>
                <a:gd name="connsiteY4" fmla="*/ 0 h 1828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8800" h="1828800">
                  <a:moveTo>
                    <a:pt x="1529920" y="0"/>
                  </a:moveTo>
                  <a:lnTo>
                    <a:pt x="1828800" y="298880"/>
                  </a:lnTo>
                  <a:lnTo>
                    <a:pt x="1828800" y="1828800"/>
                  </a:lnTo>
                  <a:lnTo>
                    <a:pt x="0" y="1828800"/>
                  </a:lnTo>
                  <a:lnTo>
                    <a:pt x="0" y="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a:extLst>
                <a:ext uri="{FF2B5EF4-FFF2-40B4-BE49-F238E27FC236}">
                  <a16:creationId xmlns:a16="http://schemas.microsoft.com/office/drawing/2014/main" id="{5BDE190F-67B6-4C59-ABFC-2DE28C5CBED6}"/>
                </a:ext>
              </a:extLst>
            </p:cNvPr>
            <p:cNvSpPr/>
            <p:nvPr/>
          </p:nvSpPr>
          <p:spPr>
            <a:xfrm rot="21589336">
              <a:off x="3383280" y="411480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Rectangle 190">
              <a:extLst>
                <a:ext uri="{FF2B5EF4-FFF2-40B4-BE49-F238E27FC236}">
                  <a16:creationId xmlns:a16="http://schemas.microsoft.com/office/drawing/2014/main" id="{02B12739-C12A-41F9-A39A-38DCDF623574}"/>
                </a:ext>
              </a:extLst>
            </p:cNvPr>
            <p:cNvSpPr/>
            <p:nvPr/>
          </p:nvSpPr>
          <p:spPr>
            <a:xfrm rot="21589336">
              <a:off x="530352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a:extLst>
                <a:ext uri="{FF2B5EF4-FFF2-40B4-BE49-F238E27FC236}">
                  <a16:creationId xmlns:a16="http://schemas.microsoft.com/office/drawing/2014/main" id="{01F861B4-ED20-4356-B0DC-E29D2F974D24}"/>
                </a:ext>
              </a:extLst>
            </p:cNvPr>
            <p:cNvSpPr/>
            <p:nvPr/>
          </p:nvSpPr>
          <p:spPr>
            <a:xfrm rot="21589336">
              <a:off x="722376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a:extLst>
                <a:ext uri="{FF2B5EF4-FFF2-40B4-BE49-F238E27FC236}">
                  <a16:creationId xmlns:a16="http://schemas.microsoft.com/office/drawing/2014/main" id="{B5967245-6657-473C-8ED6-95378680B680}"/>
                </a:ext>
              </a:extLst>
            </p:cNvPr>
            <p:cNvSpPr/>
            <p:nvPr/>
          </p:nvSpPr>
          <p:spPr>
            <a:xfrm rot="21589336">
              <a:off x="5302996"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ectangle 193">
              <a:extLst>
                <a:ext uri="{FF2B5EF4-FFF2-40B4-BE49-F238E27FC236}">
                  <a16:creationId xmlns:a16="http://schemas.microsoft.com/office/drawing/2014/main" id="{0318679E-26E3-47DD-B1AF-76C9416C0A8C}"/>
                </a:ext>
              </a:extLst>
            </p:cNvPr>
            <p:cNvSpPr/>
            <p:nvPr/>
          </p:nvSpPr>
          <p:spPr>
            <a:xfrm rot="21589336">
              <a:off x="3383280" y="27432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a:extLst>
                <a:ext uri="{FF2B5EF4-FFF2-40B4-BE49-F238E27FC236}">
                  <a16:creationId xmlns:a16="http://schemas.microsoft.com/office/drawing/2014/main" id="{247B0E56-E289-4AAE-B827-DBBB27621AFA}"/>
                </a:ext>
              </a:extLst>
            </p:cNvPr>
            <p:cNvSpPr/>
            <p:nvPr/>
          </p:nvSpPr>
          <p:spPr>
            <a:xfrm rot="21589336">
              <a:off x="3383280" y="2194560"/>
              <a:ext cx="1828800" cy="18288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6" name="TextBox 195">
            <a:extLst>
              <a:ext uri="{FF2B5EF4-FFF2-40B4-BE49-F238E27FC236}">
                <a16:creationId xmlns:a16="http://schemas.microsoft.com/office/drawing/2014/main" id="{8A2C55CA-159F-4645-99E2-4736000DA8A5}"/>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sz="1400" dirty="0">
                <a:solidFill>
                  <a:srgbClr val="4C4F54"/>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Tree>
    <p:extLst>
      <p:ext uri="{BB962C8B-B14F-4D97-AF65-F5344CB8AC3E}">
        <p14:creationId xmlns:p14="http://schemas.microsoft.com/office/powerpoint/2010/main" val="2881973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96"/>
                                        </p:tgtEl>
                                        <p:attrNameLst>
                                          <p:attrName>style.visibility</p:attrName>
                                        </p:attrNameLst>
                                      </p:cBhvr>
                                      <p:to>
                                        <p:strVal val="visible"/>
                                      </p:to>
                                    </p:set>
                                    <p:animEffect transition="in" filter="wipe(left)">
                                      <p:cBhvr>
                                        <p:cTn id="7" dur="1000"/>
                                        <p:tgtEl>
                                          <p:spTgt spid="196"/>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98"/>
                                        </p:tgtEl>
                                        <p:attrNameLst>
                                          <p:attrName>style.visibility</p:attrName>
                                        </p:attrNameLst>
                                      </p:cBhvr>
                                      <p:to>
                                        <p:strVal val="visible"/>
                                      </p:to>
                                    </p:set>
                                    <p:animEffect transition="in" filter="fade">
                                      <p:cBhvr>
                                        <p:cTn id="11" dur="1000"/>
                                        <p:tgtEl>
                                          <p:spTgt spid="198"/>
                                        </p:tgtEl>
                                      </p:cBhvr>
                                    </p:animEffect>
                                    <p:anim calcmode="lin" valueType="num">
                                      <p:cBhvr>
                                        <p:cTn id="12" dur="1000" fill="hold"/>
                                        <p:tgtEl>
                                          <p:spTgt spid="198"/>
                                        </p:tgtEl>
                                        <p:attrNameLst>
                                          <p:attrName>ppt_x</p:attrName>
                                        </p:attrNameLst>
                                      </p:cBhvr>
                                      <p:tavLst>
                                        <p:tav tm="0">
                                          <p:val>
                                            <p:strVal val="#ppt_x"/>
                                          </p:val>
                                        </p:tav>
                                        <p:tav tm="100000">
                                          <p:val>
                                            <p:strVal val="#ppt_x"/>
                                          </p:val>
                                        </p:tav>
                                      </p:tavLst>
                                    </p:anim>
                                    <p:anim calcmode="lin" valueType="num">
                                      <p:cBhvr>
                                        <p:cTn id="13" dur="1000" fill="hold"/>
                                        <p:tgtEl>
                                          <p:spTgt spid="198"/>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2"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1+#ppt_w/2"/>
                                          </p:val>
                                        </p:tav>
                                        <p:tav tm="100000">
                                          <p:val>
                                            <p:strVal val="#ppt_x"/>
                                          </p:val>
                                        </p:tav>
                                      </p:tavLst>
                                    </p:anim>
                                    <p:anim calcmode="lin" valueType="num">
                                      <p:cBhvr additive="base">
                                        <p:cTn id="18" dur="500" fill="hold"/>
                                        <p:tgtEl>
                                          <p:spTgt spid="4"/>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2" presetClass="entr" presetSubtype="4" fill="hold" grpId="0" nodeType="after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down)">
                                      <p:cBhvr>
                                        <p:cTn id="22" dur="750"/>
                                        <p:tgtEl>
                                          <p:spTgt spid="2"/>
                                        </p:tgtEl>
                                      </p:cBhvr>
                                    </p:animEffect>
                                  </p:childTnLst>
                                </p:cTn>
                              </p:par>
                              <p:par>
                                <p:cTn id="23" presetID="22" presetClass="entr" presetSubtype="1"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up)">
                                      <p:cBhvr>
                                        <p:cTn id="25" dur="750"/>
                                        <p:tgtEl>
                                          <p:spTgt spid="8"/>
                                        </p:tgtEl>
                                      </p:cBhvr>
                                    </p:animEffect>
                                  </p:childTnLst>
                                </p:cTn>
                              </p:par>
                            </p:childTnLst>
                          </p:cTn>
                        </p:par>
                        <p:par>
                          <p:cTn id="26" fill="hold">
                            <p:stCondLst>
                              <p:cond delay="3250"/>
                            </p:stCondLst>
                            <p:childTnLst>
                              <p:par>
                                <p:cTn id="27" presetID="42"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1000"/>
                                        <p:tgtEl>
                                          <p:spTgt spid="12"/>
                                        </p:tgtEl>
                                      </p:cBhvr>
                                    </p:animEffect>
                                    <p:anim calcmode="lin" valueType="num">
                                      <p:cBhvr>
                                        <p:cTn id="30" dur="1000" fill="hold"/>
                                        <p:tgtEl>
                                          <p:spTgt spid="12"/>
                                        </p:tgtEl>
                                        <p:attrNameLst>
                                          <p:attrName>ppt_x</p:attrName>
                                        </p:attrNameLst>
                                      </p:cBhvr>
                                      <p:tavLst>
                                        <p:tav tm="0">
                                          <p:val>
                                            <p:strVal val="#ppt_x"/>
                                          </p:val>
                                        </p:tav>
                                        <p:tav tm="100000">
                                          <p:val>
                                            <p:strVal val="#ppt_x"/>
                                          </p:val>
                                        </p:tav>
                                      </p:tavLst>
                                    </p:anim>
                                    <p:anim calcmode="lin" valueType="num">
                                      <p:cBhvr>
                                        <p:cTn id="31" dur="1000" fill="hold"/>
                                        <p:tgtEl>
                                          <p:spTgt spid="12"/>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155"/>
                                        </p:tgtEl>
                                        <p:attrNameLst>
                                          <p:attrName>style.visibility</p:attrName>
                                        </p:attrNameLst>
                                      </p:cBhvr>
                                      <p:to>
                                        <p:strVal val="visible"/>
                                      </p:to>
                                    </p:set>
                                    <p:animEffect transition="in" filter="fade">
                                      <p:cBhvr>
                                        <p:cTn id="34" dur="1000"/>
                                        <p:tgtEl>
                                          <p:spTgt spid="155"/>
                                        </p:tgtEl>
                                      </p:cBhvr>
                                    </p:animEffect>
                                    <p:anim calcmode="lin" valueType="num">
                                      <p:cBhvr>
                                        <p:cTn id="35" dur="1000" fill="hold"/>
                                        <p:tgtEl>
                                          <p:spTgt spid="155"/>
                                        </p:tgtEl>
                                        <p:attrNameLst>
                                          <p:attrName>ppt_x</p:attrName>
                                        </p:attrNameLst>
                                      </p:cBhvr>
                                      <p:tavLst>
                                        <p:tav tm="0">
                                          <p:val>
                                            <p:strVal val="#ppt_x"/>
                                          </p:val>
                                        </p:tav>
                                        <p:tav tm="100000">
                                          <p:val>
                                            <p:strVal val="#ppt_x"/>
                                          </p:val>
                                        </p:tav>
                                      </p:tavLst>
                                    </p:anim>
                                    <p:anim calcmode="lin" valueType="num">
                                      <p:cBhvr>
                                        <p:cTn id="36" dur="1000" fill="hold"/>
                                        <p:tgtEl>
                                          <p:spTgt spid="155"/>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anim calcmode="lin" valueType="num">
                                      <p:cBhvr>
                                        <p:cTn id="40" dur="1000" fill="hold"/>
                                        <p:tgtEl>
                                          <p:spTgt spid="11"/>
                                        </p:tgtEl>
                                        <p:attrNameLst>
                                          <p:attrName>ppt_x</p:attrName>
                                        </p:attrNameLst>
                                      </p:cBhvr>
                                      <p:tavLst>
                                        <p:tav tm="0">
                                          <p:val>
                                            <p:strVal val="#ppt_x"/>
                                          </p:val>
                                        </p:tav>
                                        <p:tav tm="100000">
                                          <p:val>
                                            <p:strVal val="#ppt_x"/>
                                          </p:val>
                                        </p:tav>
                                      </p:tavLst>
                                    </p:anim>
                                    <p:anim calcmode="lin" valueType="num">
                                      <p:cBhvr>
                                        <p:cTn id="41" dur="1000" fill="hold"/>
                                        <p:tgtEl>
                                          <p:spTgt spid="11"/>
                                        </p:tgtEl>
                                        <p:attrNameLst>
                                          <p:attrName>ppt_y</p:attrName>
                                        </p:attrNameLst>
                                      </p:cBhvr>
                                      <p:tavLst>
                                        <p:tav tm="0">
                                          <p:val>
                                            <p:strVal val="#ppt_y+.1"/>
                                          </p:val>
                                        </p:tav>
                                        <p:tav tm="100000">
                                          <p:val>
                                            <p:strVal val="#ppt_y"/>
                                          </p:val>
                                        </p:tav>
                                      </p:tavLst>
                                    </p:anim>
                                  </p:childTnLst>
                                </p:cTn>
                              </p:par>
                            </p:childTnLst>
                          </p:cTn>
                        </p:par>
                        <p:par>
                          <p:cTn id="42" fill="hold">
                            <p:stCondLst>
                              <p:cond delay="4250"/>
                            </p:stCondLst>
                            <p:childTnLst>
                              <p:par>
                                <p:cTn id="43" presetID="47" presetClass="entr" presetSubtype="0" fill="hold" grpId="0" nodeType="after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1000"/>
                                        <p:tgtEl>
                                          <p:spTgt spid="10"/>
                                        </p:tgtEl>
                                      </p:cBhvr>
                                    </p:animEffect>
                                    <p:anim calcmode="lin" valueType="num">
                                      <p:cBhvr>
                                        <p:cTn id="46" dur="1000" fill="hold"/>
                                        <p:tgtEl>
                                          <p:spTgt spid="10"/>
                                        </p:tgtEl>
                                        <p:attrNameLst>
                                          <p:attrName>ppt_x</p:attrName>
                                        </p:attrNameLst>
                                      </p:cBhvr>
                                      <p:tavLst>
                                        <p:tav tm="0">
                                          <p:val>
                                            <p:strVal val="#ppt_x"/>
                                          </p:val>
                                        </p:tav>
                                        <p:tav tm="100000">
                                          <p:val>
                                            <p:strVal val="#ppt_x"/>
                                          </p:val>
                                        </p:tav>
                                      </p:tavLst>
                                    </p:anim>
                                    <p:anim calcmode="lin" valueType="num">
                                      <p:cBhvr>
                                        <p:cTn id="47" dur="1000" fill="hold"/>
                                        <p:tgtEl>
                                          <p:spTgt spid="10"/>
                                        </p:tgtEl>
                                        <p:attrNameLst>
                                          <p:attrName>ppt_y</p:attrName>
                                        </p:attrNameLst>
                                      </p:cBhvr>
                                      <p:tavLst>
                                        <p:tav tm="0">
                                          <p:val>
                                            <p:strVal val="#ppt_y-.1"/>
                                          </p:val>
                                        </p:tav>
                                        <p:tav tm="100000">
                                          <p:val>
                                            <p:strVal val="#ppt_y"/>
                                          </p:val>
                                        </p:tav>
                                      </p:tavLst>
                                    </p:anim>
                                  </p:childTnLst>
                                </p:cTn>
                              </p:par>
                            </p:childTnLst>
                          </p:cTn>
                        </p:par>
                        <p:par>
                          <p:cTn id="48" fill="hold">
                            <p:stCondLst>
                              <p:cond delay="5250"/>
                            </p:stCondLst>
                            <p:childTnLst>
                              <p:par>
                                <p:cTn id="49" presetID="2" presetClass="entr" presetSubtype="2" fill="hold" nodeType="afterEffect">
                                  <p:stCondLst>
                                    <p:cond delay="0"/>
                                  </p:stCondLst>
                                  <p:childTnLst>
                                    <p:set>
                                      <p:cBhvr>
                                        <p:cTn id="50" dur="1" fill="hold">
                                          <p:stCondLst>
                                            <p:cond delay="0"/>
                                          </p:stCondLst>
                                        </p:cTn>
                                        <p:tgtEl>
                                          <p:spTgt spid="110"/>
                                        </p:tgtEl>
                                        <p:attrNameLst>
                                          <p:attrName>style.visibility</p:attrName>
                                        </p:attrNameLst>
                                      </p:cBhvr>
                                      <p:to>
                                        <p:strVal val="visible"/>
                                      </p:to>
                                    </p:set>
                                    <p:anim calcmode="lin" valueType="num">
                                      <p:cBhvr additive="base">
                                        <p:cTn id="51" dur="500" fill="hold"/>
                                        <p:tgtEl>
                                          <p:spTgt spid="110"/>
                                        </p:tgtEl>
                                        <p:attrNameLst>
                                          <p:attrName>ppt_x</p:attrName>
                                        </p:attrNameLst>
                                      </p:cBhvr>
                                      <p:tavLst>
                                        <p:tav tm="0">
                                          <p:val>
                                            <p:strVal val="1+#ppt_w/2"/>
                                          </p:val>
                                        </p:tav>
                                        <p:tav tm="100000">
                                          <p:val>
                                            <p:strVal val="#ppt_x"/>
                                          </p:val>
                                        </p:tav>
                                      </p:tavLst>
                                    </p:anim>
                                    <p:anim calcmode="lin" valueType="num">
                                      <p:cBhvr additive="base">
                                        <p:cTn id="52" dur="500" fill="hold"/>
                                        <p:tgtEl>
                                          <p:spTgt spid="110"/>
                                        </p:tgtEl>
                                        <p:attrNameLst>
                                          <p:attrName>ppt_y</p:attrName>
                                        </p:attrNameLst>
                                      </p:cBhvr>
                                      <p:tavLst>
                                        <p:tav tm="0">
                                          <p:val>
                                            <p:strVal val="#ppt_y"/>
                                          </p:val>
                                        </p:tav>
                                        <p:tav tm="100000">
                                          <p:val>
                                            <p:strVal val="#ppt_y"/>
                                          </p:val>
                                        </p:tav>
                                      </p:tavLst>
                                    </p:anim>
                                  </p:childTnLst>
                                </p:cTn>
                              </p:par>
                            </p:childTnLst>
                          </p:cTn>
                        </p:par>
                        <p:par>
                          <p:cTn id="53" fill="hold">
                            <p:stCondLst>
                              <p:cond delay="5750"/>
                            </p:stCondLst>
                            <p:childTnLst>
                              <p:par>
                                <p:cTn id="54" presetID="22" presetClass="entr" presetSubtype="4" fill="hold" grpId="0" nodeType="afterEffect">
                                  <p:stCondLst>
                                    <p:cond delay="0"/>
                                  </p:stCondLst>
                                  <p:childTnLst>
                                    <p:set>
                                      <p:cBhvr>
                                        <p:cTn id="55" dur="1" fill="hold">
                                          <p:stCondLst>
                                            <p:cond delay="0"/>
                                          </p:stCondLst>
                                        </p:cTn>
                                        <p:tgtEl>
                                          <p:spTgt spid="108"/>
                                        </p:tgtEl>
                                        <p:attrNameLst>
                                          <p:attrName>style.visibility</p:attrName>
                                        </p:attrNameLst>
                                      </p:cBhvr>
                                      <p:to>
                                        <p:strVal val="visible"/>
                                      </p:to>
                                    </p:set>
                                    <p:animEffect transition="in" filter="wipe(down)">
                                      <p:cBhvr>
                                        <p:cTn id="56" dur="750"/>
                                        <p:tgtEl>
                                          <p:spTgt spid="108"/>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109"/>
                                        </p:tgtEl>
                                        <p:attrNameLst>
                                          <p:attrName>style.visibility</p:attrName>
                                        </p:attrNameLst>
                                      </p:cBhvr>
                                      <p:to>
                                        <p:strVal val="visible"/>
                                      </p:to>
                                    </p:set>
                                    <p:animEffect transition="in" filter="wipe(up)">
                                      <p:cBhvr>
                                        <p:cTn id="59" dur="750"/>
                                        <p:tgtEl>
                                          <p:spTgt spid="109"/>
                                        </p:tgtEl>
                                      </p:cBhvr>
                                    </p:animEffect>
                                  </p:childTnLst>
                                </p:cTn>
                              </p:par>
                            </p:childTnLst>
                          </p:cTn>
                        </p:par>
                        <p:par>
                          <p:cTn id="60" fill="hold">
                            <p:stCondLst>
                              <p:cond delay="6500"/>
                            </p:stCondLst>
                            <p:childTnLst>
                              <p:par>
                                <p:cTn id="61" presetID="42" presetClass="entr" presetSubtype="0" fill="hold" grpId="0" nodeType="afterEffect">
                                  <p:stCondLst>
                                    <p:cond delay="0"/>
                                  </p:stCondLst>
                                  <p:childTnLst>
                                    <p:set>
                                      <p:cBhvr>
                                        <p:cTn id="62" dur="1" fill="hold">
                                          <p:stCondLst>
                                            <p:cond delay="0"/>
                                          </p:stCondLst>
                                        </p:cTn>
                                        <p:tgtEl>
                                          <p:spTgt spid="115"/>
                                        </p:tgtEl>
                                        <p:attrNameLst>
                                          <p:attrName>style.visibility</p:attrName>
                                        </p:attrNameLst>
                                      </p:cBhvr>
                                      <p:to>
                                        <p:strVal val="visible"/>
                                      </p:to>
                                    </p:set>
                                    <p:animEffect transition="in" filter="fade">
                                      <p:cBhvr>
                                        <p:cTn id="63" dur="1000"/>
                                        <p:tgtEl>
                                          <p:spTgt spid="115"/>
                                        </p:tgtEl>
                                      </p:cBhvr>
                                    </p:animEffect>
                                    <p:anim calcmode="lin" valueType="num">
                                      <p:cBhvr>
                                        <p:cTn id="64" dur="1000" fill="hold"/>
                                        <p:tgtEl>
                                          <p:spTgt spid="115"/>
                                        </p:tgtEl>
                                        <p:attrNameLst>
                                          <p:attrName>ppt_x</p:attrName>
                                        </p:attrNameLst>
                                      </p:cBhvr>
                                      <p:tavLst>
                                        <p:tav tm="0">
                                          <p:val>
                                            <p:strVal val="#ppt_x"/>
                                          </p:val>
                                        </p:tav>
                                        <p:tav tm="100000">
                                          <p:val>
                                            <p:strVal val="#ppt_x"/>
                                          </p:val>
                                        </p:tav>
                                      </p:tavLst>
                                    </p:anim>
                                    <p:anim calcmode="lin" valueType="num">
                                      <p:cBhvr>
                                        <p:cTn id="65" dur="1000" fill="hold"/>
                                        <p:tgtEl>
                                          <p:spTgt spid="115"/>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156"/>
                                        </p:tgtEl>
                                        <p:attrNameLst>
                                          <p:attrName>style.visibility</p:attrName>
                                        </p:attrNameLst>
                                      </p:cBhvr>
                                      <p:to>
                                        <p:strVal val="visible"/>
                                      </p:to>
                                    </p:set>
                                    <p:animEffect transition="in" filter="fade">
                                      <p:cBhvr>
                                        <p:cTn id="68" dur="1000"/>
                                        <p:tgtEl>
                                          <p:spTgt spid="156"/>
                                        </p:tgtEl>
                                      </p:cBhvr>
                                    </p:animEffect>
                                    <p:anim calcmode="lin" valueType="num">
                                      <p:cBhvr>
                                        <p:cTn id="69" dur="1000" fill="hold"/>
                                        <p:tgtEl>
                                          <p:spTgt spid="156"/>
                                        </p:tgtEl>
                                        <p:attrNameLst>
                                          <p:attrName>ppt_x</p:attrName>
                                        </p:attrNameLst>
                                      </p:cBhvr>
                                      <p:tavLst>
                                        <p:tav tm="0">
                                          <p:val>
                                            <p:strVal val="#ppt_x"/>
                                          </p:val>
                                        </p:tav>
                                        <p:tav tm="100000">
                                          <p:val>
                                            <p:strVal val="#ppt_x"/>
                                          </p:val>
                                        </p:tav>
                                      </p:tavLst>
                                    </p:anim>
                                    <p:anim calcmode="lin" valueType="num">
                                      <p:cBhvr>
                                        <p:cTn id="70" dur="1000" fill="hold"/>
                                        <p:tgtEl>
                                          <p:spTgt spid="156"/>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114"/>
                                        </p:tgtEl>
                                        <p:attrNameLst>
                                          <p:attrName>style.visibility</p:attrName>
                                        </p:attrNameLst>
                                      </p:cBhvr>
                                      <p:to>
                                        <p:strVal val="visible"/>
                                      </p:to>
                                    </p:set>
                                    <p:animEffect transition="in" filter="fade">
                                      <p:cBhvr>
                                        <p:cTn id="73" dur="1000"/>
                                        <p:tgtEl>
                                          <p:spTgt spid="114"/>
                                        </p:tgtEl>
                                      </p:cBhvr>
                                    </p:animEffect>
                                    <p:anim calcmode="lin" valueType="num">
                                      <p:cBhvr>
                                        <p:cTn id="74" dur="1000" fill="hold"/>
                                        <p:tgtEl>
                                          <p:spTgt spid="114"/>
                                        </p:tgtEl>
                                        <p:attrNameLst>
                                          <p:attrName>ppt_x</p:attrName>
                                        </p:attrNameLst>
                                      </p:cBhvr>
                                      <p:tavLst>
                                        <p:tav tm="0">
                                          <p:val>
                                            <p:strVal val="#ppt_x"/>
                                          </p:val>
                                        </p:tav>
                                        <p:tav tm="100000">
                                          <p:val>
                                            <p:strVal val="#ppt_x"/>
                                          </p:val>
                                        </p:tav>
                                      </p:tavLst>
                                    </p:anim>
                                    <p:anim calcmode="lin" valueType="num">
                                      <p:cBhvr>
                                        <p:cTn id="75" dur="1000" fill="hold"/>
                                        <p:tgtEl>
                                          <p:spTgt spid="114"/>
                                        </p:tgtEl>
                                        <p:attrNameLst>
                                          <p:attrName>ppt_y</p:attrName>
                                        </p:attrNameLst>
                                      </p:cBhvr>
                                      <p:tavLst>
                                        <p:tav tm="0">
                                          <p:val>
                                            <p:strVal val="#ppt_y+.1"/>
                                          </p:val>
                                        </p:tav>
                                        <p:tav tm="100000">
                                          <p:val>
                                            <p:strVal val="#ppt_y"/>
                                          </p:val>
                                        </p:tav>
                                      </p:tavLst>
                                    </p:anim>
                                  </p:childTnLst>
                                </p:cTn>
                              </p:par>
                            </p:childTnLst>
                          </p:cTn>
                        </p:par>
                        <p:par>
                          <p:cTn id="76" fill="hold">
                            <p:stCondLst>
                              <p:cond delay="7500"/>
                            </p:stCondLst>
                            <p:childTnLst>
                              <p:par>
                                <p:cTn id="77" presetID="47" presetClass="entr" presetSubtype="0" fill="hold" grpId="0" nodeType="afterEffect">
                                  <p:stCondLst>
                                    <p:cond delay="0"/>
                                  </p:stCondLst>
                                  <p:childTnLst>
                                    <p:set>
                                      <p:cBhvr>
                                        <p:cTn id="78" dur="1" fill="hold">
                                          <p:stCondLst>
                                            <p:cond delay="0"/>
                                          </p:stCondLst>
                                        </p:cTn>
                                        <p:tgtEl>
                                          <p:spTgt spid="113"/>
                                        </p:tgtEl>
                                        <p:attrNameLst>
                                          <p:attrName>style.visibility</p:attrName>
                                        </p:attrNameLst>
                                      </p:cBhvr>
                                      <p:to>
                                        <p:strVal val="visible"/>
                                      </p:to>
                                    </p:set>
                                    <p:animEffect transition="in" filter="fade">
                                      <p:cBhvr>
                                        <p:cTn id="79" dur="1000"/>
                                        <p:tgtEl>
                                          <p:spTgt spid="113"/>
                                        </p:tgtEl>
                                      </p:cBhvr>
                                    </p:animEffect>
                                    <p:anim calcmode="lin" valueType="num">
                                      <p:cBhvr>
                                        <p:cTn id="80" dur="1000" fill="hold"/>
                                        <p:tgtEl>
                                          <p:spTgt spid="113"/>
                                        </p:tgtEl>
                                        <p:attrNameLst>
                                          <p:attrName>ppt_x</p:attrName>
                                        </p:attrNameLst>
                                      </p:cBhvr>
                                      <p:tavLst>
                                        <p:tav tm="0">
                                          <p:val>
                                            <p:strVal val="#ppt_x"/>
                                          </p:val>
                                        </p:tav>
                                        <p:tav tm="100000">
                                          <p:val>
                                            <p:strVal val="#ppt_x"/>
                                          </p:val>
                                        </p:tav>
                                      </p:tavLst>
                                    </p:anim>
                                    <p:anim calcmode="lin" valueType="num">
                                      <p:cBhvr>
                                        <p:cTn id="81" dur="1000" fill="hold"/>
                                        <p:tgtEl>
                                          <p:spTgt spid="113"/>
                                        </p:tgtEl>
                                        <p:attrNameLst>
                                          <p:attrName>ppt_y</p:attrName>
                                        </p:attrNameLst>
                                      </p:cBhvr>
                                      <p:tavLst>
                                        <p:tav tm="0">
                                          <p:val>
                                            <p:strVal val="#ppt_y-.1"/>
                                          </p:val>
                                        </p:tav>
                                        <p:tav tm="100000">
                                          <p:val>
                                            <p:strVal val="#ppt_y"/>
                                          </p:val>
                                        </p:tav>
                                      </p:tavLst>
                                    </p:anim>
                                  </p:childTnLst>
                                </p:cTn>
                              </p:par>
                            </p:childTnLst>
                          </p:cTn>
                        </p:par>
                        <p:par>
                          <p:cTn id="82" fill="hold">
                            <p:stCondLst>
                              <p:cond delay="8500"/>
                            </p:stCondLst>
                            <p:childTnLst>
                              <p:par>
                                <p:cTn id="83" presetID="2" presetClass="entr" presetSubtype="2" fill="hold" nodeType="afterEffect">
                                  <p:stCondLst>
                                    <p:cond delay="0"/>
                                  </p:stCondLst>
                                  <p:childTnLst>
                                    <p:set>
                                      <p:cBhvr>
                                        <p:cTn id="84" dur="1" fill="hold">
                                          <p:stCondLst>
                                            <p:cond delay="0"/>
                                          </p:stCondLst>
                                        </p:cTn>
                                        <p:tgtEl>
                                          <p:spTgt spid="118"/>
                                        </p:tgtEl>
                                        <p:attrNameLst>
                                          <p:attrName>style.visibility</p:attrName>
                                        </p:attrNameLst>
                                      </p:cBhvr>
                                      <p:to>
                                        <p:strVal val="visible"/>
                                      </p:to>
                                    </p:set>
                                    <p:anim calcmode="lin" valueType="num">
                                      <p:cBhvr additive="base">
                                        <p:cTn id="85" dur="500" fill="hold"/>
                                        <p:tgtEl>
                                          <p:spTgt spid="118"/>
                                        </p:tgtEl>
                                        <p:attrNameLst>
                                          <p:attrName>ppt_x</p:attrName>
                                        </p:attrNameLst>
                                      </p:cBhvr>
                                      <p:tavLst>
                                        <p:tav tm="0">
                                          <p:val>
                                            <p:strVal val="1+#ppt_w/2"/>
                                          </p:val>
                                        </p:tav>
                                        <p:tav tm="100000">
                                          <p:val>
                                            <p:strVal val="#ppt_x"/>
                                          </p:val>
                                        </p:tav>
                                      </p:tavLst>
                                    </p:anim>
                                    <p:anim calcmode="lin" valueType="num">
                                      <p:cBhvr additive="base">
                                        <p:cTn id="86" dur="500" fill="hold"/>
                                        <p:tgtEl>
                                          <p:spTgt spid="118"/>
                                        </p:tgtEl>
                                        <p:attrNameLst>
                                          <p:attrName>ppt_y</p:attrName>
                                        </p:attrNameLst>
                                      </p:cBhvr>
                                      <p:tavLst>
                                        <p:tav tm="0">
                                          <p:val>
                                            <p:strVal val="#ppt_y"/>
                                          </p:val>
                                        </p:tav>
                                        <p:tav tm="100000">
                                          <p:val>
                                            <p:strVal val="#ppt_y"/>
                                          </p:val>
                                        </p:tav>
                                      </p:tavLst>
                                    </p:anim>
                                  </p:childTnLst>
                                </p:cTn>
                              </p:par>
                            </p:childTnLst>
                          </p:cTn>
                        </p:par>
                        <p:par>
                          <p:cTn id="87" fill="hold">
                            <p:stCondLst>
                              <p:cond delay="9000"/>
                            </p:stCondLst>
                            <p:childTnLst>
                              <p:par>
                                <p:cTn id="88" presetID="22" presetClass="entr" presetSubtype="4" fill="hold" grpId="0" nodeType="afterEffect">
                                  <p:stCondLst>
                                    <p:cond delay="0"/>
                                  </p:stCondLst>
                                  <p:childTnLst>
                                    <p:set>
                                      <p:cBhvr>
                                        <p:cTn id="89" dur="1" fill="hold">
                                          <p:stCondLst>
                                            <p:cond delay="0"/>
                                          </p:stCondLst>
                                        </p:cTn>
                                        <p:tgtEl>
                                          <p:spTgt spid="116"/>
                                        </p:tgtEl>
                                        <p:attrNameLst>
                                          <p:attrName>style.visibility</p:attrName>
                                        </p:attrNameLst>
                                      </p:cBhvr>
                                      <p:to>
                                        <p:strVal val="visible"/>
                                      </p:to>
                                    </p:set>
                                    <p:animEffect transition="in" filter="wipe(down)">
                                      <p:cBhvr>
                                        <p:cTn id="90" dur="750"/>
                                        <p:tgtEl>
                                          <p:spTgt spid="116"/>
                                        </p:tgtEl>
                                      </p:cBhvr>
                                    </p:animEffect>
                                  </p:childTnLst>
                                </p:cTn>
                              </p:par>
                              <p:par>
                                <p:cTn id="91" presetID="22" presetClass="entr" presetSubtype="1" fill="hold" grpId="0" nodeType="withEffect">
                                  <p:stCondLst>
                                    <p:cond delay="0"/>
                                  </p:stCondLst>
                                  <p:childTnLst>
                                    <p:set>
                                      <p:cBhvr>
                                        <p:cTn id="92" dur="1" fill="hold">
                                          <p:stCondLst>
                                            <p:cond delay="0"/>
                                          </p:stCondLst>
                                        </p:cTn>
                                        <p:tgtEl>
                                          <p:spTgt spid="117"/>
                                        </p:tgtEl>
                                        <p:attrNameLst>
                                          <p:attrName>style.visibility</p:attrName>
                                        </p:attrNameLst>
                                      </p:cBhvr>
                                      <p:to>
                                        <p:strVal val="visible"/>
                                      </p:to>
                                    </p:set>
                                    <p:animEffect transition="in" filter="wipe(up)">
                                      <p:cBhvr>
                                        <p:cTn id="93" dur="750"/>
                                        <p:tgtEl>
                                          <p:spTgt spid="117"/>
                                        </p:tgtEl>
                                      </p:cBhvr>
                                    </p:animEffect>
                                  </p:childTnLst>
                                </p:cTn>
                              </p:par>
                            </p:childTnLst>
                          </p:cTn>
                        </p:par>
                        <p:par>
                          <p:cTn id="94" fill="hold">
                            <p:stCondLst>
                              <p:cond delay="9750"/>
                            </p:stCondLst>
                            <p:childTnLst>
                              <p:par>
                                <p:cTn id="95" presetID="42" presetClass="entr" presetSubtype="0" fill="hold" grpId="0" nodeType="afterEffect">
                                  <p:stCondLst>
                                    <p:cond delay="0"/>
                                  </p:stCondLst>
                                  <p:childTnLst>
                                    <p:set>
                                      <p:cBhvr>
                                        <p:cTn id="96" dur="1" fill="hold">
                                          <p:stCondLst>
                                            <p:cond delay="0"/>
                                          </p:stCondLst>
                                        </p:cTn>
                                        <p:tgtEl>
                                          <p:spTgt spid="123"/>
                                        </p:tgtEl>
                                        <p:attrNameLst>
                                          <p:attrName>style.visibility</p:attrName>
                                        </p:attrNameLst>
                                      </p:cBhvr>
                                      <p:to>
                                        <p:strVal val="visible"/>
                                      </p:to>
                                    </p:set>
                                    <p:animEffect transition="in" filter="fade">
                                      <p:cBhvr>
                                        <p:cTn id="97" dur="1000"/>
                                        <p:tgtEl>
                                          <p:spTgt spid="123"/>
                                        </p:tgtEl>
                                      </p:cBhvr>
                                    </p:animEffect>
                                    <p:anim calcmode="lin" valueType="num">
                                      <p:cBhvr>
                                        <p:cTn id="98" dur="1000" fill="hold"/>
                                        <p:tgtEl>
                                          <p:spTgt spid="123"/>
                                        </p:tgtEl>
                                        <p:attrNameLst>
                                          <p:attrName>ppt_x</p:attrName>
                                        </p:attrNameLst>
                                      </p:cBhvr>
                                      <p:tavLst>
                                        <p:tav tm="0">
                                          <p:val>
                                            <p:strVal val="#ppt_x"/>
                                          </p:val>
                                        </p:tav>
                                        <p:tav tm="100000">
                                          <p:val>
                                            <p:strVal val="#ppt_x"/>
                                          </p:val>
                                        </p:tav>
                                      </p:tavLst>
                                    </p:anim>
                                    <p:anim calcmode="lin" valueType="num">
                                      <p:cBhvr>
                                        <p:cTn id="99" dur="1000" fill="hold"/>
                                        <p:tgtEl>
                                          <p:spTgt spid="123"/>
                                        </p:tgtEl>
                                        <p:attrNameLst>
                                          <p:attrName>ppt_y</p:attrName>
                                        </p:attrNameLst>
                                      </p:cBhvr>
                                      <p:tavLst>
                                        <p:tav tm="0">
                                          <p:val>
                                            <p:strVal val="#ppt_y+.1"/>
                                          </p:val>
                                        </p:tav>
                                        <p:tav tm="100000">
                                          <p:val>
                                            <p:strVal val="#ppt_y"/>
                                          </p:val>
                                        </p:tav>
                                      </p:tavLst>
                                    </p:anim>
                                  </p:childTnLst>
                                </p:cTn>
                              </p:par>
                              <p:par>
                                <p:cTn id="100" presetID="42" presetClass="entr" presetSubtype="0" fill="hold" nodeType="withEffect">
                                  <p:stCondLst>
                                    <p:cond delay="0"/>
                                  </p:stCondLst>
                                  <p:childTnLst>
                                    <p:set>
                                      <p:cBhvr>
                                        <p:cTn id="101" dur="1" fill="hold">
                                          <p:stCondLst>
                                            <p:cond delay="0"/>
                                          </p:stCondLst>
                                        </p:cTn>
                                        <p:tgtEl>
                                          <p:spTgt spid="166"/>
                                        </p:tgtEl>
                                        <p:attrNameLst>
                                          <p:attrName>style.visibility</p:attrName>
                                        </p:attrNameLst>
                                      </p:cBhvr>
                                      <p:to>
                                        <p:strVal val="visible"/>
                                      </p:to>
                                    </p:set>
                                    <p:animEffect transition="in" filter="fade">
                                      <p:cBhvr>
                                        <p:cTn id="102" dur="1000"/>
                                        <p:tgtEl>
                                          <p:spTgt spid="166"/>
                                        </p:tgtEl>
                                      </p:cBhvr>
                                    </p:animEffect>
                                    <p:anim calcmode="lin" valueType="num">
                                      <p:cBhvr>
                                        <p:cTn id="103" dur="1000" fill="hold"/>
                                        <p:tgtEl>
                                          <p:spTgt spid="166"/>
                                        </p:tgtEl>
                                        <p:attrNameLst>
                                          <p:attrName>ppt_x</p:attrName>
                                        </p:attrNameLst>
                                      </p:cBhvr>
                                      <p:tavLst>
                                        <p:tav tm="0">
                                          <p:val>
                                            <p:strVal val="#ppt_x"/>
                                          </p:val>
                                        </p:tav>
                                        <p:tav tm="100000">
                                          <p:val>
                                            <p:strVal val="#ppt_x"/>
                                          </p:val>
                                        </p:tav>
                                      </p:tavLst>
                                    </p:anim>
                                    <p:anim calcmode="lin" valueType="num">
                                      <p:cBhvr>
                                        <p:cTn id="104" dur="1000" fill="hold"/>
                                        <p:tgtEl>
                                          <p:spTgt spid="166"/>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122"/>
                                        </p:tgtEl>
                                        <p:attrNameLst>
                                          <p:attrName>style.visibility</p:attrName>
                                        </p:attrNameLst>
                                      </p:cBhvr>
                                      <p:to>
                                        <p:strVal val="visible"/>
                                      </p:to>
                                    </p:set>
                                    <p:animEffect transition="in" filter="fade">
                                      <p:cBhvr>
                                        <p:cTn id="107" dur="1000"/>
                                        <p:tgtEl>
                                          <p:spTgt spid="122"/>
                                        </p:tgtEl>
                                      </p:cBhvr>
                                    </p:animEffect>
                                    <p:anim calcmode="lin" valueType="num">
                                      <p:cBhvr>
                                        <p:cTn id="108" dur="1000" fill="hold"/>
                                        <p:tgtEl>
                                          <p:spTgt spid="122"/>
                                        </p:tgtEl>
                                        <p:attrNameLst>
                                          <p:attrName>ppt_x</p:attrName>
                                        </p:attrNameLst>
                                      </p:cBhvr>
                                      <p:tavLst>
                                        <p:tav tm="0">
                                          <p:val>
                                            <p:strVal val="#ppt_x"/>
                                          </p:val>
                                        </p:tav>
                                        <p:tav tm="100000">
                                          <p:val>
                                            <p:strVal val="#ppt_x"/>
                                          </p:val>
                                        </p:tav>
                                      </p:tavLst>
                                    </p:anim>
                                    <p:anim calcmode="lin" valueType="num">
                                      <p:cBhvr>
                                        <p:cTn id="109" dur="1000" fill="hold"/>
                                        <p:tgtEl>
                                          <p:spTgt spid="122"/>
                                        </p:tgtEl>
                                        <p:attrNameLst>
                                          <p:attrName>ppt_y</p:attrName>
                                        </p:attrNameLst>
                                      </p:cBhvr>
                                      <p:tavLst>
                                        <p:tav tm="0">
                                          <p:val>
                                            <p:strVal val="#ppt_y+.1"/>
                                          </p:val>
                                        </p:tav>
                                        <p:tav tm="100000">
                                          <p:val>
                                            <p:strVal val="#ppt_y"/>
                                          </p:val>
                                        </p:tav>
                                      </p:tavLst>
                                    </p:anim>
                                  </p:childTnLst>
                                </p:cTn>
                              </p:par>
                            </p:childTnLst>
                          </p:cTn>
                        </p:par>
                        <p:par>
                          <p:cTn id="110" fill="hold">
                            <p:stCondLst>
                              <p:cond delay="10750"/>
                            </p:stCondLst>
                            <p:childTnLst>
                              <p:par>
                                <p:cTn id="111" presetID="47" presetClass="entr" presetSubtype="0" fill="hold" grpId="0" nodeType="afterEffect">
                                  <p:stCondLst>
                                    <p:cond delay="0"/>
                                  </p:stCondLst>
                                  <p:childTnLst>
                                    <p:set>
                                      <p:cBhvr>
                                        <p:cTn id="112" dur="1" fill="hold">
                                          <p:stCondLst>
                                            <p:cond delay="0"/>
                                          </p:stCondLst>
                                        </p:cTn>
                                        <p:tgtEl>
                                          <p:spTgt spid="121"/>
                                        </p:tgtEl>
                                        <p:attrNameLst>
                                          <p:attrName>style.visibility</p:attrName>
                                        </p:attrNameLst>
                                      </p:cBhvr>
                                      <p:to>
                                        <p:strVal val="visible"/>
                                      </p:to>
                                    </p:set>
                                    <p:animEffect transition="in" filter="fade">
                                      <p:cBhvr>
                                        <p:cTn id="113" dur="1000"/>
                                        <p:tgtEl>
                                          <p:spTgt spid="121"/>
                                        </p:tgtEl>
                                      </p:cBhvr>
                                    </p:animEffect>
                                    <p:anim calcmode="lin" valueType="num">
                                      <p:cBhvr>
                                        <p:cTn id="114" dur="1000" fill="hold"/>
                                        <p:tgtEl>
                                          <p:spTgt spid="121"/>
                                        </p:tgtEl>
                                        <p:attrNameLst>
                                          <p:attrName>ppt_x</p:attrName>
                                        </p:attrNameLst>
                                      </p:cBhvr>
                                      <p:tavLst>
                                        <p:tav tm="0">
                                          <p:val>
                                            <p:strVal val="#ppt_x"/>
                                          </p:val>
                                        </p:tav>
                                        <p:tav tm="100000">
                                          <p:val>
                                            <p:strVal val="#ppt_x"/>
                                          </p:val>
                                        </p:tav>
                                      </p:tavLst>
                                    </p:anim>
                                    <p:anim calcmode="lin" valueType="num">
                                      <p:cBhvr>
                                        <p:cTn id="115" dur="1000" fill="hold"/>
                                        <p:tgtEl>
                                          <p:spTgt spid="121"/>
                                        </p:tgtEl>
                                        <p:attrNameLst>
                                          <p:attrName>ppt_y</p:attrName>
                                        </p:attrNameLst>
                                      </p:cBhvr>
                                      <p:tavLst>
                                        <p:tav tm="0">
                                          <p:val>
                                            <p:strVal val="#ppt_y-.1"/>
                                          </p:val>
                                        </p:tav>
                                        <p:tav tm="100000">
                                          <p:val>
                                            <p:strVal val="#ppt_y"/>
                                          </p:val>
                                        </p:tav>
                                      </p:tavLst>
                                    </p:anim>
                                  </p:childTnLst>
                                </p:cTn>
                              </p:par>
                            </p:childTnLst>
                          </p:cTn>
                        </p:par>
                        <p:par>
                          <p:cTn id="116" fill="hold">
                            <p:stCondLst>
                              <p:cond delay="11750"/>
                            </p:stCondLst>
                            <p:childTnLst>
                              <p:par>
                                <p:cTn id="117" presetID="2" presetClass="entr" presetSubtype="2" fill="hold" nodeType="afterEffect">
                                  <p:stCondLst>
                                    <p:cond delay="0"/>
                                  </p:stCondLst>
                                  <p:childTnLst>
                                    <p:set>
                                      <p:cBhvr>
                                        <p:cTn id="118" dur="1" fill="hold">
                                          <p:stCondLst>
                                            <p:cond delay="0"/>
                                          </p:stCondLst>
                                        </p:cTn>
                                        <p:tgtEl>
                                          <p:spTgt spid="126"/>
                                        </p:tgtEl>
                                        <p:attrNameLst>
                                          <p:attrName>style.visibility</p:attrName>
                                        </p:attrNameLst>
                                      </p:cBhvr>
                                      <p:to>
                                        <p:strVal val="visible"/>
                                      </p:to>
                                    </p:set>
                                    <p:anim calcmode="lin" valueType="num">
                                      <p:cBhvr additive="base">
                                        <p:cTn id="119" dur="500" fill="hold"/>
                                        <p:tgtEl>
                                          <p:spTgt spid="126"/>
                                        </p:tgtEl>
                                        <p:attrNameLst>
                                          <p:attrName>ppt_x</p:attrName>
                                        </p:attrNameLst>
                                      </p:cBhvr>
                                      <p:tavLst>
                                        <p:tav tm="0">
                                          <p:val>
                                            <p:strVal val="1+#ppt_w/2"/>
                                          </p:val>
                                        </p:tav>
                                        <p:tav tm="100000">
                                          <p:val>
                                            <p:strVal val="#ppt_x"/>
                                          </p:val>
                                        </p:tav>
                                      </p:tavLst>
                                    </p:anim>
                                    <p:anim calcmode="lin" valueType="num">
                                      <p:cBhvr additive="base">
                                        <p:cTn id="120" dur="500" fill="hold"/>
                                        <p:tgtEl>
                                          <p:spTgt spid="126"/>
                                        </p:tgtEl>
                                        <p:attrNameLst>
                                          <p:attrName>ppt_y</p:attrName>
                                        </p:attrNameLst>
                                      </p:cBhvr>
                                      <p:tavLst>
                                        <p:tav tm="0">
                                          <p:val>
                                            <p:strVal val="#ppt_y"/>
                                          </p:val>
                                        </p:tav>
                                        <p:tav tm="100000">
                                          <p:val>
                                            <p:strVal val="#ppt_y"/>
                                          </p:val>
                                        </p:tav>
                                      </p:tavLst>
                                    </p:anim>
                                  </p:childTnLst>
                                </p:cTn>
                              </p:par>
                            </p:childTnLst>
                          </p:cTn>
                        </p:par>
                        <p:par>
                          <p:cTn id="121" fill="hold">
                            <p:stCondLst>
                              <p:cond delay="12250"/>
                            </p:stCondLst>
                            <p:childTnLst>
                              <p:par>
                                <p:cTn id="122" presetID="22" presetClass="entr" presetSubtype="4" fill="hold" grpId="0" nodeType="afterEffect">
                                  <p:stCondLst>
                                    <p:cond delay="0"/>
                                  </p:stCondLst>
                                  <p:childTnLst>
                                    <p:set>
                                      <p:cBhvr>
                                        <p:cTn id="123" dur="1" fill="hold">
                                          <p:stCondLst>
                                            <p:cond delay="0"/>
                                          </p:stCondLst>
                                        </p:cTn>
                                        <p:tgtEl>
                                          <p:spTgt spid="124"/>
                                        </p:tgtEl>
                                        <p:attrNameLst>
                                          <p:attrName>style.visibility</p:attrName>
                                        </p:attrNameLst>
                                      </p:cBhvr>
                                      <p:to>
                                        <p:strVal val="visible"/>
                                      </p:to>
                                    </p:set>
                                    <p:animEffect transition="in" filter="wipe(down)">
                                      <p:cBhvr>
                                        <p:cTn id="124" dur="750"/>
                                        <p:tgtEl>
                                          <p:spTgt spid="124"/>
                                        </p:tgtEl>
                                      </p:cBhvr>
                                    </p:animEffect>
                                  </p:childTnLst>
                                </p:cTn>
                              </p:par>
                              <p:par>
                                <p:cTn id="125" presetID="22" presetClass="entr" presetSubtype="1" fill="hold" grpId="0" nodeType="withEffect">
                                  <p:stCondLst>
                                    <p:cond delay="0"/>
                                  </p:stCondLst>
                                  <p:childTnLst>
                                    <p:set>
                                      <p:cBhvr>
                                        <p:cTn id="126" dur="1" fill="hold">
                                          <p:stCondLst>
                                            <p:cond delay="0"/>
                                          </p:stCondLst>
                                        </p:cTn>
                                        <p:tgtEl>
                                          <p:spTgt spid="125"/>
                                        </p:tgtEl>
                                        <p:attrNameLst>
                                          <p:attrName>style.visibility</p:attrName>
                                        </p:attrNameLst>
                                      </p:cBhvr>
                                      <p:to>
                                        <p:strVal val="visible"/>
                                      </p:to>
                                    </p:set>
                                    <p:animEffect transition="in" filter="wipe(up)">
                                      <p:cBhvr>
                                        <p:cTn id="127" dur="750"/>
                                        <p:tgtEl>
                                          <p:spTgt spid="125"/>
                                        </p:tgtEl>
                                      </p:cBhvr>
                                    </p:animEffect>
                                  </p:childTnLst>
                                </p:cTn>
                              </p:par>
                            </p:childTnLst>
                          </p:cTn>
                        </p:par>
                        <p:par>
                          <p:cTn id="128" fill="hold">
                            <p:stCondLst>
                              <p:cond delay="13000"/>
                            </p:stCondLst>
                            <p:childTnLst>
                              <p:par>
                                <p:cTn id="129" presetID="42" presetClass="entr" presetSubtype="0" fill="hold" grpId="0" nodeType="afterEffect">
                                  <p:stCondLst>
                                    <p:cond delay="0"/>
                                  </p:stCondLst>
                                  <p:childTnLst>
                                    <p:set>
                                      <p:cBhvr>
                                        <p:cTn id="130" dur="1" fill="hold">
                                          <p:stCondLst>
                                            <p:cond delay="0"/>
                                          </p:stCondLst>
                                        </p:cTn>
                                        <p:tgtEl>
                                          <p:spTgt spid="131"/>
                                        </p:tgtEl>
                                        <p:attrNameLst>
                                          <p:attrName>style.visibility</p:attrName>
                                        </p:attrNameLst>
                                      </p:cBhvr>
                                      <p:to>
                                        <p:strVal val="visible"/>
                                      </p:to>
                                    </p:set>
                                    <p:animEffect transition="in" filter="fade">
                                      <p:cBhvr>
                                        <p:cTn id="131" dur="1000"/>
                                        <p:tgtEl>
                                          <p:spTgt spid="131"/>
                                        </p:tgtEl>
                                      </p:cBhvr>
                                    </p:animEffect>
                                    <p:anim calcmode="lin" valueType="num">
                                      <p:cBhvr>
                                        <p:cTn id="132" dur="1000" fill="hold"/>
                                        <p:tgtEl>
                                          <p:spTgt spid="131"/>
                                        </p:tgtEl>
                                        <p:attrNameLst>
                                          <p:attrName>ppt_x</p:attrName>
                                        </p:attrNameLst>
                                      </p:cBhvr>
                                      <p:tavLst>
                                        <p:tav tm="0">
                                          <p:val>
                                            <p:strVal val="#ppt_x"/>
                                          </p:val>
                                        </p:tav>
                                        <p:tav tm="100000">
                                          <p:val>
                                            <p:strVal val="#ppt_x"/>
                                          </p:val>
                                        </p:tav>
                                      </p:tavLst>
                                    </p:anim>
                                    <p:anim calcmode="lin" valueType="num">
                                      <p:cBhvr>
                                        <p:cTn id="133" dur="1000" fill="hold"/>
                                        <p:tgtEl>
                                          <p:spTgt spid="131"/>
                                        </p:tgtEl>
                                        <p:attrNameLst>
                                          <p:attrName>ppt_y</p:attrName>
                                        </p:attrNameLst>
                                      </p:cBhvr>
                                      <p:tavLst>
                                        <p:tav tm="0">
                                          <p:val>
                                            <p:strVal val="#ppt_y+.1"/>
                                          </p:val>
                                        </p:tav>
                                        <p:tav tm="100000">
                                          <p:val>
                                            <p:strVal val="#ppt_y"/>
                                          </p:val>
                                        </p:tav>
                                      </p:tavLst>
                                    </p:anim>
                                  </p:childTnLst>
                                </p:cTn>
                              </p:par>
                              <p:par>
                                <p:cTn id="134" presetID="42" presetClass="entr" presetSubtype="0" fill="hold" nodeType="withEffect">
                                  <p:stCondLst>
                                    <p:cond delay="0"/>
                                  </p:stCondLst>
                                  <p:childTnLst>
                                    <p:set>
                                      <p:cBhvr>
                                        <p:cTn id="135" dur="1" fill="hold">
                                          <p:stCondLst>
                                            <p:cond delay="0"/>
                                          </p:stCondLst>
                                        </p:cTn>
                                        <p:tgtEl>
                                          <p:spTgt spid="176"/>
                                        </p:tgtEl>
                                        <p:attrNameLst>
                                          <p:attrName>style.visibility</p:attrName>
                                        </p:attrNameLst>
                                      </p:cBhvr>
                                      <p:to>
                                        <p:strVal val="visible"/>
                                      </p:to>
                                    </p:set>
                                    <p:animEffect transition="in" filter="fade">
                                      <p:cBhvr>
                                        <p:cTn id="136" dur="1000"/>
                                        <p:tgtEl>
                                          <p:spTgt spid="176"/>
                                        </p:tgtEl>
                                      </p:cBhvr>
                                    </p:animEffect>
                                    <p:anim calcmode="lin" valueType="num">
                                      <p:cBhvr>
                                        <p:cTn id="137" dur="1000" fill="hold"/>
                                        <p:tgtEl>
                                          <p:spTgt spid="176"/>
                                        </p:tgtEl>
                                        <p:attrNameLst>
                                          <p:attrName>ppt_x</p:attrName>
                                        </p:attrNameLst>
                                      </p:cBhvr>
                                      <p:tavLst>
                                        <p:tav tm="0">
                                          <p:val>
                                            <p:strVal val="#ppt_x"/>
                                          </p:val>
                                        </p:tav>
                                        <p:tav tm="100000">
                                          <p:val>
                                            <p:strVal val="#ppt_x"/>
                                          </p:val>
                                        </p:tav>
                                      </p:tavLst>
                                    </p:anim>
                                    <p:anim calcmode="lin" valueType="num">
                                      <p:cBhvr>
                                        <p:cTn id="138" dur="1000" fill="hold"/>
                                        <p:tgtEl>
                                          <p:spTgt spid="176"/>
                                        </p:tgtEl>
                                        <p:attrNameLst>
                                          <p:attrName>ppt_y</p:attrName>
                                        </p:attrNameLst>
                                      </p:cBhvr>
                                      <p:tavLst>
                                        <p:tav tm="0">
                                          <p:val>
                                            <p:strVal val="#ppt_y+.1"/>
                                          </p:val>
                                        </p:tav>
                                        <p:tav tm="100000">
                                          <p:val>
                                            <p:strVal val="#ppt_y"/>
                                          </p:val>
                                        </p:tav>
                                      </p:tavLst>
                                    </p:anim>
                                  </p:childTnLst>
                                </p:cTn>
                              </p:par>
                              <p:par>
                                <p:cTn id="139" presetID="42" presetClass="entr" presetSubtype="0" fill="hold" grpId="0" nodeType="withEffect">
                                  <p:stCondLst>
                                    <p:cond delay="0"/>
                                  </p:stCondLst>
                                  <p:childTnLst>
                                    <p:set>
                                      <p:cBhvr>
                                        <p:cTn id="140" dur="1" fill="hold">
                                          <p:stCondLst>
                                            <p:cond delay="0"/>
                                          </p:stCondLst>
                                        </p:cTn>
                                        <p:tgtEl>
                                          <p:spTgt spid="130"/>
                                        </p:tgtEl>
                                        <p:attrNameLst>
                                          <p:attrName>style.visibility</p:attrName>
                                        </p:attrNameLst>
                                      </p:cBhvr>
                                      <p:to>
                                        <p:strVal val="visible"/>
                                      </p:to>
                                    </p:set>
                                    <p:animEffect transition="in" filter="fade">
                                      <p:cBhvr>
                                        <p:cTn id="141" dur="1000"/>
                                        <p:tgtEl>
                                          <p:spTgt spid="130"/>
                                        </p:tgtEl>
                                      </p:cBhvr>
                                    </p:animEffect>
                                    <p:anim calcmode="lin" valueType="num">
                                      <p:cBhvr>
                                        <p:cTn id="142" dur="1000" fill="hold"/>
                                        <p:tgtEl>
                                          <p:spTgt spid="130"/>
                                        </p:tgtEl>
                                        <p:attrNameLst>
                                          <p:attrName>ppt_x</p:attrName>
                                        </p:attrNameLst>
                                      </p:cBhvr>
                                      <p:tavLst>
                                        <p:tav tm="0">
                                          <p:val>
                                            <p:strVal val="#ppt_x"/>
                                          </p:val>
                                        </p:tav>
                                        <p:tav tm="100000">
                                          <p:val>
                                            <p:strVal val="#ppt_x"/>
                                          </p:val>
                                        </p:tav>
                                      </p:tavLst>
                                    </p:anim>
                                    <p:anim calcmode="lin" valueType="num">
                                      <p:cBhvr>
                                        <p:cTn id="143" dur="1000" fill="hold"/>
                                        <p:tgtEl>
                                          <p:spTgt spid="130"/>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47" presetClass="entr" presetSubtype="0" fill="hold" grpId="0" nodeType="afterEffect">
                                  <p:stCondLst>
                                    <p:cond delay="0"/>
                                  </p:stCondLst>
                                  <p:childTnLst>
                                    <p:set>
                                      <p:cBhvr>
                                        <p:cTn id="146" dur="1" fill="hold">
                                          <p:stCondLst>
                                            <p:cond delay="0"/>
                                          </p:stCondLst>
                                        </p:cTn>
                                        <p:tgtEl>
                                          <p:spTgt spid="129"/>
                                        </p:tgtEl>
                                        <p:attrNameLst>
                                          <p:attrName>style.visibility</p:attrName>
                                        </p:attrNameLst>
                                      </p:cBhvr>
                                      <p:to>
                                        <p:strVal val="visible"/>
                                      </p:to>
                                    </p:set>
                                    <p:animEffect transition="in" filter="fade">
                                      <p:cBhvr>
                                        <p:cTn id="147" dur="1000"/>
                                        <p:tgtEl>
                                          <p:spTgt spid="129"/>
                                        </p:tgtEl>
                                      </p:cBhvr>
                                    </p:animEffect>
                                    <p:anim calcmode="lin" valueType="num">
                                      <p:cBhvr>
                                        <p:cTn id="148" dur="1000" fill="hold"/>
                                        <p:tgtEl>
                                          <p:spTgt spid="129"/>
                                        </p:tgtEl>
                                        <p:attrNameLst>
                                          <p:attrName>ppt_x</p:attrName>
                                        </p:attrNameLst>
                                      </p:cBhvr>
                                      <p:tavLst>
                                        <p:tav tm="0">
                                          <p:val>
                                            <p:strVal val="#ppt_x"/>
                                          </p:val>
                                        </p:tav>
                                        <p:tav tm="100000">
                                          <p:val>
                                            <p:strVal val="#ppt_x"/>
                                          </p:val>
                                        </p:tav>
                                      </p:tavLst>
                                    </p:anim>
                                    <p:anim calcmode="lin" valueType="num">
                                      <p:cBhvr>
                                        <p:cTn id="149" dur="1000" fill="hold"/>
                                        <p:tgtEl>
                                          <p:spTgt spid="129"/>
                                        </p:tgtEl>
                                        <p:attrNameLst>
                                          <p:attrName>ppt_y</p:attrName>
                                        </p:attrNameLst>
                                      </p:cBhvr>
                                      <p:tavLst>
                                        <p:tav tm="0">
                                          <p:val>
                                            <p:strVal val="#ppt_y-.1"/>
                                          </p:val>
                                        </p:tav>
                                        <p:tav tm="100000">
                                          <p:val>
                                            <p:strVal val="#ppt_y"/>
                                          </p:val>
                                        </p:tav>
                                      </p:tavLst>
                                    </p:anim>
                                  </p:childTnLst>
                                </p:cTn>
                              </p:par>
                            </p:childTnLst>
                          </p:cTn>
                        </p:par>
                        <p:par>
                          <p:cTn id="150" fill="hold">
                            <p:stCondLst>
                              <p:cond delay="15000"/>
                            </p:stCondLst>
                            <p:childTnLst>
                              <p:par>
                                <p:cTn id="151" presetID="2" presetClass="entr" presetSubtype="2" fill="hold" nodeType="afterEffect">
                                  <p:stCondLst>
                                    <p:cond delay="0"/>
                                  </p:stCondLst>
                                  <p:childTnLst>
                                    <p:set>
                                      <p:cBhvr>
                                        <p:cTn id="152" dur="1" fill="hold">
                                          <p:stCondLst>
                                            <p:cond delay="0"/>
                                          </p:stCondLst>
                                        </p:cTn>
                                        <p:tgtEl>
                                          <p:spTgt spid="134"/>
                                        </p:tgtEl>
                                        <p:attrNameLst>
                                          <p:attrName>style.visibility</p:attrName>
                                        </p:attrNameLst>
                                      </p:cBhvr>
                                      <p:to>
                                        <p:strVal val="visible"/>
                                      </p:to>
                                    </p:set>
                                    <p:anim calcmode="lin" valueType="num">
                                      <p:cBhvr additive="base">
                                        <p:cTn id="153" dur="500" fill="hold"/>
                                        <p:tgtEl>
                                          <p:spTgt spid="134"/>
                                        </p:tgtEl>
                                        <p:attrNameLst>
                                          <p:attrName>ppt_x</p:attrName>
                                        </p:attrNameLst>
                                      </p:cBhvr>
                                      <p:tavLst>
                                        <p:tav tm="0">
                                          <p:val>
                                            <p:strVal val="1+#ppt_w/2"/>
                                          </p:val>
                                        </p:tav>
                                        <p:tav tm="100000">
                                          <p:val>
                                            <p:strVal val="#ppt_x"/>
                                          </p:val>
                                        </p:tav>
                                      </p:tavLst>
                                    </p:anim>
                                    <p:anim calcmode="lin" valueType="num">
                                      <p:cBhvr additive="base">
                                        <p:cTn id="154" dur="500" fill="hold"/>
                                        <p:tgtEl>
                                          <p:spTgt spid="134"/>
                                        </p:tgtEl>
                                        <p:attrNameLst>
                                          <p:attrName>ppt_y</p:attrName>
                                        </p:attrNameLst>
                                      </p:cBhvr>
                                      <p:tavLst>
                                        <p:tav tm="0">
                                          <p:val>
                                            <p:strVal val="#ppt_y"/>
                                          </p:val>
                                        </p:tav>
                                        <p:tav tm="100000">
                                          <p:val>
                                            <p:strVal val="#ppt_y"/>
                                          </p:val>
                                        </p:tav>
                                      </p:tavLst>
                                    </p:anim>
                                  </p:childTnLst>
                                </p:cTn>
                              </p:par>
                            </p:childTnLst>
                          </p:cTn>
                        </p:par>
                        <p:par>
                          <p:cTn id="155" fill="hold">
                            <p:stCondLst>
                              <p:cond delay="15500"/>
                            </p:stCondLst>
                            <p:childTnLst>
                              <p:par>
                                <p:cTn id="156" presetID="22" presetClass="entr" presetSubtype="4" fill="hold" grpId="0" nodeType="afterEffect">
                                  <p:stCondLst>
                                    <p:cond delay="0"/>
                                  </p:stCondLst>
                                  <p:childTnLst>
                                    <p:set>
                                      <p:cBhvr>
                                        <p:cTn id="157" dur="1" fill="hold">
                                          <p:stCondLst>
                                            <p:cond delay="0"/>
                                          </p:stCondLst>
                                        </p:cTn>
                                        <p:tgtEl>
                                          <p:spTgt spid="132"/>
                                        </p:tgtEl>
                                        <p:attrNameLst>
                                          <p:attrName>style.visibility</p:attrName>
                                        </p:attrNameLst>
                                      </p:cBhvr>
                                      <p:to>
                                        <p:strVal val="visible"/>
                                      </p:to>
                                    </p:set>
                                    <p:animEffect transition="in" filter="wipe(down)">
                                      <p:cBhvr>
                                        <p:cTn id="158" dur="750"/>
                                        <p:tgtEl>
                                          <p:spTgt spid="132"/>
                                        </p:tgtEl>
                                      </p:cBhvr>
                                    </p:animEffect>
                                  </p:childTnLst>
                                </p:cTn>
                              </p:par>
                              <p:par>
                                <p:cTn id="159" presetID="22" presetClass="entr" presetSubtype="1" fill="hold" grpId="0" nodeType="withEffect">
                                  <p:stCondLst>
                                    <p:cond delay="0"/>
                                  </p:stCondLst>
                                  <p:childTnLst>
                                    <p:set>
                                      <p:cBhvr>
                                        <p:cTn id="160" dur="1" fill="hold">
                                          <p:stCondLst>
                                            <p:cond delay="0"/>
                                          </p:stCondLst>
                                        </p:cTn>
                                        <p:tgtEl>
                                          <p:spTgt spid="133"/>
                                        </p:tgtEl>
                                        <p:attrNameLst>
                                          <p:attrName>style.visibility</p:attrName>
                                        </p:attrNameLst>
                                      </p:cBhvr>
                                      <p:to>
                                        <p:strVal val="visible"/>
                                      </p:to>
                                    </p:set>
                                    <p:animEffect transition="in" filter="wipe(up)">
                                      <p:cBhvr>
                                        <p:cTn id="161" dur="750"/>
                                        <p:tgtEl>
                                          <p:spTgt spid="133"/>
                                        </p:tgtEl>
                                      </p:cBhvr>
                                    </p:animEffect>
                                  </p:childTnLst>
                                </p:cTn>
                              </p:par>
                            </p:childTnLst>
                          </p:cTn>
                        </p:par>
                        <p:par>
                          <p:cTn id="162" fill="hold">
                            <p:stCondLst>
                              <p:cond delay="16250"/>
                            </p:stCondLst>
                            <p:childTnLst>
                              <p:par>
                                <p:cTn id="163" presetID="42" presetClass="entr" presetSubtype="0" fill="hold" grpId="0" nodeType="afterEffect">
                                  <p:stCondLst>
                                    <p:cond delay="0"/>
                                  </p:stCondLst>
                                  <p:childTnLst>
                                    <p:set>
                                      <p:cBhvr>
                                        <p:cTn id="164" dur="1" fill="hold">
                                          <p:stCondLst>
                                            <p:cond delay="0"/>
                                          </p:stCondLst>
                                        </p:cTn>
                                        <p:tgtEl>
                                          <p:spTgt spid="139"/>
                                        </p:tgtEl>
                                        <p:attrNameLst>
                                          <p:attrName>style.visibility</p:attrName>
                                        </p:attrNameLst>
                                      </p:cBhvr>
                                      <p:to>
                                        <p:strVal val="visible"/>
                                      </p:to>
                                    </p:set>
                                    <p:animEffect transition="in" filter="fade">
                                      <p:cBhvr>
                                        <p:cTn id="165" dur="1000"/>
                                        <p:tgtEl>
                                          <p:spTgt spid="139"/>
                                        </p:tgtEl>
                                      </p:cBhvr>
                                    </p:animEffect>
                                    <p:anim calcmode="lin" valueType="num">
                                      <p:cBhvr>
                                        <p:cTn id="166" dur="1000" fill="hold"/>
                                        <p:tgtEl>
                                          <p:spTgt spid="139"/>
                                        </p:tgtEl>
                                        <p:attrNameLst>
                                          <p:attrName>ppt_x</p:attrName>
                                        </p:attrNameLst>
                                      </p:cBhvr>
                                      <p:tavLst>
                                        <p:tav tm="0">
                                          <p:val>
                                            <p:strVal val="#ppt_x"/>
                                          </p:val>
                                        </p:tav>
                                        <p:tav tm="100000">
                                          <p:val>
                                            <p:strVal val="#ppt_x"/>
                                          </p:val>
                                        </p:tav>
                                      </p:tavLst>
                                    </p:anim>
                                    <p:anim calcmode="lin" valueType="num">
                                      <p:cBhvr>
                                        <p:cTn id="167" dur="1000" fill="hold"/>
                                        <p:tgtEl>
                                          <p:spTgt spid="139"/>
                                        </p:tgtEl>
                                        <p:attrNameLst>
                                          <p:attrName>ppt_y</p:attrName>
                                        </p:attrNameLst>
                                      </p:cBhvr>
                                      <p:tavLst>
                                        <p:tav tm="0">
                                          <p:val>
                                            <p:strVal val="#ppt_y+.1"/>
                                          </p:val>
                                        </p:tav>
                                        <p:tav tm="100000">
                                          <p:val>
                                            <p:strVal val="#ppt_y"/>
                                          </p:val>
                                        </p:tav>
                                      </p:tavLst>
                                    </p:anim>
                                  </p:childTnLst>
                                </p:cTn>
                              </p:par>
                              <p:par>
                                <p:cTn id="168" presetID="42" presetClass="entr" presetSubtype="0" fill="hold" nodeType="withEffect">
                                  <p:stCondLst>
                                    <p:cond delay="0"/>
                                  </p:stCondLst>
                                  <p:childTnLst>
                                    <p:set>
                                      <p:cBhvr>
                                        <p:cTn id="169" dur="1" fill="hold">
                                          <p:stCondLst>
                                            <p:cond delay="0"/>
                                          </p:stCondLst>
                                        </p:cTn>
                                        <p:tgtEl>
                                          <p:spTgt spid="186"/>
                                        </p:tgtEl>
                                        <p:attrNameLst>
                                          <p:attrName>style.visibility</p:attrName>
                                        </p:attrNameLst>
                                      </p:cBhvr>
                                      <p:to>
                                        <p:strVal val="visible"/>
                                      </p:to>
                                    </p:set>
                                    <p:animEffect transition="in" filter="fade">
                                      <p:cBhvr>
                                        <p:cTn id="170" dur="1000"/>
                                        <p:tgtEl>
                                          <p:spTgt spid="186"/>
                                        </p:tgtEl>
                                      </p:cBhvr>
                                    </p:animEffect>
                                    <p:anim calcmode="lin" valueType="num">
                                      <p:cBhvr>
                                        <p:cTn id="171" dur="1000" fill="hold"/>
                                        <p:tgtEl>
                                          <p:spTgt spid="186"/>
                                        </p:tgtEl>
                                        <p:attrNameLst>
                                          <p:attrName>ppt_x</p:attrName>
                                        </p:attrNameLst>
                                      </p:cBhvr>
                                      <p:tavLst>
                                        <p:tav tm="0">
                                          <p:val>
                                            <p:strVal val="#ppt_x"/>
                                          </p:val>
                                        </p:tav>
                                        <p:tav tm="100000">
                                          <p:val>
                                            <p:strVal val="#ppt_x"/>
                                          </p:val>
                                        </p:tav>
                                      </p:tavLst>
                                    </p:anim>
                                    <p:anim calcmode="lin" valueType="num">
                                      <p:cBhvr>
                                        <p:cTn id="172" dur="1000" fill="hold"/>
                                        <p:tgtEl>
                                          <p:spTgt spid="186"/>
                                        </p:tgtEl>
                                        <p:attrNameLst>
                                          <p:attrName>ppt_y</p:attrName>
                                        </p:attrNameLst>
                                      </p:cBhvr>
                                      <p:tavLst>
                                        <p:tav tm="0">
                                          <p:val>
                                            <p:strVal val="#ppt_y+.1"/>
                                          </p:val>
                                        </p:tav>
                                        <p:tav tm="100000">
                                          <p:val>
                                            <p:strVal val="#ppt_y"/>
                                          </p:val>
                                        </p:tav>
                                      </p:tavLst>
                                    </p:anim>
                                  </p:childTnLst>
                                </p:cTn>
                              </p:par>
                              <p:par>
                                <p:cTn id="173" presetID="42" presetClass="entr" presetSubtype="0" fill="hold" grpId="0" nodeType="withEffect">
                                  <p:stCondLst>
                                    <p:cond delay="0"/>
                                  </p:stCondLst>
                                  <p:childTnLst>
                                    <p:set>
                                      <p:cBhvr>
                                        <p:cTn id="174" dur="1" fill="hold">
                                          <p:stCondLst>
                                            <p:cond delay="0"/>
                                          </p:stCondLst>
                                        </p:cTn>
                                        <p:tgtEl>
                                          <p:spTgt spid="138"/>
                                        </p:tgtEl>
                                        <p:attrNameLst>
                                          <p:attrName>style.visibility</p:attrName>
                                        </p:attrNameLst>
                                      </p:cBhvr>
                                      <p:to>
                                        <p:strVal val="visible"/>
                                      </p:to>
                                    </p:set>
                                    <p:animEffect transition="in" filter="fade">
                                      <p:cBhvr>
                                        <p:cTn id="175" dur="1000"/>
                                        <p:tgtEl>
                                          <p:spTgt spid="138"/>
                                        </p:tgtEl>
                                      </p:cBhvr>
                                    </p:animEffect>
                                    <p:anim calcmode="lin" valueType="num">
                                      <p:cBhvr>
                                        <p:cTn id="176" dur="1000" fill="hold"/>
                                        <p:tgtEl>
                                          <p:spTgt spid="138"/>
                                        </p:tgtEl>
                                        <p:attrNameLst>
                                          <p:attrName>ppt_x</p:attrName>
                                        </p:attrNameLst>
                                      </p:cBhvr>
                                      <p:tavLst>
                                        <p:tav tm="0">
                                          <p:val>
                                            <p:strVal val="#ppt_x"/>
                                          </p:val>
                                        </p:tav>
                                        <p:tav tm="100000">
                                          <p:val>
                                            <p:strVal val="#ppt_x"/>
                                          </p:val>
                                        </p:tav>
                                      </p:tavLst>
                                    </p:anim>
                                    <p:anim calcmode="lin" valueType="num">
                                      <p:cBhvr>
                                        <p:cTn id="177" dur="1000" fill="hold"/>
                                        <p:tgtEl>
                                          <p:spTgt spid="138"/>
                                        </p:tgtEl>
                                        <p:attrNameLst>
                                          <p:attrName>ppt_y</p:attrName>
                                        </p:attrNameLst>
                                      </p:cBhvr>
                                      <p:tavLst>
                                        <p:tav tm="0">
                                          <p:val>
                                            <p:strVal val="#ppt_y+.1"/>
                                          </p:val>
                                        </p:tav>
                                        <p:tav tm="100000">
                                          <p:val>
                                            <p:strVal val="#ppt_y"/>
                                          </p:val>
                                        </p:tav>
                                      </p:tavLst>
                                    </p:anim>
                                  </p:childTnLst>
                                </p:cTn>
                              </p:par>
                            </p:childTnLst>
                          </p:cTn>
                        </p:par>
                        <p:par>
                          <p:cTn id="178" fill="hold">
                            <p:stCondLst>
                              <p:cond delay="17250"/>
                            </p:stCondLst>
                            <p:childTnLst>
                              <p:par>
                                <p:cTn id="179" presetID="47" presetClass="entr" presetSubtype="0" fill="hold" grpId="0" nodeType="afterEffect">
                                  <p:stCondLst>
                                    <p:cond delay="0"/>
                                  </p:stCondLst>
                                  <p:childTnLst>
                                    <p:set>
                                      <p:cBhvr>
                                        <p:cTn id="180" dur="1" fill="hold">
                                          <p:stCondLst>
                                            <p:cond delay="0"/>
                                          </p:stCondLst>
                                        </p:cTn>
                                        <p:tgtEl>
                                          <p:spTgt spid="137"/>
                                        </p:tgtEl>
                                        <p:attrNameLst>
                                          <p:attrName>style.visibility</p:attrName>
                                        </p:attrNameLst>
                                      </p:cBhvr>
                                      <p:to>
                                        <p:strVal val="visible"/>
                                      </p:to>
                                    </p:set>
                                    <p:animEffect transition="in" filter="fade">
                                      <p:cBhvr>
                                        <p:cTn id="181" dur="1000"/>
                                        <p:tgtEl>
                                          <p:spTgt spid="137"/>
                                        </p:tgtEl>
                                      </p:cBhvr>
                                    </p:animEffect>
                                    <p:anim calcmode="lin" valueType="num">
                                      <p:cBhvr>
                                        <p:cTn id="182" dur="1000" fill="hold"/>
                                        <p:tgtEl>
                                          <p:spTgt spid="137"/>
                                        </p:tgtEl>
                                        <p:attrNameLst>
                                          <p:attrName>ppt_x</p:attrName>
                                        </p:attrNameLst>
                                      </p:cBhvr>
                                      <p:tavLst>
                                        <p:tav tm="0">
                                          <p:val>
                                            <p:strVal val="#ppt_x"/>
                                          </p:val>
                                        </p:tav>
                                        <p:tav tm="100000">
                                          <p:val>
                                            <p:strVal val="#ppt_x"/>
                                          </p:val>
                                        </p:tav>
                                      </p:tavLst>
                                    </p:anim>
                                    <p:anim calcmode="lin" valueType="num">
                                      <p:cBhvr>
                                        <p:cTn id="183" dur="1000" fill="hold"/>
                                        <p:tgtEl>
                                          <p:spTgt spid="1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10" grpId="0"/>
      <p:bldP spid="11" grpId="0"/>
      <p:bldP spid="12" grpId="0"/>
      <p:bldP spid="108" grpId="0" animBg="1"/>
      <p:bldP spid="109" grpId="0" animBg="1"/>
      <p:bldP spid="113" grpId="0"/>
      <p:bldP spid="114" grpId="0"/>
      <p:bldP spid="115" grpId="0"/>
      <p:bldP spid="116" grpId="0" animBg="1"/>
      <p:bldP spid="117" grpId="0" animBg="1"/>
      <p:bldP spid="121" grpId="0"/>
      <p:bldP spid="122" grpId="0"/>
      <p:bldP spid="123" grpId="0"/>
      <p:bldP spid="124" grpId="0" animBg="1"/>
      <p:bldP spid="125" grpId="0" animBg="1"/>
      <p:bldP spid="129" grpId="0"/>
      <p:bldP spid="130" grpId="0"/>
      <p:bldP spid="131" grpId="0"/>
      <p:bldP spid="132" grpId="0" animBg="1"/>
      <p:bldP spid="133" grpId="0" animBg="1"/>
      <p:bldP spid="137" grpId="0"/>
      <p:bldP spid="138" grpId="0"/>
      <p:bldP spid="139" grpId="0"/>
      <p:bldP spid="1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1423</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322</cp:revision>
  <dcterms:created xsi:type="dcterms:W3CDTF">2016-09-28T22:08:47Z</dcterms:created>
  <dcterms:modified xsi:type="dcterms:W3CDTF">2019-09-06T16:34:07Z</dcterms:modified>
</cp:coreProperties>
</file>