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5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26" y="5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7491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C790EC20-A8D9-4BC9-91A7-CDEE8F0799FA}"/>
              </a:ext>
            </a:extLst>
          </p:cNvPr>
          <p:cNvSpPr/>
          <p:nvPr/>
        </p:nvSpPr>
        <p:spPr>
          <a:xfrm>
            <a:off x="7089258" y="1447800"/>
            <a:ext cx="4098851" cy="1936478"/>
          </a:xfrm>
          <a:custGeom>
            <a:avLst/>
            <a:gdLst>
              <a:gd name="connsiteX0" fmla="*/ 170749 w 2743200"/>
              <a:gd name="connsiteY0" fmla="*/ 0 h 2303788"/>
              <a:gd name="connsiteX1" fmla="*/ 2572451 w 2743200"/>
              <a:gd name="connsiteY1" fmla="*/ 0 h 2303788"/>
              <a:gd name="connsiteX2" fmla="*/ 2743200 w 2743200"/>
              <a:gd name="connsiteY2" fmla="*/ 170749 h 2303788"/>
              <a:gd name="connsiteX3" fmla="*/ 2743200 w 2743200"/>
              <a:gd name="connsiteY3" fmla="*/ 853727 h 2303788"/>
              <a:gd name="connsiteX4" fmla="*/ 2742636 w 2743200"/>
              <a:gd name="connsiteY4" fmla="*/ 856520 h 2303788"/>
              <a:gd name="connsiteX5" fmla="*/ 2743200 w 2743200"/>
              <a:gd name="connsiteY5" fmla="*/ 859313 h 2303788"/>
              <a:gd name="connsiteX6" fmla="*/ 2743200 w 2743200"/>
              <a:gd name="connsiteY6" fmla="*/ 1450061 h 2303788"/>
              <a:gd name="connsiteX7" fmla="*/ 2743200 w 2743200"/>
              <a:gd name="connsiteY7" fmla="*/ 1542291 h 2303788"/>
              <a:gd name="connsiteX8" fmla="*/ 2743200 w 2743200"/>
              <a:gd name="connsiteY8" fmla="*/ 2133039 h 2303788"/>
              <a:gd name="connsiteX9" fmla="*/ 2572451 w 2743200"/>
              <a:gd name="connsiteY9" fmla="*/ 2303788 h 2303788"/>
              <a:gd name="connsiteX10" fmla="*/ 170749 w 2743200"/>
              <a:gd name="connsiteY10" fmla="*/ 2303788 h 2303788"/>
              <a:gd name="connsiteX11" fmla="*/ 0 w 2743200"/>
              <a:gd name="connsiteY11" fmla="*/ 2133039 h 2303788"/>
              <a:gd name="connsiteX12" fmla="*/ 0 w 2743200"/>
              <a:gd name="connsiteY12" fmla="*/ 1542291 h 2303788"/>
              <a:gd name="connsiteX13" fmla="*/ 0 w 2743200"/>
              <a:gd name="connsiteY13" fmla="*/ 1450061 h 2303788"/>
              <a:gd name="connsiteX14" fmla="*/ 0 w 2743200"/>
              <a:gd name="connsiteY14" fmla="*/ 859313 h 2303788"/>
              <a:gd name="connsiteX15" fmla="*/ 564 w 2743200"/>
              <a:gd name="connsiteY15" fmla="*/ 856520 h 2303788"/>
              <a:gd name="connsiteX16" fmla="*/ 0 w 2743200"/>
              <a:gd name="connsiteY16" fmla="*/ 853727 h 2303788"/>
              <a:gd name="connsiteX17" fmla="*/ 0 w 2743200"/>
              <a:gd name="connsiteY17" fmla="*/ 170749 h 2303788"/>
              <a:gd name="connsiteX18" fmla="*/ 170749 w 2743200"/>
              <a:gd name="connsiteY18" fmla="*/ 0 h 2303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743200" h="2303788">
                <a:moveTo>
                  <a:pt x="170749" y="0"/>
                </a:moveTo>
                <a:lnTo>
                  <a:pt x="2572451" y="0"/>
                </a:lnTo>
                <a:cubicBezTo>
                  <a:pt x="2666753" y="0"/>
                  <a:pt x="2743200" y="76447"/>
                  <a:pt x="2743200" y="170749"/>
                </a:cubicBezTo>
                <a:lnTo>
                  <a:pt x="2743200" y="853727"/>
                </a:lnTo>
                <a:lnTo>
                  <a:pt x="2742636" y="856520"/>
                </a:lnTo>
                <a:lnTo>
                  <a:pt x="2743200" y="859313"/>
                </a:lnTo>
                <a:lnTo>
                  <a:pt x="2743200" y="1450061"/>
                </a:lnTo>
                <a:lnTo>
                  <a:pt x="2743200" y="1542291"/>
                </a:lnTo>
                <a:lnTo>
                  <a:pt x="2743200" y="2133039"/>
                </a:lnTo>
                <a:cubicBezTo>
                  <a:pt x="2743200" y="2227341"/>
                  <a:pt x="2666753" y="2303788"/>
                  <a:pt x="2572451" y="2303788"/>
                </a:cubicBezTo>
                <a:lnTo>
                  <a:pt x="170749" y="2303788"/>
                </a:lnTo>
                <a:cubicBezTo>
                  <a:pt x="76447" y="2303788"/>
                  <a:pt x="0" y="2227341"/>
                  <a:pt x="0" y="2133039"/>
                </a:cubicBezTo>
                <a:lnTo>
                  <a:pt x="0" y="1542291"/>
                </a:lnTo>
                <a:lnTo>
                  <a:pt x="0" y="1450061"/>
                </a:lnTo>
                <a:lnTo>
                  <a:pt x="0" y="859313"/>
                </a:lnTo>
                <a:lnTo>
                  <a:pt x="564" y="856520"/>
                </a:lnTo>
                <a:lnTo>
                  <a:pt x="0" y="853727"/>
                </a:lnTo>
                <a:lnTo>
                  <a:pt x="0" y="170749"/>
                </a:lnTo>
                <a:cubicBezTo>
                  <a:pt x="0" y="76447"/>
                  <a:pt x="76447" y="0"/>
                  <a:pt x="170749" y="0"/>
                </a:cubicBezTo>
                <a:close/>
              </a:path>
            </a:pathLst>
          </a:custGeom>
          <a:blipFill>
            <a:blip r:embed="rId2"/>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F373E3C1-AC9A-4E4D-9AA1-C2EBE00A9CA7}"/>
              </a:ext>
            </a:extLst>
          </p:cNvPr>
          <p:cNvSpPr>
            <a:spLocks noChangeAspect="1"/>
          </p:cNvSpPr>
          <p:nvPr/>
        </p:nvSpPr>
        <p:spPr>
          <a:xfrm>
            <a:off x="6999768" y="1176195"/>
            <a:ext cx="4277833" cy="2282621"/>
          </a:xfrm>
          <a:custGeom>
            <a:avLst/>
            <a:gdLst>
              <a:gd name="connsiteX0" fmla="*/ 3631169 w 4277833"/>
              <a:gd name="connsiteY0" fmla="*/ 589295 h 2282621"/>
              <a:gd name="connsiteX1" fmla="*/ 3631169 w 4277833"/>
              <a:gd name="connsiteY1" fmla="*/ 666155 h 2282621"/>
              <a:gd name="connsiteX2" fmla="*/ 3555015 w 4277833"/>
              <a:gd name="connsiteY2" fmla="*/ 666155 h 2282621"/>
              <a:gd name="connsiteX3" fmla="*/ 3555015 w 4277833"/>
              <a:gd name="connsiteY3" fmla="*/ 737844 h 2282621"/>
              <a:gd name="connsiteX4" fmla="*/ 3631169 w 4277833"/>
              <a:gd name="connsiteY4" fmla="*/ 737844 h 2282621"/>
              <a:gd name="connsiteX5" fmla="*/ 3631169 w 4277833"/>
              <a:gd name="connsiteY5" fmla="*/ 814703 h 2282621"/>
              <a:gd name="connsiteX6" fmla="*/ 3702859 w 4277833"/>
              <a:gd name="connsiteY6" fmla="*/ 814703 h 2282621"/>
              <a:gd name="connsiteX7" fmla="*/ 3702859 w 4277833"/>
              <a:gd name="connsiteY7" fmla="*/ 737844 h 2282621"/>
              <a:gd name="connsiteX8" fmla="*/ 3779012 w 4277833"/>
              <a:gd name="connsiteY8" fmla="*/ 737844 h 2282621"/>
              <a:gd name="connsiteX9" fmla="*/ 3779012 w 4277833"/>
              <a:gd name="connsiteY9" fmla="*/ 666155 h 2282621"/>
              <a:gd name="connsiteX10" fmla="*/ 3702859 w 4277833"/>
              <a:gd name="connsiteY10" fmla="*/ 666155 h 2282621"/>
              <a:gd name="connsiteX11" fmla="*/ 3702859 w 4277833"/>
              <a:gd name="connsiteY11" fmla="*/ 589295 h 2282621"/>
              <a:gd name="connsiteX12" fmla="*/ 521635 w 4277833"/>
              <a:gd name="connsiteY12" fmla="*/ 487678 h 2282621"/>
              <a:gd name="connsiteX13" fmla="*/ 378010 w 4277833"/>
              <a:gd name="connsiteY13" fmla="*/ 582879 h 2282621"/>
              <a:gd name="connsiteX14" fmla="*/ 376163 w 4277833"/>
              <a:gd name="connsiteY14" fmla="*/ 592023 h 2282621"/>
              <a:gd name="connsiteX15" fmla="*/ 375389 w 4277833"/>
              <a:gd name="connsiteY15" fmla="*/ 593171 h 2282621"/>
              <a:gd name="connsiteX16" fmla="*/ 361815 w 4277833"/>
              <a:gd name="connsiteY16" fmla="*/ 660403 h 2282621"/>
              <a:gd name="connsiteX17" fmla="*/ 361815 w 4277833"/>
              <a:gd name="connsiteY17" fmla="*/ 731519 h 2282621"/>
              <a:gd name="connsiteX18" fmla="*/ 331335 w 4277833"/>
              <a:gd name="connsiteY18" fmla="*/ 731519 h 2282621"/>
              <a:gd name="connsiteX19" fmla="*/ 301515 w 4277833"/>
              <a:gd name="connsiteY19" fmla="*/ 731519 h 2282621"/>
              <a:gd name="connsiteX20" fmla="*/ 274321 w 4277833"/>
              <a:gd name="connsiteY20" fmla="*/ 731519 h 2282621"/>
              <a:gd name="connsiteX21" fmla="*/ 209416 w 4277833"/>
              <a:gd name="connsiteY21" fmla="*/ 731519 h 2282621"/>
              <a:gd name="connsiteX22" fmla="*/ 178935 w 4277833"/>
              <a:gd name="connsiteY22" fmla="*/ 762000 h 2282621"/>
              <a:gd name="connsiteX23" fmla="*/ 178935 w 4277833"/>
              <a:gd name="connsiteY23" fmla="*/ 854095 h 2282621"/>
              <a:gd name="connsiteX24" fmla="*/ 178935 w 4277833"/>
              <a:gd name="connsiteY24" fmla="*/ 854099 h 2282621"/>
              <a:gd name="connsiteX25" fmla="*/ 178935 w 4277833"/>
              <a:gd name="connsiteY25" fmla="*/ 986178 h 2282621"/>
              <a:gd name="connsiteX26" fmla="*/ 178935 w 4277833"/>
              <a:gd name="connsiteY26" fmla="*/ 1584300 h 2282621"/>
              <a:gd name="connsiteX27" fmla="*/ 178935 w 4277833"/>
              <a:gd name="connsiteY27" fmla="*/ 1939899 h 2282621"/>
              <a:gd name="connsiteX28" fmla="*/ 178935 w 4277833"/>
              <a:gd name="connsiteY28" fmla="*/ 1939903 h 2282621"/>
              <a:gd name="connsiteX29" fmla="*/ 178935 w 4277833"/>
              <a:gd name="connsiteY29" fmla="*/ 2103119 h 2282621"/>
              <a:gd name="connsiteX30" fmla="*/ 209416 w 4277833"/>
              <a:gd name="connsiteY30" fmla="*/ 2133600 h 2282621"/>
              <a:gd name="connsiteX31" fmla="*/ 284481 w 4277833"/>
              <a:gd name="connsiteY31" fmla="*/ 2133600 h 2282621"/>
              <a:gd name="connsiteX32" fmla="*/ 331335 w 4277833"/>
              <a:gd name="connsiteY32" fmla="*/ 2133600 h 2282621"/>
              <a:gd name="connsiteX33" fmla="*/ 1229833 w 4277833"/>
              <a:gd name="connsiteY33" fmla="*/ 2133600 h 2282621"/>
              <a:gd name="connsiteX34" fmla="*/ 1306033 w 4277833"/>
              <a:gd name="connsiteY34" fmla="*/ 2133600 h 2282621"/>
              <a:gd name="connsiteX35" fmla="*/ 1850722 w 4277833"/>
              <a:gd name="connsiteY35" fmla="*/ 2133600 h 2282621"/>
              <a:gd name="connsiteX36" fmla="*/ 1941034 w 4277833"/>
              <a:gd name="connsiteY36" fmla="*/ 2133600 h 2282621"/>
              <a:gd name="connsiteX37" fmla="*/ 2485722 w 4277833"/>
              <a:gd name="connsiteY37" fmla="*/ 2133600 h 2282621"/>
              <a:gd name="connsiteX38" fmla="*/ 2576035 w 4277833"/>
              <a:gd name="connsiteY38" fmla="*/ 2133600 h 2282621"/>
              <a:gd name="connsiteX39" fmla="*/ 3881594 w 4277833"/>
              <a:gd name="connsiteY39" fmla="*/ 2133600 h 2282621"/>
              <a:gd name="connsiteX40" fmla="*/ 3932392 w 4277833"/>
              <a:gd name="connsiteY40" fmla="*/ 2133600 h 2282621"/>
              <a:gd name="connsiteX41" fmla="*/ 4003512 w 4277833"/>
              <a:gd name="connsiteY41" fmla="*/ 2133600 h 2282621"/>
              <a:gd name="connsiteX42" fmla="*/ 4033993 w 4277833"/>
              <a:gd name="connsiteY42" fmla="*/ 2103119 h 2282621"/>
              <a:gd name="connsiteX43" fmla="*/ 4033993 w 4277833"/>
              <a:gd name="connsiteY43" fmla="*/ 1964179 h 2282621"/>
              <a:gd name="connsiteX44" fmla="*/ 4033993 w 4277833"/>
              <a:gd name="connsiteY44" fmla="*/ 1920240 h 2282621"/>
              <a:gd name="connsiteX45" fmla="*/ 4033993 w 4277833"/>
              <a:gd name="connsiteY45" fmla="*/ 956353 h 2282621"/>
              <a:gd name="connsiteX46" fmla="*/ 4033993 w 4277833"/>
              <a:gd name="connsiteY46" fmla="*/ 931418 h 2282621"/>
              <a:gd name="connsiteX47" fmla="*/ 4033993 w 4277833"/>
              <a:gd name="connsiteY47" fmla="*/ 773475 h 2282621"/>
              <a:gd name="connsiteX48" fmla="*/ 4003512 w 4277833"/>
              <a:gd name="connsiteY48" fmla="*/ 742994 h 2282621"/>
              <a:gd name="connsiteX49" fmla="*/ 3881594 w 4277833"/>
              <a:gd name="connsiteY49" fmla="*/ 742994 h 2282621"/>
              <a:gd name="connsiteX50" fmla="*/ 3869171 w 4277833"/>
              <a:gd name="connsiteY50" fmla="*/ 748139 h 2282621"/>
              <a:gd name="connsiteX51" fmla="*/ 3868898 w 4277833"/>
              <a:gd name="connsiteY51" fmla="*/ 750854 h 2282621"/>
              <a:gd name="connsiteX52" fmla="*/ 3856963 w 4277833"/>
              <a:gd name="connsiteY52" fmla="*/ 789302 h 2282621"/>
              <a:gd name="connsiteX53" fmla="*/ 3851113 w 4277833"/>
              <a:gd name="connsiteY53" fmla="*/ 797978 h 2282621"/>
              <a:gd name="connsiteX54" fmla="*/ 3851113 w 4277833"/>
              <a:gd name="connsiteY54" fmla="*/ 808459 h 2282621"/>
              <a:gd name="connsiteX55" fmla="*/ 3850678 w 4277833"/>
              <a:gd name="connsiteY55" fmla="*/ 808223 h 2282621"/>
              <a:gd name="connsiteX56" fmla="*/ 3845326 w 4277833"/>
              <a:gd name="connsiteY56" fmla="*/ 806562 h 2282621"/>
              <a:gd name="connsiteX57" fmla="*/ 3813067 w 4277833"/>
              <a:gd name="connsiteY57" fmla="*/ 854407 h 2282621"/>
              <a:gd name="connsiteX58" fmla="*/ 3668233 w 4277833"/>
              <a:gd name="connsiteY58" fmla="*/ 914399 h 2282621"/>
              <a:gd name="connsiteX59" fmla="*/ 3463407 w 4277833"/>
              <a:gd name="connsiteY59" fmla="*/ 709574 h 2282621"/>
              <a:gd name="connsiteX60" fmla="*/ 3467569 w 4277833"/>
              <a:gd name="connsiteY60" fmla="*/ 668295 h 2282621"/>
              <a:gd name="connsiteX61" fmla="*/ 3469288 w 4277833"/>
              <a:gd name="connsiteY61" fmla="*/ 662755 h 2282621"/>
              <a:gd name="connsiteX62" fmla="*/ 3469288 w 4277833"/>
              <a:gd name="connsiteY62" fmla="*/ 643552 h 2282621"/>
              <a:gd name="connsiteX63" fmla="*/ 3313414 w 4277833"/>
              <a:gd name="connsiteY63" fmla="*/ 487678 h 2282621"/>
              <a:gd name="connsiteX64" fmla="*/ 2576035 w 4277833"/>
              <a:gd name="connsiteY64" fmla="*/ 487678 h 2282621"/>
              <a:gd name="connsiteX65" fmla="*/ 2485722 w 4277833"/>
              <a:gd name="connsiteY65" fmla="*/ 487678 h 2282621"/>
              <a:gd name="connsiteX66" fmla="*/ 1941034 w 4277833"/>
              <a:gd name="connsiteY66" fmla="*/ 487678 h 2282621"/>
              <a:gd name="connsiteX67" fmla="*/ 1850722 w 4277833"/>
              <a:gd name="connsiteY67" fmla="*/ 487678 h 2282621"/>
              <a:gd name="connsiteX68" fmla="*/ 1306033 w 4277833"/>
              <a:gd name="connsiteY68" fmla="*/ 487678 h 2282621"/>
              <a:gd name="connsiteX69" fmla="*/ 1229833 w 4277833"/>
              <a:gd name="connsiteY69" fmla="*/ 487678 h 2282621"/>
              <a:gd name="connsiteX70" fmla="*/ 223525 w 4277833"/>
              <a:gd name="connsiteY70" fmla="*/ 0 h 2282621"/>
              <a:gd name="connsiteX71" fmla="*/ 1229833 w 4277833"/>
              <a:gd name="connsiteY71" fmla="*/ 0 h 2282621"/>
              <a:gd name="connsiteX72" fmla="*/ 1306033 w 4277833"/>
              <a:gd name="connsiteY72" fmla="*/ 0 h 2282621"/>
              <a:gd name="connsiteX73" fmla="*/ 1850722 w 4277833"/>
              <a:gd name="connsiteY73" fmla="*/ 0 h 2282621"/>
              <a:gd name="connsiteX74" fmla="*/ 1941034 w 4277833"/>
              <a:gd name="connsiteY74" fmla="*/ 0 h 2282621"/>
              <a:gd name="connsiteX75" fmla="*/ 2485722 w 4277833"/>
              <a:gd name="connsiteY75" fmla="*/ 0 h 2282621"/>
              <a:gd name="connsiteX76" fmla="*/ 2576035 w 4277833"/>
              <a:gd name="connsiteY76" fmla="*/ 0 h 2282621"/>
              <a:gd name="connsiteX77" fmla="*/ 4054308 w 4277833"/>
              <a:gd name="connsiteY77" fmla="*/ 0 h 2282621"/>
              <a:gd name="connsiteX78" fmla="*/ 4277833 w 4277833"/>
              <a:gd name="connsiteY78" fmla="*/ 223525 h 2282621"/>
              <a:gd name="connsiteX79" fmla="*/ 4277833 w 4277833"/>
              <a:gd name="connsiteY79" fmla="*/ 1117595 h 2282621"/>
              <a:gd name="connsiteX80" fmla="*/ 4275443 w 4277833"/>
              <a:gd name="connsiteY80" fmla="*/ 1141311 h 2282621"/>
              <a:gd name="connsiteX81" fmla="*/ 4277833 w 4277833"/>
              <a:gd name="connsiteY81" fmla="*/ 1165026 h 2282621"/>
              <a:gd name="connsiteX82" fmla="*/ 4277833 w 4277833"/>
              <a:gd name="connsiteY82" fmla="*/ 2059096 h 2282621"/>
              <a:gd name="connsiteX83" fmla="*/ 4054308 w 4277833"/>
              <a:gd name="connsiteY83" fmla="*/ 2282621 h 2282621"/>
              <a:gd name="connsiteX84" fmla="*/ 2576035 w 4277833"/>
              <a:gd name="connsiteY84" fmla="*/ 2282621 h 2282621"/>
              <a:gd name="connsiteX85" fmla="*/ 2485722 w 4277833"/>
              <a:gd name="connsiteY85" fmla="*/ 2282621 h 2282621"/>
              <a:gd name="connsiteX86" fmla="*/ 1941034 w 4277833"/>
              <a:gd name="connsiteY86" fmla="*/ 2282621 h 2282621"/>
              <a:gd name="connsiteX87" fmla="*/ 1850722 w 4277833"/>
              <a:gd name="connsiteY87" fmla="*/ 2282621 h 2282621"/>
              <a:gd name="connsiteX88" fmla="*/ 1306033 w 4277833"/>
              <a:gd name="connsiteY88" fmla="*/ 2282621 h 2282621"/>
              <a:gd name="connsiteX89" fmla="*/ 1229833 w 4277833"/>
              <a:gd name="connsiteY89" fmla="*/ 2282621 h 2282621"/>
              <a:gd name="connsiteX90" fmla="*/ 223525 w 4277833"/>
              <a:gd name="connsiteY90" fmla="*/ 2282621 h 2282621"/>
              <a:gd name="connsiteX91" fmla="*/ 0 w 4277833"/>
              <a:gd name="connsiteY91" fmla="*/ 2059096 h 2282621"/>
              <a:gd name="connsiteX92" fmla="*/ 0 w 4277833"/>
              <a:gd name="connsiteY92" fmla="*/ 1165026 h 2282621"/>
              <a:gd name="connsiteX93" fmla="*/ 2391 w 4277833"/>
              <a:gd name="connsiteY93" fmla="*/ 1141311 h 2282621"/>
              <a:gd name="connsiteX94" fmla="*/ 0 w 4277833"/>
              <a:gd name="connsiteY94" fmla="*/ 1117595 h 2282621"/>
              <a:gd name="connsiteX95" fmla="*/ 0 w 4277833"/>
              <a:gd name="connsiteY95" fmla="*/ 223525 h 2282621"/>
              <a:gd name="connsiteX96" fmla="*/ 223525 w 4277833"/>
              <a:gd name="connsiteY96" fmla="*/ 0 h 2282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l="l" t="t" r="r" b="b"/>
            <a:pathLst>
              <a:path w="4277833" h="2282621">
                <a:moveTo>
                  <a:pt x="3631169" y="589295"/>
                </a:moveTo>
                <a:lnTo>
                  <a:pt x="3631169" y="666155"/>
                </a:lnTo>
                <a:lnTo>
                  <a:pt x="3555015" y="666155"/>
                </a:lnTo>
                <a:lnTo>
                  <a:pt x="3555015" y="737844"/>
                </a:lnTo>
                <a:lnTo>
                  <a:pt x="3631169" y="737844"/>
                </a:lnTo>
                <a:lnTo>
                  <a:pt x="3631169" y="814703"/>
                </a:lnTo>
                <a:lnTo>
                  <a:pt x="3702859" y="814703"/>
                </a:lnTo>
                <a:lnTo>
                  <a:pt x="3702859" y="737844"/>
                </a:lnTo>
                <a:lnTo>
                  <a:pt x="3779012" y="737844"/>
                </a:lnTo>
                <a:lnTo>
                  <a:pt x="3779012" y="666155"/>
                </a:lnTo>
                <a:lnTo>
                  <a:pt x="3702859" y="666155"/>
                </a:lnTo>
                <a:lnTo>
                  <a:pt x="3702859" y="589295"/>
                </a:lnTo>
                <a:close/>
                <a:moveTo>
                  <a:pt x="521635" y="487678"/>
                </a:moveTo>
                <a:cubicBezTo>
                  <a:pt x="457069" y="487678"/>
                  <a:pt x="401673" y="526933"/>
                  <a:pt x="378010" y="582879"/>
                </a:cubicBezTo>
                <a:lnTo>
                  <a:pt x="376163" y="592023"/>
                </a:lnTo>
                <a:lnTo>
                  <a:pt x="375389" y="593171"/>
                </a:lnTo>
                <a:cubicBezTo>
                  <a:pt x="366649" y="613835"/>
                  <a:pt x="361815" y="636555"/>
                  <a:pt x="361815" y="660403"/>
                </a:cubicBezTo>
                <a:lnTo>
                  <a:pt x="361815" y="731519"/>
                </a:lnTo>
                <a:lnTo>
                  <a:pt x="331335" y="731519"/>
                </a:lnTo>
                <a:lnTo>
                  <a:pt x="301515" y="731519"/>
                </a:lnTo>
                <a:lnTo>
                  <a:pt x="274321" y="731519"/>
                </a:lnTo>
                <a:lnTo>
                  <a:pt x="209416" y="731519"/>
                </a:lnTo>
                <a:cubicBezTo>
                  <a:pt x="192582" y="731519"/>
                  <a:pt x="178935" y="745166"/>
                  <a:pt x="178935" y="762000"/>
                </a:cubicBezTo>
                <a:lnTo>
                  <a:pt x="178935" y="854095"/>
                </a:lnTo>
                <a:lnTo>
                  <a:pt x="178935" y="854099"/>
                </a:lnTo>
                <a:lnTo>
                  <a:pt x="178935" y="986178"/>
                </a:lnTo>
                <a:lnTo>
                  <a:pt x="178935" y="1584300"/>
                </a:lnTo>
                <a:lnTo>
                  <a:pt x="178935" y="1939899"/>
                </a:lnTo>
                <a:lnTo>
                  <a:pt x="178935" y="1939903"/>
                </a:lnTo>
                <a:lnTo>
                  <a:pt x="178935" y="2103119"/>
                </a:lnTo>
                <a:cubicBezTo>
                  <a:pt x="178935" y="2119953"/>
                  <a:pt x="192582" y="2133600"/>
                  <a:pt x="209416" y="2133600"/>
                </a:cubicBezTo>
                <a:lnTo>
                  <a:pt x="284481" y="2133600"/>
                </a:lnTo>
                <a:lnTo>
                  <a:pt x="331335" y="2133600"/>
                </a:lnTo>
                <a:lnTo>
                  <a:pt x="1229833" y="2133600"/>
                </a:lnTo>
                <a:lnTo>
                  <a:pt x="1306033" y="2133600"/>
                </a:lnTo>
                <a:lnTo>
                  <a:pt x="1850722" y="2133600"/>
                </a:lnTo>
                <a:lnTo>
                  <a:pt x="1941034" y="2133600"/>
                </a:lnTo>
                <a:lnTo>
                  <a:pt x="2485722" y="2133600"/>
                </a:lnTo>
                <a:lnTo>
                  <a:pt x="2576035" y="2133600"/>
                </a:lnTo>
                <a:lnTo>
                  <a:pt x="3881594" y="2133600"/>
                </a:lnTo>
                <a:lnTo>
                  <a:pt x="3932392" y="2133600"/>
                </a:lnTo>
                <a:lnTo>
                  <a:pt x="4003512" y="2133600"/>
                </a:lnTo>
                <a:cubicBezTo>
                  <a:pt x="4020347" y="2133600"/>
                  <a:pt x="4033993" y="2119953"/>
                  <a:pt x="4033993" y="2103119"/>
                </a:cubicBezTo>
                <a:lnTo>
                  <a:pt x="4033993" y="1964179"/>
                </a:lnTo>
                <a:lnTo>
                  <a:pt x="4033993" y="1920240"/>
                </a:lnTo>
                <a:lnTo>
                  <a:pt x="4033993" y="956353"/>
                </a:lnTo>
                <a:lnTo>
                  <a:pt x="4033993" y="931418"/>
                </a:lnTo>
                <a:lnTo>
                  <a:pt x="4033993" y="773475"/>
                </a:lnTo>
                <a:cubicBezTo>
                  <a:pt x="4033993" y="756640"/>
                  <a:pt x="4020347" y="742994"/>
                  <a:pt x="4003512" y="742994"/>
                </a:cubicBezTo>
                <a:lnTo>
                  <a:pt x="3881594" y="742994"/>
                </a:lnTo>
                <a:lnTo>
                  <a:pt x="3869171" y="748139"/>
                </a:lnTo>
                <a:lnTo>
                  <a:pt x="3868898" y="750854"/>
                </a:lnTo>
                <a:cubicBezTo>
                  <a:pt x="3866169" y="764187"/>
                  <a:pt x="3862145" y="777049"/>
                  <a:pt x="3856963" y="789302"/>
                </a:cubicBezTo>
                <a:lnTo>
                  <a:pt x="3851113" y="797978"/>
                </a:lnTo>
                <a:lnTo>
                  <a:pt x="3851113" y="808459"/>
                </a:lnTo>
                <a:lnTo>
                  <a:pt x="3850678" y="808223"/>
                </a:lnTo>
                <a:lnTo>
                  <a:pt x="3845326" y="806562"/>
                </a:lnTo>
                <a:lnTo>
                  <a:pt x="3813067" y="854407"/>
                </a:lnTo>
                <a:cubicBezTo>
                  <a:pt x="3776001" y="891474"/>
                  <a:pt x="3724795" y="914399"/>
                  <a:pt x="3668233" y="914399"/>
                </a:cubicBezTo>
                <a:cubicBezTo>
                  <a:pt x="3555111" y="914399"/>
                  <a:pt x="3463407" y="822696"/>
                  <a:pt x="3463407" y="709574"/>
                </a:cubicBezTo>
                <a:cubicBezTo>
                  <a:pt x="3463407" y="695434"/>
                  <a:pt x="3464840" y="681628"/>
                  <a:pt x="3467569" y="668295"/>
                </a:cubicBezTo>
                <a:lnTo>
                  <a:pt x="3469288" y="662755"/>
                </a:lnTo>
                <a:lnTo>
                  <a:pt x="3469288" y="643552"/>
                </a:lnTo>
                <a:cubicBezTo>
                  <a:pt x="3469288" y="557465"/>
                  <a:pt x="3399501" y="487678"/>
                  <a:pt x="3313414" y="487678"/>
                </a:cubicBezTo>
                <a:lnTo>
                  <a:pt x="2576035" y="487678"/>
                </a:lnTo>
                <a:lnTo>
                  <a:pt x="2485722" y="487678"/>
                </a:lnTo>
                <a:lnTo>
                  <a:pt x="1941034" y="487678"/>
                </a:lnTo>
                <a:lnTo>
                  <a:pt x="1850722" y="487678"/>
                </a:lnTo>
                <a:lnTo>
                  <a:pt x="1306033" y="487678"/>
                </a:lnTo>
                <a:lnTo>
                  <a:pt x="1229833" y="487678"/>
                </a:lnTo>
                <a:close/>
                <a:moveTo>
                  <a:pt x="223525" y="0"/>
                </a:moveTo>
                <a:lnTo>
                  <a:pt x="1229833" y="0"/>
                </a:lnTo>
                <a:lnTo>
                  <a:pt x="1306033" y="0"/>
                </a:lnTo>
                <a:lnTo>
                  <a:pt x="1850722" y="0"/>
                </a:lnTo>
                <a:lnTo>
                  <a:pt x="1941034" y="0"/>
                </a:lnTo>
                <a:lnTo>
                  <a:pt x="2485722" y="0"/>
                </a:lnTo>
                <a:lnTo>
                  <a:pt x="2576035" y="0"/>
                </a:lnTo>
                <a:lnTo>
                  <a:pt x="4054308" y="0"/>
                </a:lnTo>
                <a:cubicBezTo>
                  <a:pt x="4177758" y="0"/>
                  <a:pt x="4277833" y="100075"/>
                  <a:pt x="4277833" y="223525"/>
                </a:cubicBezTo>
                <a:lnTo>
                  <a:pt x="4277833" y="1117595"/>
                </a:lnTo>
                <a:lnTo>
                  <a:pt x="4275443" y="1141311"/>
                </a:lnTo>
                <a:lnTo>
                  <a:pt x="4277833" y="1165026"/>
                </a:lnTo>
                <a:lnTo>
                  <a:pt x="4277833" y="2059096"/>
                </a:lnTo>
                <a:cubicBezTo>
                  <a:pt x="4277833" y="2182546"/>
                  <a:pt x="4177758" y="2282621"/>
                  <a:pt x="4054308" y="2282621"/>
                </a:cubicBezTo>
                <a:lnTo>
                  <a:pt x="2576035" y="2282621"/>
                </a:lnTo>
                <a:lnTo>
                  <a:pt x="2485722" y="2282621"/>
                </a:lnTo>
                <a:lnTo>
                  <a:pt x="1941034" y="2282621"/>
                </a:lnTo>
                <a:lnTo>
                  <a:pt x="1850722" y="2282621"/>
                </a:lnTo>
                <a:lnTo>
                  <a:pt x="1306033" y="2282621"/>
                </a:lnTo>
                <a:lnTo>
                  <a:pt x="1229833" y="2282621"/>
                </a:lnTo>
                <a:lnTo>
                  <a:pt x="223525" y="2282621"/>
                </a:lnTo>
                <a:cubicBezTo>
                  <a:pt x="100075" y="2282621"/>
                  <a:pt x="0" y="2182546"/>
                  <a:pt x="0" y="2059096"/>
                </a:cubicBezTo>
                <a:lnTo>
                  <a:pt x="0" y="1165026"/>
                </a:lnTo>
                <a:lnTo>
                  <a:pt x="2391" y="1141311"/>
                </a:lnTo>
                <a:lnTo>
                  <a:pt x="0" y="1117595"/>
                </a:lnTo>
                <a:lnTo>
                  <a:pt x="0" y="223525"/>
                </a:lnTo>
                <a:cubicBezTo>
                  <a:pt x="0" y="100075"/>
                  <a:pt x="100075" y="0"/>
                  <a:pt x="223525" y="0"/>
                </a:cubicBezTo>
                <a:close/>
              </a:path>
            </a:pathLst>
          </a:custGeom>
          <a:solidFill>
            <a:srgbClr val="34738D"/>
          </a:solidFill>
          <a:ln w="6350">
            <a:solidFill>
              <a:schemeClr val="bg1">
                <a:alpha val="4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Shape 25">
            <a:extLst>
              <a:ext uri="{FF2B5EF4-FFF2-40B4-BE49-F238E27FC236}">
                <a16:creationId xmlns:a16="http://schemas.microsoft.com/office/drawing/2014/main" id="{2CC80696-A34C-4AB2-BD8A-60311F63DE7E}"/>
              </a:ext>
            </a:extLst>
          </p:cNvPr>
          <p:cNvSpPr/>
          <p:nvPr/>
        </p:nvSpPr>
        <p:spPr>
          <a:xfrm>
            <a:off x="7089258" y="3873553"/>
            <a:ext cx="4098851" cy="1936478"/>
          </a:xfrm>
          <a:custGeom>
            <a:avLst/>
            <a:gdLst>
              <a:gd name="connsiteX0" fmla="*/ 170749 w 2743200"/>
              <a:gd name="connsiteY0" fmla="*/ 0 h 2303788"/>
              <a:gd name="connsiteX1" fmla="*/ 2572451 w 2743200"/>
              <a:gd name="connsiteY1" fmla="*/ 0 h 2303788"/>
              <a:gd name="connsiteX2" fmla="*/ 2743200 w 2743200"/>
              <a:gd name="connsiteY2" fmla="*/ 170749 h 2303788"/>
              <a:gd name="connsiteX3" fmla="*/ 2743200 w 2743200"/>
              <a:gd name="connsiteY3" fmla="*/ 853727 h 2303788"/>
              <a:gd name="connsiteX4" fmla="*/ 2742636 w 2743200"/>
              <a:gd name="connsiteY4" fmla="*/ 856520 h 2303788"/>
              <a:gd name="connsiteX5" fmla="*/ 2743200 w 2743200"/>
              <a:gd name="connsiteY5" fmla="*/ 859313 h 2303788"/>
              <a:gd name="connsiteX6" fmla="*/ 2743200 w 2743200"/>
              <a:gd name="connsiteY6" fmla="*/ 1450061 h 2303788"/>
              <a:gd name="connsiteX7" fmla="*/ 2743200 w 2743200"/>
              <a:gd name="connsiteY7" fmla="*/ 1542291 h 2303788"/>
              <a:gd name="connsiteX8" fmla="*/ 2743200 w 2743200"/>
              <a:gd name="connsiteY8" fmla="*/ 2133039 h 2303788"/>
              <a:gd name="connsiteX9" fmla="*/ 2572451 w 2743200"/>
              <a:gd name="connsiteY9" fmla="*/ 2303788 h 2303788"/>
              <a:gd name="connsiteX10" fmla="*/ 170749 w 2743200"/>
              <a:gd name="connsiteY10" fmla="*/ 2303788 h 2303788"/>
              <a:gd name="connsiteX11" fmla="*/ 0 w 2743200"/>
              <a:gd name="connsiteY11" fmla="*/ 2133039 h 2303788"/>
              <a:gd name="connsiteX12" fmla="*/ 0 w 2743200"/>
              <a:gd name="connsiteY12" fmla="*/ 1542291 h 2303788"/>
              <a:gd name="connsiteX13" fmla="*/ 0 w 2743200"/>
              <a:gd name="connsiteY13" fmla="*/ 1450061 h 2303788"/>
              <a:gd name="connsiteX14" fmla="*/ 0 w 2743200"/>
              <a:gd name="connsiteY14" fmla="*/ 859313 h 2303788"/>
              <a:gd name="connsiteX15" fmla="*/ 564 w 2743200"/>
              <a:gd name="connsiteY15" fmla="*/ 856520 h 2303788"/>
              <a:gd name="connsiteX16" fmla="*/ 0 w 2743200"/>
              <a:gd name="connsiteY16" fmla="*/ 853727 h 2303788"/>
              <a:gd name="connsiteX17" fmla="*/ 0 w 2743200"/>
              <a:gd name="connsiteY17" fmla="*/ 170749 h 2303788"/>
              <a:gd name="connsiteX18" fmla="*/ 170749 w 2743200"/>
              <a:gd name="connsiteY18" fmla="*/ 0 h 2303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743200" h="2303788">
                <a:moveTo>
                  <a:pt x="170749" y="0"/>
                </a:moveTo>
                <a:lnTo>
                  <a:pt x="2572451" y="0"/>
                </a:lnTo>
                <a:cubicBezTo>
                  <a:pt x="2666753" y="0"/>
                  <a:pt x="2743200" y="76447"/>
                  <a:pt x="2743200" y="170749"/>
                </a:cubicBezTo>
                <a:lnTo>
                  <a:pt x="2743200" y="853727"/>
                </a:lnTo>
                <a:lnTo>
                  <a:pt x="2742636" y="856520"/>
                </a:lnTo>
                <a:lnTo>
                  <a:pt x="2743200" y="859313"/>
                </a:lnTo>
                <a:lnTo>
                  <a:pt x="2743200" y="1450061"/>
                </a:lnTo>
                <a:lnTo>
                  <a:pt x="2743200" y="1542291"/>
                </a:lnTo>
                <a:lnTo>
                  <a:pt x="2743200" y="2133039"/>
                </a:lnTo>
                <a:cubicBezTo>
                  <a:pt x="2743200" y="2227341"/>
                  <a:pt x="2666753" y="2303788"/>
                  <a:pt x="2572451" y="2303788"/>
                </a:cubicBezTo>
                <a:lnTo>
                  <a:pt x="170749" y="2303788"/>
                </a:lnTo>
                <a:cubicBezTo>
                  <a:pt x="76447" y="2303788"/>
                  <a:pt x="0" y="2227341"/>
                  <a:pt x="0" y="2133039"/>
                </a:cubicBezTo>
                <a:lnTo>
                  <a:pt x="0" y="1542291"/>
                </a:lnTo>
                <a:lnTo>
                  <a:pt x="0" y="1450061"/>
                </a:lnTo>
                <a:lnTo>
                  <a:pt x="0" y="859313"/>
                </a:lnTo>
                <a:lnTo>
                  <a:pt x="564" y="856520"/>
                </a:lnTo>
                <a:lnTo>
                  <a:pt x="0" y="853727"/>
                </a:lnTo>
                <a:lnTo>
                  <a:pt x="0" y="170749"/>
                </a:lnTo>
                <a:cubicBezTo>
                  <a:pt x="0" y="76447"/>
                  <a:pt x="76447" y="0"/>
                  <a:pt x="170749" y="0"/>
                </a:cubicBezTo>
                <a:close/>
              </a:path>
            </a:pathLst>
          </a:custGeom>
          <a:blipFill>
            <a:blip r:embed="rId3"/>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Shape 57">
            <a:extLst>
              <a:ext uri="{FF2B5EF4-FFF2-40B4-BE49-F238E27FC236}">
                <a16:creationId xmlns:a16="http://schemas.microsoft.com/office/drawing/2014/main" id="{284ED7E2-25AA-4CB5-B159-29D8CA99E79C}"/>
              </a:ext>
            </a:extLst>
          </p:cNvPr>
          <p:cNvSpPr>
            <a:spLocks noChangeAspect="1"/>
          </p:cNvSpPr>
          <p:nvPr/>
        </p:nvSpPr>
        <p:spPr>
          <a:xfrm>
            <a:off x="6999768" y="3601948"/>
            <a:ext cx="4277833" cy="2282621"/>
          </a:xfrm>
          <a:custGeom>
            <a:avLst/>
            <a:gdLst>
              <a:gd name="connsiteX0" fmla="*/ 3561552 w 4277833"/>
              <a:gd name="connsiteY0" fmla="*/ 659156 h 2282621"/>
              <a:gd name="connsiteX1" fmla="*/ 3561552 w 4277833"/>
              <a:gd name="connsiteY1" fmla="*/ 741452 h 2282621"/>
              <a:gd name="connsiteX2" fmla="*/ 3781008 w 4277833"/>
              <a:gd name="connsiteY2" fmla="*/ 741452 h 2282621"/>
              <a:gd name="connsiteX3" fmla="*/ 3781008 w 4277833"/>
              <a:gd name="connsiteY3" fmla="*/ 659156 h 2282621"/>
              <a:gd name="connsiteX4" fmla="*/ 521635 w 4277833"/>
              <a:gd name="connsiteY4" fmla="*/ 487678 h 2282621"/>
              <a:gd name="connsiteX5" fmla="*/ 378010 w 4277833"/>
              <a:gd name="connsiteY5" fmla="*/ 582879 h 2282621"/>
              <a:gd name="connsiteX6" fmla="*/ 376163 w 4277833"/>
              <a:gd name="connsiteY6" fmla="*/ 592023 h 2282621"/>
              <a:gd name="connsiteX7" fmla="*/ 375389 w 4277833"/>
              <a:gd name="connsiteY7" fmla="*/ 593171 h 2282621"/>
              <a:gd name="connsiteX8" fmla="*/ 361815 w 4277833"/>
              <a:gd name="connsiteY8" fmla="*/ 660403 h 2282621"/>
              <a:gd name="connsiteX9" fmla="*/ 361815 w 4277833"/>
              <a:gd name="connsiteY9" fmla="*/ 731519 h 2282621"/>
              <a:gd name="connsiteX10" fmla="*/ 331335 w 4277833"/>
              <a:gd name="connsiteY10" fmla="*/ 731519 h 2282621"/>
              <a:gd name="connsiteX11" fmla="*/ 301515 w 4277833"/>
              <a:gd name="connsiteY11" fmla="*/ 731519 h 2282621"/>
              <a:gd name="connsiteX12" fmla="*/ 274321 w 4277833"/>
              <a:gd name="connsiteY12" fmla="*/ 731519 h 2282621"/>
              <a:gd name="connsiteX13" fmla="*/ 209416 w 4277833"/>
              <a:gd name="connsiteY13" fmla="*/ 731519 h 2282621"/>
              <a:gd name="connsiteX14" fmla="*/ 178935 w 4277833"/>
              <a:gd name="connsiteY14" fmla="*/ 762000 h 2282621"/>
              <a:gd name="connsiteX15" fmla="*/ 178935 w 4277833"/>
              <a:gd name="connsiteY15" fmla="*/ 854095 h 2282621"/>
              <a:gd name="connsiteX16" fmla="*/ 178935 w 4277833"/>
              <a:gd name="connsiteY16" fmla="*/ 854099 h 2282621"/>
              <a:gd name="connsiteX17" fmla="*/ 178935 w 4277833"/>
              <a:gd name="connsiteY17" fmla="*/ 986178 h 2282621"/>
              <a:gd name="connsiteX18" fmla="*/ 178935 w 4277833"/>
              <a:gd name="connsiteY18" fmla="*/ 1584300 h 2282621"/>
              <a:gd name="connsiteX19" fmla="*/ 178935 w 4277833"/>
              <a:gd name="connsiteY19" fmla="*/ 1939899 h 2282621"/>
              <a:gd name="connsiteX20" fmla="*/ 178935 w 4277833"/>
              <a:gd name="connsiteY20" fmla="*/ 1939903 h 2282621"/>
              <a:gd name="connsiteX21" fmla="*/ 178935 w 4277833"/>
              <a:gd name="connsiteY21" fmla="*/ 2103119 h 2282621"/>
              <a:gd name="connsiteX22" fmla="*/ 209416 w 4277833"/>
              <a:gd name="connsiteY22" fmla="*/ 2133600 h 2282621"/>
              <a:gd name="connsiteX23" fmla="*/ 284481 w 4277833"/>
              <a:gd name="connsiteY23" fmla="*/ 2133600 h 2282621"/>
              <a:gd name="connsiteX24" fmla="*/ 331335 w 4277833"/>
              <a:gd name="connsiteY24" fmla="*/ 2133600 h 2282621"/>
              <a:gd name="connsiteX25" fmla="*/ 1229833 w 4277833"/>
              <a:gd name="connsiteY25" fmla="*/ 2133600 h 2282621"/>
              <a:gd name="connsiteX26" fmla="*/ 1306033 w 4277833"/>
              <a:gd name="connsiteY26" fmla="*/ 2133600 h 2282621"/>
              <a:gd name="connsiteX27" fmla="*/ 1850722 w 4277833"/>
              <a:gd name="connsiteY27" fmla="*/ 2133600 h 2282621"/>
              <a:gd name="connsiteX28" fmla="*/ 1941034 w 4277833"/>
              <a:gd name="connsiteY28" fmla="*/ 2133600 h 2282621"/>
              <a:gd name="connsiteX29" fmla="*/ 2485722 w 4277833"/>
              <a:gd name="connsiteY29" fmla="*/ 2133600 h 2282621"/>
              <a:gd name="connsiteX30" fmla="*/ 2576035 w 4277833"/>
              <a:gd name="connsiteY30" fmla="*/ 2133600 h 2282621"/>
              <a:gd name="connsiteX31" fmla="*/ 3881594 w 4277833"/>
              <a:gd name="connsiteY31" fmla="*/ 2133600 h 2282621"/>
              <a:gd name="connsiteX32" fmla="*/ 3932392 w 4277833"/>
              <a:gd name="connsiteY32" fmla="*/ 2133600 h 2282621"/>
              <a:gd name="connsiteX33" fmla="*/ 4003512 w 4277833"/>
              <a:gd name="connsiteY33" fmla="*/ 2133600 h 2282621"/>
              <a:gd name="connsiteX34" fmla="*/ 4033993 w 4277833"/>
              <a:gd name="connsiteY34" fmla="*/ 2103119 h 2282621"/>
              <a:gd name="connsiteX35" fmla="*/ 4033993 w 4277833"/>
              <a:gd name="connsiteY35" fmla="*/ 1964179 h 2282621"/>
              <a:gd name="connsiteX36" fmla="*/ 4033993 w 4277833"/>
              <a:gd name="connsiteY36" fmla="*/ 1920240 h 2282621"/>
              <a:gd name="connsiteX37" fmla="*/ 4033993 w 4277833"/>
              <a:gd name="connsiteY37" fmla="*/ 956353 h 2282621"/>
              <a:gd name="connsiteX38" fmla="*/ 4033993 w 4277833"/>
              <a:gd name="connsiteY38" fmla="*/ 931418 h 2282621"/>
              <a:gd name="connsiteX39" fmla="*/ 4033993 w 4277833"/>
              <a:gd name="connsiteY39" fmla="*/ 773475 h 2282621"/>
              <a:gd name="connsiteX40" fmla="*/ 4003512 w 4277833"/>
              <a:gd name="connsiteY40" fmla="*/ 742994 h 2282621"/>
              <a:gd name="connsiteX41" fmla="*/ 3881594 w 4277833"/>
              <a:gd name="connsiteY41" fmla="*/ 742994 h 2282621"/>
              <a:gd name="connsiteX42" fmla="*/ 3869171 w 4277833"/>
              <a:gd name="connsiteY42" fmla="*/ 748139 h 2282621"/>
              <a:gd name="connsiteX43" fmla="*/ 3868898 w 4277833"/>
              <a:gd name="connsiteY43" fmla="*/ 750854 h 2282621"/>
              <a:gd name="connsiteX44" fmla="*/ 3856963 w 4277833"/>
              <a:gd name="connsiteY44" fmla="*/ 789302 h 2282621"/>
              <a:gd name="connsiteX45" fmla="*/ 3851113 w 4277833"/>
              <a:gd name="connsiteY45" fmla="*/ 797978 h 2282621"/>
              <a:gd name="connsiteX46" fmla="*/ 3851113 w 4277833"/>
              <a:gd name="connsiteY46" fmla="*/ 808459 h 2282621"/>
              <a:gd name="connsiteX47" fmla="*/ 3850678 w 4277833"/>
              <a:gd name="connsiteY47" fmla="*/ 808223 h 2282621"/>
              <a:gd name="connsiteX48" fmla="*/ 3845326 w 4277833"/>
              <a:gd name="connsiteY48" fmla="*/ 806562 h 2282621"/>
              <a:gd name="connsiteX49" fmla="*/ 3813067 w 4277833"/>
              <a:gd name="connsiteY49" fmla="*/ 854407 h 2282621"/>
              <a:gd name="connsiteX50" fmla="*/ 3668233 w 4277833"/>
              <a:gd name="connsiteY50" fmla="*/ 914399 h 2282621"/>
              <a:gd name="connsiteX51" fmla="*/ 3463407 w 4277833"/>
              <a:gd name="connsiteY51" fmla="*/ 709574 h 2282621"/>
              <a:gd name="connsiteX52" fmla="*/ 3467569 w 4277833"/>
              <a:gd name="connsiteY52" fmla="*/ 668295 h 2282621"/>
              <a:gd name="connsiteX53" fmla="*/ 3469288 w 4277833"/>
              <a:gd name="connsiteY53" fmla="*/ 662755 h 2282621"/>
              <a:gd name="connsiteX54" fmla="*/ 3469288 w 4277833"/>
              <a:gd name="connsiteY54" fmla="*/ 643552 h 2282621"/>
              <a:gd name="connsiteX55" fmla="*/ 3313414 w 4277833"/>
              <a:gd name="connsiteY55" fmla="*/ 487678 h 2282621"/>
              <a:gd name="connsiteX56" fmla="*/ 2576035 w 4277833"/>
              <a:gd name="connsiteY56" fmla="*/ 487678 h 2282621"/>
              <a:gd name="connsiteX57" fmla="*/ 2485722 w 4277833"/>
              <a:gd name="connsiteY57" fmla="*/ 487678 h 2282621"/>
              <a:gd name="connsiteX58" fmla="*/ 1941034 w 4277833"/>
              <a:gd name="connsiteY58" fmla="*/ 487678 h 2282621"/>
              <a:gd name="connsiteX59" fmla="*/ 1850722 w 4277833"/>
              <a:gd name="connsiteY59" fmla="*/ 487678 h 2282621"/>
              <a:gd name="connsiteX60" fmla="*/ 1306033 w 4277833"/>
              <a:gd name="connsiteY60" fmla="*/ 487678 h 2282621"/>
              <a:gd name="connsiteX61" fmla="*/ 1229833 w 4277833"/>
              <a:gd name="connsiteY61" fmla="*/ 487678 h 2282621"/>
              <a:gd name="connsiteX62" fmla="*/ 223525 w 4277833"/>
              <a:gd name="connsiteY62" fmla="*/ 0 h 2282621"/>
              <a:gd name="connsiteX63" fmla="*/ 1229833 w 4277833"/>
              <a:gd name="connsiteY63" fmla="*/ 0 h 2282621"/>
              <a:gd name="connsiteX64" fmla="*/ 1306033 w 4277833"/>
              <a:gd name="connsiteY64" fmla="*/ 0 h 2282621"/>
              <a:gd name="connsiteX65" fmla="*/ 1850722 w 4277833"/>
              <a:gd name="connsiteY65" fmla="*/ 0 h 2282621"/>
              <a:gd name="connsiteX66" fmla="*/ 1941034 w 4277833"/>
              <a:gd name="connsiteY66" fmla="*/ 0 h 2282621"/>
              <a:gd name="connsiteX67" fmla="*/ 2485722 w 4277833"/>
              <a:gd name="connsiteY67" fmla="*/ 0 h 2282621"/>
              <a:gd name="connsiteX68" fmla="*/ 2576035 w 4277833"/>
              <a:gd name="connsiteY68" fmla="*/ 0 h 2282621"/>
              <a:gd name="connsiteX69" fmla="*/ 4054308 w 4277833"/>
              <a:gd name="connsiteY69" fmla="*/ 0 h 2282621"/>
              <a:gd name="connsiteX70" fmla="*/ 4277833 w 4277833"/>
              <a:gd name="connsiteY70" fmla="*/ 223525 h 2282621"/>
              <a:gd name="connsiteX71" fmla="*/ 4277833 w 4277833"/>
              <a:gd name="connsiteY71" fmla="*/ 1117595 h 2282621"/>
              <a:gd name="connsiteX72" fmla="*/ 4275443 w 4277833"/>
              <a:gd name="connsiteY72" fmla="*/ 1141311 h 2282621"/>
              <a:gd name="connsiteX73" fmla="*/ 4277833 w 4277833"/>
              <a:gd name="connsiteY73" fmla="*/ 1165026 h 2282621"/>
              <a:gd name="connsiteX74" fmla="*/ 4277833 w 4277833"/>
              <a:gd name="connsiteY74" fmla="*/ 2059096 h 2282621"/>
              <a:gd name="connsiteX75" fmla="*/ 4054308 w 4277833"/>
              <a:gd name="connsiteY75" fmla="*/ 2282621 h 2282621"/>
              <a:gd name="connsiteX76" fmla="*/ 2576035 w 4277833"/>
              <a:gd name="connsiteY76" fmla="*/ 2282621 h 2282621"/>
              <a:gd name="connsiteX77" fmla="*/ 2485722 w 4277833"/>
              <a:gd name="connsiteY77" fmla="*/ 2282621 h 2282621"/>
              <a:gd name="connsiteX78" fmla="*/ 1941034 w 4277833"/>
              <a:gd name="connsiteY78" fmla="*/ 2282621 h 2282621"/>
              <a:gd name="connsiteX79" fmla="*/ 1850722 w 4277833"/>
              <a:gd name="connsiteY79" fmla="*/ 2282621 h 2282621"/>
              <a:gd name="connsiteX80" fmla="*/ 1306033 w 4277833"/>
              <a:gd name="connsiteY80" fmla="*/ 2282621 h 2282621"/>
              <a:gd name="connsiteX81" fmla="*/ 1229833 w 4277833"/>
              <a:gd name="connsiteY81" fmla="*/ 2282621 h 2282621"/>
              <a:gd name="connsiteX82" fmla="*/ 223525 w 4277833"/>
              <a:gd name="connsiteY82" fmla="*/ 2282621 h 2282621"/>
              <a:gd name="connsiteX83" fmla="*/ 0 w 4277833"/>
              <a:gd name="connsiteY83" fmla="*/ 2059096 h 2282621"/>
              <a:gd name="connsiteX84" fmla="*/ 0 w 4277833"/>
              <a:gd name="connsiteY84" fmla="*/ 1165026 h 2282621"/>
              <a:gd name="connsiteX85" fmla="*/ 2391 w 4277833"/>
              <a:gd name="connsiteY85" fmla="*/ 1141311 h 2282621"/>
              <a:gd name="connsiteX86" fmla="*/ 0 w 4277833"/>
              <a:gd name="connsiteY86" fmla="*/ 1117595 h 2282621"/>
              <a:gd name="connsiteX87" fmla="*/ 0 w 4277833"/>
              <a:gd name="connsiteY87" fmla="*/ 223525 h 2282621"/>
              <a:gd name="connsiteX88" fmla="*/ 223525 w 4277833"/>
              <a:gd name="connsiteY88" fmla="*/ 0 h 2282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Lst>
            <a:rect l="l" t="t" r="r" b="b"/>
            <a:pathLst>
              <a:path w="4277833" h="2282621">
                <a:moveTo>
                  <a:pt x="3561552" y="659156"/>
                </a:moveTo>
                <a:lnTo>
                  <a:pt x="3561552" y="741452"/>
                </a:lnTo>
                <a:lnTo>
                  <a:pt x="3781008" y="741452"/>
                </a:lnTo>
                <a:lnTo>
                  <a:pt x="3781008" y="659156"/>
                </a:lnTo>
                <a:close/>
                <a:moveTo>
                  <a:pt x="521635" y="487678"/>
                </a:moveTo>
                <a:cubicBezTo>
                  <a:pt x="457069" y="487678"/>
                  <a:pt x="401673" y="526933"/>
                  <a:pt x="378010" y="582879"/>
                </a:cubicBezTo>
                <a:lnTo>
                  <a:pt x="376163" y="592023"/>
                </a:lnTo>
                <a:lnTo>
                  <a:pt x="375389" y="593171"/>
                </a:lnTo>
                <a:cubicBezTo>
                  <a:pt x="366649" y="613835"/>
                  <a:pt x="361815" y="636555"/>
                  <a:pt x="361815" y="660403"/>
                </a:cubicBezTo>
                <a:lnTo>
                  <a:pt x="361815" y="731519"/>
                </a:lnTo>
                <a:lnTo>
                  <a:pt x="331335" y="731519"/>
                </a:lnTo>
                <a:lnTo>
                  <a:pt x="301515" y="731519"/>
                </a:lnTo>
                <a:lnTo>
                  <a:pt x="274321" y="731519"/>
                </a:lnTo>
                <a:lnTo>
                  <a:pt x="209416" y="731519"/>
                </a:lnTo>
                <a:cubicBezTo>
                  <a:pt x="192582" y="731519"/>
                  <a:pt x="178935" y="745166"/>
                  <a:pt x="178935" y="762000"/>
                </a:cubicBezTo>
                <a:lnTo>
                  <a:pt x="178935" y="854095"/>
                </a:lnTo>
                <a:lnTo>
                  <a:pt x="178935" y="854099"/>
                </a:lnTo>
                <a:lnTo>
                  <a:pt x="178935" y="986178"/>
                </a:lnTo>
                <a:lnTo>
                  <a:pt x="178935" y="1584300"/>
                </a:lnTo>
                <a:lnTo>
                  <a:pt x="178935" y="1939899"/>
                </a:lnTo>
                <a:lnTo>
                  <a:pt x="178935" y="1939903"/>
                </a:lnTo>
                <a:lnTo>
                  <a:pt x="178935" y="2103119"/>
                </a:lnTo>
                <a:cubicBezTo>
                  <a:pt x="178935" y="2119953"/>
                  <a:pt x="192582" y="2133600"/>
                  <a:pt x="209416" y="2133600"/>
                </a:cubicBezTo>
                <a:lnTo>
                  <a:pt x="284481" y="2133600"/>
                </a:lnTo>
                <a:lnTo>
                  <a:pt x="331335" y="2133600"/>
                </a:lnTo>
                <a:lnTo>
                  <a:pt x="1229833" y="2133600"/>
                </a:lnTo>
                <a:lnTo>
                  <a:pt x="1306033" y="2133600"/>
                </a:lnTo>
                <a:lnTo>
                  <a:pt x="1850722" y="2133600"/>
                </a:lnTo>
                <a:lnTo>
                  <a:pt x="1941034" y="2133600"/>
                </a:lnTo>
                <a:lnTo>
                  <a:pt x="2485722" y="2133600"/>
                </a:lnTo>
                <a:lnTo>
                  <a:pt x="2576035" y="2133600"/>
                </a:lnTo>
                <a:lnTo>
                  <a:pt x="3881594" y="2133600"/>
                </a:lnTo>
                <a:lnTo>
                  <a:pt x="3932392" y="2133600"/>
                </a:lnTo>
                <a:lnTo>
                  <a:pt x="4003512" y="2133600"/>
                </a:lnTo>
                <a:cubicBezTo>
                  <a:pt x="4020347" y="2133600"/>
                  <a:pt x="4033993" y="2119953"/>
                  <a:pt x="4033993" y="2103119"/>
                </a:cubicBezTo>
                <a:lnTo>
                  <a:pt x="4033993" y="1964179"/>
                </a:lnTo>
                <a:lnTo>
                  <a:pt x="4033993" y="1920240"/>
                </a:lnTo>
                <a:lnTo>
                  <a:pt x="4033993" y="956353"/>
                </a:lnTo>
                <a:lnTo>
                  <a:pt x="4033993" y="931418"/>
                </a:lnTo>
                <a:lnTo>
                  <a:pt x="4033993" y="773475"/>
                </a:lnTo>
                <a:cubicBezTo>
                  <a:pt x="4033993" y="756640"/>
                  <a:pt x="4020347" y="742994"/>
                  <a:pt x="4003512" y="742994"/>
                </a:cubicBezTo>
                <a:lnTo>
                  <a:pt x="3881594" y="742994"/>
                </a:lnTo>
                <a:lnTo>
                  <a:pt x="3869171" y="748139"/>
                </a:lnTo>
                <a:lnTo>
                  <a:pt x="3868898" y="750854"/>
                </a:lnTo>
                <a:cubicBezTo>
                  <a:pt x="3866169" y="764187"/>
                  <a:pt x="3862145" y="777049"/>
                  <a:pt x="3856963" y="789302"/>
                </a:cubicBezTo>
                <a:lnTo>
                  <a:pt x="3851113" y="797978"/>
                </a:lnTo>
                <a:lnTo>
                  <a:pt x="3851113" y="808459"/>
                </a:lnTo>
                <a:lnTo>
                  <a:pt x="3850678" y="808223"/>
                </a:lnTo>
                <a:lnTo>
                  <a:pt x="3845326" y="806562"/>
                </a:lnTo>
                <a:lnTo>
                  <a:pt x="3813067" y="854407"/>
                </a:lnTo>
                <a:cubicBezTo>
                  <a:pt x="3776001" y="891474"/>
                  <a:pt x="3724795" y="914399"/>
                  <a:pt x="3668233" y="914399"/>
                </a:cubicBezTo>
                <a:cubicBezTo>
                  <a:pt x="3555111" y="914399"/>
                  <a:pt x="3463407" y="822696"/>
                  <a:pt x="3463407" y="709574"/>
                </a:cubicBezTo>
                <a:cubicBezTo>
                  <a:pt x="3463407" y="695434"/>
                  <a:pt x="3464840" y="681628"/>
                  <a:pt x="3467569" y="668295"/>
                </a:cubicBezTo>
                <a:lnTo>
                  <a:pt x="3469288" y="662755"/>
                </a:lnTo>
                <a:lnTo>
                  <a:pt x="3469288" y="643552"/>
                </a:lnTo>
                <a:cubicBezTo>
                  <a:pt x="3469288" y="557465"/>
                  <a:pt x="3399501" y="487678"/>
                  <a:pt x="3313414" y="487678"/>
                </a:cubicBezTo>
                <a:lnTo>
                  <a:pt x="2576035" y="487678"/>
                </a:lnTo>
                <a:lnTo>
                  <a:pt x="2485722" y="487678"/>
                </a:lnTo>
                <a:lnTo>
                  <a:pt x="1941034" y="487678"/>
                </a:lnTo>
                <a:lnTo>
                  <a:pt x="1850722" y="487678"/>
                </a:lnTo>
                <a:lnTo>
                  <a:pt x="1306033" y="487678"/>
                </a:lnTo>
                <a:lnTo>
                  <a:pt x="1229833" y="487678"/>
                </a:lnTo>
                <a:close/>
                <a:moveTo>
                  <a:pt x="223525" y="0"/>
                </a:moveTo>
                <a:lnTo>
                  <a:pt x="1229833" y="0"/>
                </a:lnTo>
                <a:lnTo>
                  <a:pt x="1306033" y="0"/>
                </a:lnTo>
                <a:lnTo>
                  <a:pt x="1850722" y="0"/>
                </a:lnTo>
                <a:lnTo>
                  <a:pt x="1941034" y="0"/>
                </a:lnTo>
                <a:lnTo>
                  <a:pt x="2485722" y="0"/>
                </a:lnTo>
                <a:lnTo>
                  <a:pt x="2576035" y="0"/>
                </a:lnTo>
                <a:lnTo>
                  <a:pt x="4054308" y="0"/>
                </a:lnTo>
                <a:cubicBezTo>
                  <a:pt x="4177758" y="0"/>
                  <a:pt x="4277833" y="100075"/>
                  <a:pt x="4277833" y="223525"/>
                </a:cubicBezTo>
                <a:lnTo>
                  <a:pt x="4277833" y="1117595"/>
                </a:lnTo>
                <a:lnTo>
                  <a:pt x="4275443" y="1141311"/>
                </a:lnTo>
                <a:lnTo>
                  <a:pt x="4277833" y="1165026"/>
                </a:lnTo>
                <a:lnTo>
                  <a:pt x="4277833" y="2059096"/>
                </a:lnTo>
                <a:cubicBezTo>
                  <a:pt x="4277833" y="2182546"/>
                  <a:pt x="4177758" y="2282621"/>
                  <a:pt x="4054308" y="2282621"/>
                </a:cubicBezTo>
                <a:lnTo>
                  <a:pt x="2576035" y="2282621"/>
                </a:lnTo>
                <a:lnTo>
                  <a:pt x="2485722" y="2282621"/>
                </a:lnTo>
                <a:lnTo>
                  <a:pt x="1941034" y="2282621"/>
                </a:lnTo>
                <a:lnTo>
                  <a:pt x="1850722" y="2282621"/>
                </a:lnTo>
                <a:lnTo>
                  <a:pt x="1306033" y="2282621"/>
                </a:lnTo>
                <a:lnTo>
                  <a:pt x="1229833" y="2282621"/>
                </a:lnTo>
                <a:lnTo>
                  <a:pt x="223525" y="2282621"/>
                </a:lnTo>
                <a:cubicBezTo>
                  <a:pt x="100075" y="2282621"/>
                  <a:pt x="0" y="2182546"/>
                  <a:pt x="0" y="2059096"/>
                </a:cubicBezTo>
                <a:lnTo>
                  <a:pt x="0" y="1165026"/>
                </a:lnTo>
                <a:lnTo>
                  <a:pt x="2391" y="1141311"/>
                </a:lnTo>
                <a:lnTo>
                  <a:pt x="0" y="1117595"/>
                </a:lnTo>
                <a:lnTo>
                  <a:pt x="0" y="223525"/>
                </a:lnTo>
                <a:cubicBezTo>
                  <a:pt x="0" y="100075"/>
                  <a:pt x="100075" y="0"/>
                  <a:pt x="223525" y="0"/>
                </a:cubicBezTo>
                <a:close/>
              </a:path>
            </a:pathLst>
          </a:custGeom>
          <a:solidFill>
            <a:srgbClr val="189A80"/>
          </a:solidFill>
          <a:ln w="6350">
            <a:solidFill>
              <a:schemeClr val="bg1">
                <a:alpha val="4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TextBox 27">
            <a:extLst>
              <a:ext uri="{FF2B5EF4-FFF2-40B4-BE49-F238E27FC236}">
                <a16:creationId xmlns:a16="http://schemas.microsoft.com/office/drawing/2014/main" id="{9D233EAF-2DA1-4410-80CB-414A89B0B02D}"/>
              </a:ext>
            </a:extLst>
          </p:cNvPr>
          <p:cNvSpPr txBox="1"/>
          <p:nvPr/>
        </p:nvSpPr>
        <p:spPr>
          <a:xfrm>
            <a:off x="7404628" y="1278522"/>
            <a:ext cx="2272771" cy="353943"/>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 </a:t>
            </a:r>
            <a:r>
              <a:rPr lang="en-US" sz="1700" dirty="0">
                <a:solidFill>
                  <a:schemeClr val="bg1"/>
                </a:solidFill>
                <a:latin typeface="Bernard MT Condensed" panose="02050806060905020404" pitchFamily="18" charset="0"/>
              </a:rPr>
              <a:t>01</a:t>
            </a:r>
          </a:p>
        </p:txBody>
      </p:sp>
      <p:sp>
        <p:nvSpPr>
          <p:cNvPr id="29" name="TextBox 28">
            <a:extLst>
              <a:ext uri="{FF2B5EF4-FFF2-40B4-BE49-F238E27FC236}">
                <a16:creationId xmlns:a16="http://schemas.microsoft.com/office/drawing/2014/main" id="{D596E3EA-708D-45BF-9424-0A07966EF61E}"/>
              </a:ext>
            </a:extLst>
          </p:cNvPr>
          <p:cNvSpPr txBox="1"/>
          <p:nvPr/>
        </p:nvSpPr>
        <p:spPr>
          <a:xfrm>
            <a:off x="7404629" y="3682419"/>
            <a:ext cx="2080860" cy="353943"/>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 </a:t>
            </a:r>
            <a:r>
              <a:rPr lang="en-US" sz="1700" dirty="0">
                <a:solidFill>
                  <a:schemeClr val="bg1"/>
                </a:solidFill>
                <a:latin typeface="Bernard MT Condensed" panose="02050806060905020404" pitchFamily="18" charset="0"/>
              </a:rPr>
              <a:t>02</a:t>
            </a:r>
          </a:p>
        </p:txBody>
      </p:sp>
      <p:grpSp>
        <p:nvGrpSpPr>
          <p:cNvPr id="59" name="Group 58">
            <a:extLst>
              <a:ext uri="{FF2B5EF4-FFF2-40B4-BE49-F238E27FC236}">
                <a16:creationId xmlns:a16="http://schemas.microsoft.com/office/drawing/2014/main" id="{10C66A59-9CAC-466B-9122-6787B71158BF}"/>
              </a:ext>
            </a:extLst>
          </p:cNvPr>
          <p:cNvGrpSpPr/>
          <p:nvPr/>
        </p:nvGrpSpPr>
        <p:grpSpPr>
          <a:xfrm>
            <a:off x="1097280" y="4389119"/>
            <a:ext cx="822960" cy="726145"/>
            <a:chOff x="1097280" y="4389119"/>
            <a:chExt cx="822960" cy="726145"/>
          </a:xfrm>
        </p:grpSpPr>
        <p:sp>
          <p:nvSpPr>
            <p:cNvPr id="39" name="Hexagon 38">
              <a:extLst>
                <a:ext uri="{FF2B5EF4-FFF2-40B4-BE49-F238E27FC236}">
                  <a16:creationId xmlns:a16="http://schemas.microsoft.com/office/drawing/2014/main" id="{C40BBF45-7FE7-47E0-B674-3E85F757B0F4}"/>
                </a:ext>
              </a:extLst>
            </p:cNvPr>
            <p:cNvSpPr>
              <a:spLocks noChangeAspect="1"/>
            </p:cNvSpPr>
            <p:nvPr/>
          </p:nvSpPr>
          <p:spPr>
            <a:xfrm>
              <a:off x="1097280" y="4389119"/>
              <a:ext cx="822960" cy="726143"/>
            </a:xfrm>
            <a:prstGeom prst="hex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Freeform: Shape 33">
              <a:extLst>
                <a:ext uri="{FF2B5EF4-FFF2-40B4-BE49-F238E27FC236}">
                  <a16:creationId xmlns:a16="http://schemas.microsoft.com/office/drawing/2014/main" id="{77AB3711-0FD2-4DDA-971E-8F08FD2B239C}"/>
                </a:ext>
              </a:extLst>
            </p:cNvPr>
            <p:cNvSpPr>
              <a:spLocks noChangeAspect="1"/>
            </p:cNvSpPr>
            <p:nvPr/>
          </p:nvSpPr>
          <p:spPr>
            <a:xfrm>
              <a:off x="109728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rgbClr val="4C4F54"/>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60" name="Group 59">
            <a:extLst>
              <a:ext uri="{FF2B5EF4-FFF2-40B4-BE49-F238E27FC236}">
                <a16:creationId xmlns:a16="http://schemas.microsoft.com/office/drawing/2014/main" id="{F328321B-8932-4017-8286-02B8032D1CD3}"/>
              </a:ext>
            </a:extLst>
          </p:cNvPr>
          <p:cNvGrpSpPr/>
          <p:nvPr/>
        </p:nvGrpSpPr>
        <p:grpSpPr>
          <a:xfrm>
            <a:off x="3108960" y="4389120"/>
            <a:ext cx="822960" cy="726144"/>
            <a:chOff x="3108960" y="4389120"/>
            <a:chExt cx="822960" cy="726144"/>
          </a:xfrm>
        </p:grpSpPr>
        <p:sp>
          <p:nvSpPr>
            <p:cNvPr id="40" name="Hexagon 39">
              <a:extLst>
                <a:ext uri="{FF2B5EF4-FFF2-40B4-BE49-F238E27FC236}">
                  <a16:creationId xmlns:a16="http://schemas.microsoft.com/office/drawing/2014/main" id="{CEA68491-FB8E-4B46-B1A6-CDBCE073289C}"/>
                </a:ext>
              </a:extLst>
            </p:cNvPr>
            <p:cNvSpPr>
              <a:spLocks noChangeAspect="1"/>
            </p:cNvSpPr>
            <p:nvPr/>
          </p:nvSpPr>
          <p:spPr>
            <a:xfrm>
              <a:off x="3108960" y="4389120"/>
              <a:ext cx="822960" cy="726143"/>
            </a:xfrm>
            <a:prstGeom prst="hex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1E12FE5C-8CF5-4402-B28A-94F6D0167D16}"/>
                </a:ext>
              </a:extLst>
            </p:cNvPr>
            <p:cNvSpPr>
              <a:spLocks noChangeAspect="1"/>
            </p:cNvSpPr>
            <p:nvPr/>
          </p:nvSpPr>
          <p:spPr>
            <a:xfrm>
              <a:off x="310896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rgbClr val="4C4F54"/>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61" name="Group 60">
            <a:extLst>
              <a:ext uri="{FF2B5EF4-FFF2-40B4-BE49-F238E27FC236}">
                <a16:creationId xmlns:a16="http://schemas.microsoft.com/office/drawing/2014/main" id="{659A84E6-C676-4F8E-9601-A3B514159BEB}"/>
              </a:ext>
            </a:extLst>
          </p:cNvPr>
          <p:cNvGrpSpPr/>
          <p:nvPr/>
        </p:nvGrpSpPr>
        <p:grpSpPr>
          <a:xfrm>
            <a:off x="5120640" y="4389120"/>
            <a:ext cx="822960" cy="726144"/>
            <a:chOff x="5120640" y="4389120"/>
            <a:chExt cx="822960" cy="726144"/>
          </a:xfrm>
        </p:grpSpPr>
        <p:sp>
          <p:nvSpPr>
            <p:cNvPr id="41" name="Hexagon 40">
              <a:extLst>
                <a:ext uri="{FF2B5EF4-FFF2-40B4-BE49-F238E27FC236}">
                  <a16:creationId xmlns:a16="http://schemas.microsoft.com/office/drawing/2014/main" id="{CB44FA01-1721-493C-9950-025EAA3B70B2}"/>
                </a:ext>
              </a:extLst>
            </p:cNvPr>
            <p:cNvSpPr>
              <a:spLocks noChangeAspect="1"/>
            </p:cNvSpPr>
            <p:nvPr/>
          </p:nvSpPr>
          <p:spPr>
            <a:xfrm>
              <a:off x="5120640" y="4389120"/>
              <a:ext cx="822960" cy="726143"/>
            </a:xfrm>
            <a:prstGeom prst="hex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E352D38E-785E-4D0F-B935-0CAA18D5DC4D}"/>
                </a:ext>
              </a:extLst>
            </p:cNvPr>
            <p:cNvSpPr>
              <a:spLocks noChangeAspect="1"/>
            </p:cNvSpPr>
            <p:nvPr/>
          </p:nvSpPr>
          <p:spPr>
            <a:xfrm>
              <a:off x="512064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rgbClr val="4C4F54"/>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42" name="Freeform 12">
            <a:extLst>
              <a:ext uri="{FF2B5EF4-FFF2-40B4-BE49-F238E27FC236}">
                <a16:creationId xmlns:a16="http://schemas.microsoft.com/office/drawing/2014/main" id="{289715EC-7DBE-4E27-9BEC-D5894C1F700C}"/>
              </a:ext>
            </a:extLst>
          </p:cNvPr>
          <p:cNvSpPr>
            <a:spLocks noChangeArrowheads="1"/>
          </p:cNvSpPr>
          <p:nvPr/>
        </p:nvSpPr>
        <p:spPr bwMode="auto">
          <a:xfrm>
            <a:off x="1361868" y="4674588"/>
            <a:ext cx="293784" cy="233828"/>
          </a:xfrm>
          <a:custGeom>
            <a:avLst/>
            <a:gdLst>
              <a:gd name="T0" fmla="*/ 587 w 650"/>
              <a:gd name="T1" fmla="*/ 0 h 514"/>
              <a:gd name="T2" fmla="*/ 68 w 650"/>
              <a:gd name="T3" fmla="*/ 0 h 514"/>
              <a:gd name="T4" fmla="*/ 0 w 650"/>
              <a:gd name="T5" fmla="*/ 62 h 514"/>
              <a:gd name="T6" fmla="*/ 0 w 650"/>
              <a:gd name="T7" fmla="*/ 451 h 514"/>
              <a:gd name="T8" fmla="*/ 68 w 650"/>
              <a:gd name="T9" fmla="*/ 513 h 514"/>
              <a:gd name="T10" fmla="*/ 587 w 650"/>
              <a:gd name="T11" fmla="*/ 513 h 514"/>
              <a:gd name="T12" fmla="*/ 649 w 650"/>
              <a:gd name="T13" fmla="*/ 451 h 514"/>
              <a:gd name="T14" fmla="*/ 649 w 650"/>
              <a:gd name="T15" fmla="*/ 62 h 514"/>
              <a:gd name="T16" fmla="*/ 587 w 650"/>
              <a:gd name="T17" fmla="*/ 0 h 514"/>
              <a:gd name="T18" fmla="*/ 587 w 650"/>
              <a:gd name="T19" fmla="*/ 124 h 514"/>
              <a:gd name="T20" fmla="*/ 328 w 650"/>
              <a:gd name="T21" fmla="*/ 291 h 514"/>
              <a:gd name="T22" fmla="*/ 68 w 650"/>
              <a:gd name="T23" fmla="*/ 124 h 514"/>
              <a:gd name="T24" fmla="*/ 68 w 650"/>
              <a:gd name="T25" fmla="*/ 62 h 514"/>
              <a:gd name="T26" fmla="*/ 328 w 650"/>
              <a:gd name="T27" fmla="*/ 223 h 514"/>
              <a:gd name="T28" fmla="*/ 587 w 650"/>
              <a:gd name="T29" fmla="*/ 62 h 514"/>
              <a:gd name="T30" fmla="*/ 587 w 650"/>
              <a:gd name="T31" fmla="*/ 12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50" h="514">
                <a:moveTo>
                  <a:pt x="587" y="0"/>
                </a:moveTo>
                <a:lnTo>
                  <a:pt x="68" y="0"/>
                </a:lnTo>
                <a:cubicBezTo>
                  <a:pt x="31" y="0"/>
                  <a:pt x="0" y="25"/>
                  <a:pt x="0" y="62"/>
                </a:cubicBezTo>
                <a:lnTo>
                  <a:pt x="0" y="451"/>
                </a:lnTo>
                <a:cubicBezTo>
                  <a:pt x="0" y="488"/>
                  <a:pt x="31" y="513"/>
                  <a:pt x="68" y="513"/>
                </a:cubicBezTo>
                <a:lnTo>
                  <a:pt x="587" y="513"/>
                </a:lnTo>
                <a:cubicBezTo>
                  <a:pt x="618" y="513"/>
                  <a:pt x="649" y="488"/>
                  <a:pt x="649" y="451"/>
                </a:cubicBezTo>
                <a:lnTo>
                  <a:pt x="649" y="62"/>
                </a:lnTo>
                <a:cubicBezTo>
                  <a:pt x="649" y="25"/>
                  <a:pt x="618" y="0"/>
                  <a:pt x="587" y="0"/>
                </a:cubicBezTo>
                <a:close/>
                <a:moveTo>
                  <a:pt x="587" y="124"/>
                </a:moveTo>
                <a:lnTo>
                  <a:pt x="328" y="291"/>
                </a:lnTo>
                <a:lnTo>
                  <a:pt x="68" y="124"/>
                </a:lnTo>
                <a:lnTo>
                  <a:pt x="68" y="62"/>
                </a:lnTo>
                <a:lnTo>
                  <a:pt x="328" y="223"/>
                </a:lnTo>
                <a:lnTo>
                  <a:pt x="587" y="62"/>
                </a:lnTo>
                <a:lnTo>
                  <a:pt x="587" y="124"/>
                </a:lnTo>
                <a:close/>
              </a:path>
            </a:pathLst>
          </a:custGeom>
          <a:solidFill>
            <a:srgbClr val="4C4F54"/>
          </a:solidFill>
          <a:ln>
            <a:noFill/>
          </a:ln>
          <a:effectLst/>
        </p:spPr>
        <p:txBody>
          <a:bodyPr wrap="none" anchor="ctr"/>
          <a:lstStyle/>
          <a:p>
            <a:endParaRPr lang="en-US"/>
          </a:p>
        </p:txBody>
      </p:sp>
      <p:sp>
        <p:nvSpPr>
          <p:cNvPr id="43" name="Freeform 22">
            <a:extLst>
              <a:ext uri="{FF2B5EF4-FFF2-40B4-BE49-F238E27FC236}">
                <a16:creationId xmlns:a16="http://schemas.microsoft.com/office/drawing/2014/main" id="{6D53D0B5-8780-4D6E-A7F4-714C1CDDF080}"/>
              </a:ext>
            </a:extLst>
          </p:cNvPr>
          <p:cNvSpPr>
            <a:spLocks noChangeArrowheads="1"/>
          </p:cNvSpPr>
          <p:nvPr/>
        </p:nvSpPr>
        <p:spPr bwMode="auto">
          <a:xfrm>
            <a:off x="3347695" y="4609735"/>
            <a:ext cx="345489" cy="265909"/>
          </a:xfrm>
          <a:custGeom>
            <a:avLst/>
            <a:gdLst>
              <a:gd name="T0" fmla="*/ 766 w 786"/>
              <a:gd name="T1" fmla="*/ 469 h 606"/>
              <a:gd name="T2" fmla="*/ 389 w 786"/>
              <a:gd name="T3" fmla="*/ 321 h 606"/>
              <a:gd name="T4" fmla="*/ 12 w 786"/>
              <a:gd name="T5" fmla="*/ 469 h 606"/>
              <a:gd name="T6" fmla="*/ 0 w 786"/>
              <a:gd name="T7" fmla="*/ 494 h 606"/>
              <a:gd name="T8" fmla="*/ 12 w 786"/>
              <a:gd name="T9" fmla="*/ 519 h 606"/>
              <a:gd name="T10" fmla="*/ 92 w 786"/>
              <a:gd name="T11" fmla="*/ 599 h 606"/>
              <a:gd name="T12" fmla="*/ 117 w 786"/>
              <a:gd name="T13" fmla="*/ 605 h 606"/>
              <a:gd name="T14" fmla="*/ 136 w 786"/>
              <a:gd name="T15" fmla="*/ 599 h 606"/>
              <a:gd name="T16" fmla="*/ 228 w 786"/>
              <a:gd name="T17" fmla="*/ 537 h 606"/>
              <a:gd name="T18" fmla="*/ 247 w 786"/>
              <a:gd name="T19" fmla="*/ 507 h 606"/>
              <a:gd name="T20" fmla="*/ 247 w 786"/>
              <a:gd name="T21" fmla="*/ 408 h 606"/>
              <a:gd name="T22" fmla="*/ 395 w 786"/>
              <a:gd name="T23" fmla="*/ 383 h 606"/>
              <a:gd name="T24" fmla="*/ 543 w 786"/>
              <a:gd name="T25" fmla="*/ 408 h 606"/>
              <a:gd name="T26" fmla="*/ 543 w 786"/>
              <a:gd name="T27" fmla="*/ 507 h 606"/>
              <a:gd name="T28" fmla="*/ 562 w 786"/>
              <a:gd name="T29" fmla="*/ 537 h 606"/>
              <a:gd name="T30" fmla="*/ 649 w 786"/>
              <a:gd name="T31" fmla="*/ 599 h 606"/>
              <a:gd name="T32" fmla="*/ 673 w 786"/>
              <a:gd name="T33" fmla="*/ 605 h 606"/>
              <a:gd name="T34" fmla="*/ 692 w 786"/>
              <a:gd name="T35" fmla="*/ 599 h 606"/>
              <a:gd name="T36" fmla="*/ 772 w 786"/>
              <a:gd name="T37" fmla="*/ 519 h 606"/>
              <a:gd name="T38" fmla="*/ 785 w 786"/>
              <a:gd name="T39" fmla="*/ 494 h 606"/>
              <a:gd name="T40" fmla="*/ 766 w 786"/>
              <a:gd name="T41" fmla="*/ 469 h 606"/>
              <a:gd name="T42" fmla="*/ 686 w 786"/>
              <a:gd name="T43" fmla="*/ 136 h 606"/>
              <a:gd name="T44" fmla="*/ 642 w 786"/>
              <a:gd name="T45" fmla="*/ 92 h 606"/>
              <a:gd name="T46" fmla="*/ 525 w 786"/>
              <a:gd name="T47" fmla="*/ 204 h 606"/>
              <a:gd name="T48" fmla="*/ 574 w 786"/>
              <a:gd name="T49" fmla="*/ 253 h 606"/>
              <a:gd name="T50" fmla="*/ 686 w 786"/>
              <a:gd name="T51" fmla="*/ 136 h 606"/>
              <a:gd name="T52" fmla="*/ 420 w 786"/>
              <a:gd name="T53" fmla="*/ 0 h 606"/>
              <a:gd name="T54" fmla="*/ 358 w 786"/>
              <a:gd name="T55" fmla="*/ 0 h 606"/>
              <a:gd name="T56" fmla="*/ 358 w 786"/>
              <a:gd name="T57" fmla="*/ 160 h 606"/>
              <a:gd name="T58" fmla="*/ 420 w 786"/>
              <a:gd name="T59" fmla="*/ 160 h 606"/>
              <a:gd name="T60" fmla="*/ 420 w 786"/>
              <a:gd name="T61" fmla="*/ 0 h 606"/>
              <a:gd name="T62" fmla="*/ 210 w 786"/>
              <a:gd name="T63" fmla="*/ 247 h 606"/>
              <a:gd name="T64" fmla="*/ 253 w 786"/>
              <a:gd name="T65" fmla="*/ 204 h 606"/>
              <a:gd name="T66" fmla="*/ 142 w 786"/>
              <a:gd name="T67" fmla="*/ 86 h 606"/>
              <a:gd name="T68" fmla="*/ 92 w 786"/>
              <a:gd name="T69" fmla="*/ 136 h 606"/>
              <a:gd name="T70" fmla="*/ 210 w 786"/>
              <a:gd name="T71" fmla="*/ 247 h 6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86" h="606">
                <a:moveTo>
                  <a:pt x="766" y="469"/>
                </a:moveTo>
                <a:cubicBezTo>
                  <a:pt x="673" y="377"/>
                  <a:pt x="534" y="321"/>
                  <a:pt x="389" y="321"/>
                </a:cubicBezTo>
                <a:cubicBezTo>
                  <a:pt x="244" y="321"/>
                  <a:pt x="111" y="377"/>
                  <a:pt x="12" y="469"/>
                </a:cubicBezTo>
                <a:cubicBezTo>
                  <a:pt x="6" y="476"/>
                  <a:pt x="0" y="482"/>
                  <a:pt x="0" y="494"/>
                </a:cubicBezTo>
                <a:cubicBezTo>
                  <a:pt x="0" y="507"/>
                  <a:pt x="6" y="513"/>
                  <a:pt x="12" y="519"/>
                </a:cubicBezTo>
                <a:lnTo>
                  <a:pt x="92" y="599"/>
                </a:lnTo>
                <a:cubicBezTo>
                  <a:pt x="98" y="605"/>
                  <a:pt x="108" y="605"/>
                  <a:pt x="117" y="605"/>
                </a:cubicBezTo>
                <a:cubicBezTo>
                  <a:pt x="126" y="605"/>
                  <a:pt x="129" y="605"/>
                  <a:pt x="136" y="599"/>
                </a:cubicBezTo>
                <a:cubicBezTo>
                  <a:pt x="166" y="575"/>
                  <a:pt x="191" y="550"/>
                  <a:pt x="228" y="537"/>
                </a:cubicBezTo>
                <a:cubicBezTo>
                  <a:pt x="234" y="531"/>
                  <a:pt x="247" y="519"/>
                  <a:pt x="247" y="507"/>
                </a:cubicBezTo>
                <a:lnTo>
                  <a:pt x="247" y="408"/>
                </a:lnTo>
                <a:cubicBezTo>
                  <a:pt x="290" y="389"/>
                  <a:pt x="340" y="383"/>
                  <a:pt x="395" y="383"/>
                </a:cubicBezTo>
                <a:cubicBezTo>
                  <a:pt x="445" y="383"/>
                  <a:pt x="494" y="395"/>
                  <a:pt x="543" y="408"/>
                </a:cubicBezTo>
                <a:lnTo>
                  <a:pt x="543" y="507"/>
                </a:lnTo>
                <a:cubicBezTo>
                  <a:pt x="543" y="519"/>
                  <a:pt x="550" y="531"/>
                  <a:pt x="562" y="537"/>
                </a:cubicBezTo>
                <a:cubicBezTo>
                  <a:pt x="593" y="550"/>
                  <a:pt x="624" y="575"/>
                  <a:pt x="649" y="599"/>
                </a:cubicBezTo>
                <a:cubicBezTo>
                  <a:pt x="655" y="605"/>
                  <a:pt x="664" y="605"/>
                  <a:pt x="673" y="605"/>
                </a:cubicBezTo>
                <a:cubicBezTo>
                  <a:pt x="683" y="605"/>
                  <a:pt x="686" y="605"/>
                  <a:pt x="692" y="599"/>
                </a:cubicBezTo>
                <a:lnTo>
                  <a:pt x="772" y="519"/>
                </a:lnTo>
                <a:cubicBezTo>
                  <a:pt x="785" y="513"/>
                  <a:pt x="785" y="507"/>
                  <a:pt x="785" y="494"/>
                </a:cubicBezTo>
                <a:cubicBezTo>
                  <a:pt x="778" y="482"/>
                  <a:pt x="772" y="476"/>
                  <a:pt x="766" y="469"/>
                </a:cubicBezTo>
                <a:close/>
                <a:moveTo>
                  <a:pt x="686" y="136"/>
                </a:moveTo>
                <a:lnTo>
                  <a:pt x="642" y="92"/>
                </a:lnTo>
                <a:lnTo>
                  <a:pt x="525" y="204"/>
                </a:lnTo>
                <a:lnTo>
                  <a:pt x="574" y="253"/>
                </a:lnTo>
                <a:cubicBezTo>
                  <a:pt x="574" y="247"/>
                  <a:pt x="679" y="136"/>
                  <a:pt x="686" y="136"/>
                </a:cubicBezTo>
                <a:close/>
                <a:moveTo>
                  <a:pt x="420" y="0"/>
                </a:moveTo>
                <a:lnTo>
                  <a:pt x="358" y="0"/>
                </a:lnTo>
                <a:lnTo>
                  <a:pt x="358" y="160"/>
                </a:lnTo>
                <a:lnTo>
                  <a:pt x="420" y="160"/>
                </a:lnTo>
                <a:lnTo>
                  <a:pt x="420" y="0"/>
                </a:lnTo>
                <a:close/>
                <a:moveTo>
                  <a:pt x="210" y="247"/>
                </a:moveTo>
                <a:lnTo>
                  <a:pt x="253" y="204"/>
                </a:lnTo>
                <a:lnTo>
                  <a:pt x="142" y="86"/>
                </a:lnTo>
                <a:lnTo>
                  <a:pt x="92" y="136"/>
                </a:lnTo>
                <a:cubicBezTo>
                  <a:pt x="98" y="136"/>
                  <a:pt x="210" y="247"/>
                  <a:pt x="210" y="247"/>
                </a:cubicBezTo>
                <a:close/>
              </a:path>
            </a:pathLst>
          </a:custGeom>
          <a:solidFill>
            <a:srgbClr val="4C4F54"/>
          </a:solidFill>
          <a:ln>
            <a:noFill/>
          </a:ln>
          <a:effectLst/>
        </p:spPr>
        <p:txBody>
          <a:bodyPr wrap="none" anchor="ctr"/>
          <a:lstStyle/>
          <a:p>
            <a:endParaRPr lang="en-US"/>
          </a:p>
        </p:txBody>
      </p:sp>
      <p:sp>
        <p:nvSpPr>
          <p:cNvPr id="44" name="Freeform 13">
            <a:extLst>
              <a:ext uri="{FF2B5EF4-FFF2-40B4-BE49-F238E27FC236}">
                <a16:creationId xmlns:a16="http://schemas.microsoft.com/office/drawing/2014/main" id="{67E34435-A929-463E-8C0A-A5ACAD0CF9CA}"/>
              </a:ext>
            </a:extLst>
          </p:cNvPr>
          <p:cNvSpPr>
            <a:spLocks noChangeArrowheads="1"/>
          </p:cNvSpPr>
          <p:nvPr/>
        </p:nvSpPr>
        <p:spPr bwMode="auto">
          <a:xfrm>
            <a:off x="5386227" y="4674588"/>
            <a:ext cx="291786" cy="293784"/>
          </a:xfrm>
          <a:custGeom>
            <a:avLst/>
            <a:gdLst>
              <a:gd name="T0" fmla="*/ 612 w 644"/>
              <a:gd name="T1" fmla="*/ 130 h 650"/>
              <a:gd name="T2" fmla="*/ 550 w 644"/>
              <a:gd name="T3" fmla="*/ 130 h 650"/>
              <a:gd name="T4" fmla="*/ 550 w 644"/>
              <a:gd name="T5" fmla="*/ 420 h 650"/>
              <a:gd name="T6" fmla="*/ 129 w 644"/>
              <a:gd name="T7" fmla="*/ 420 h 650"/>
              <a:gd name="T8" fmla="*/ 129 w 644"/>
              <a:gd name="T9" fmla="*/ 488 h 650"/>
              <a:gd name="T10" fmla="*/ 160 w 644"/>
              <a:gd name="T11" fmla="*/ 519 h 650"/>
              <a:gd name="T12" fmla="*/ 519 w 644"/>
              <a:gd name="T13" fmla="*/ 519 h 650"/>
              <a:gd name="T14" fmla="*/ 643 w 644"/>
              <a:gd name="T15" fmla="*/ 649 h 650"/>
              <a:gd name="T16" fmla="*/ 643 w 644"/>
              <a:gd name="T17" fmla="*/ 161 h 650"/>
              <a:gd name="T18" fmla="*/ 612 w 644"/>
              <a:gd name="T19" fmla="*/ 130 h 650"/>
              <a:gd name="T20" fmla="*/ 482 w 644"/>
              <a:gd name="T21" fmla="*/ 321 h 650"/>
              <a:gd name="T22" fmla="*/ 482 w 644"/>
              <a:gd name="T23" fmla="*/ 31 h 650"/>
              <a:gd name="T24" fmla="*/ 451 w 644"/>
              <a:gd name="T25" fmla="*/ 0 h 650"/>
              <a:gd name="T26" fmla="*/ 31 w 644"/>
              <a:gd name="T27" fmla="*/ 0 h 650"/>
              <a:gd name="T28" fmla="*/ 0 w 644"/>
              <a:gd name="T29" fmla="*/ 31 h 650"/>
              <a:gd name="T30" fmla="*/ 0 w 644"/>
              <a:gd name="T31" fmla="*/ 488 h 650"/>
              <a:gd name="T32" fmla="*/ 129 w 644"/>
              <a:gd name="T33" fmla="*/ 359 h 650"/>
              <a:gd name="T34" fmla="*/ 451 w 644"/>
              <a:gd name="T35" fmla="*/ 359 h 650"/>
              <a:gd name="T36" fmla="*/ 482 w 644"/>
              <a:gd name="T37" fmla="*/ 321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44" h="650">
                <a:moveTo>
                  <a:pt x="612" y="130"/>
                </a:moveTo>
                <a:lnTo>
                  <a:pt x="550" y="130"/>
                </a:lnTo>
                <a:lnTo>
                  <a:pt x="550" y="420"/>
                </a:lnTo>
                <a:lnTo>
                  <a:pt x="129" y="420"/>
                </a:lnTo>
                <a:lnTo>
                  <a:pt x="129" y="488"/>
                </a:lnTo>
                <a:cubicBezTo>
                  <a:pt x="129" y="507"/>
                  <a:pt x="142" y="519"/>
                  <a:pt x="160" y="519"/>
                </a:cubicBezTo>
                <a:lnTo>
                  <a:pt x="519" y="519"/>
                </a:lnTo>
                <a:lnTo>
                  <a:pt x="643" y="649"/>
                </a:lnTo>
                <a:lnTo>
                  <a:pt x="643" y="161"/>
                </a:lnTo>
                <a:cubicBezTo>
                  <a:pt x="643" y="142"/>
                  <a:pt x="630" y="130"/>
                  <a:pt x="612" y="130"/>
                </a:cubicBezTo>
                <a:close/>
                <a:moveTo>
                  <a:pt x="482" y="321"/>
                </a:moveTo>
                <a:lnTo>
                  <a:pt x="482" y="31"/>
                </a:lnTo>
                <a:cubicBezTo>
                  <a:pt x="482" y="12"/>
                  <a:pt x="469" y="0"/>
                  <a:pt x="451" y="0"/>
                </a:cubicBezTo>
                <a:lnTo>
                  <a:pt x="31" y="0"/>
                </a:lnTo>
                <a:cubicBezTo>
                  <a:pt x="12" y="0"/>
                  <a:pt x="0" y="12"/>
                  <a:pt x="0" y="31"/>
                </a:cubicBezTo>
                <a:lnTo>
                  <a:pt x="0" y="488"/>
                </a:lnTo>
                <a:lnTo>
                  <a:pt x="129" y="359"/>
                </a:lnTo>
                <a:lnTo>
                  <a:pt x="451" y="359"/>
                </a:lnTo>
                <a:cubicBezTo>
                  <a:pt x="469" y="359"/>
                  <a:pt x="482" y="346"/>
                  <a:pt x="482" y="321"/>
                </a:cubicBezTo>
                <a:close/>
              </a:path>
            </a:pathLst>
          </a:custGeom>
          <a:solidFill>
            <a:srgbClr val="4C4F54"/>
          </a:solidFill>
          <a:ln>
            <a:noFill/>
          </a:ln>
          <a:effectLst/>
        </p:spPr>
        <p:txBody>
          <a:bodyPr wrap="none" anchor="ctr"/>
          <a:lstStyle/>
          <a:p>
            <a:endParaRPr lang="en-US"/>
          </a:p>
        </p:txBody>
      </p:sp>
      <p:sp>
        <p:nvSpPr>
          <p:cNvPr id="45" name="TextBox 44">
            <a:extLst>
              <a:ext uri="{FF2B5EF4-FFF2-40B4-BE49-F238E27FC236}">
                <a16:creationId xmlns:a16="http://schemas.microsoft.com/office/drawing/2014/main" id="{7824570F-A861-4542-BDB1-E94283F308F4}"/>
              </a:ext>
            </a:extLst>
          </p:cNvPr>
          <p:cNvSpPr txBox="1"/>
          <p:nvPr/>
        </p:nvSpPr>
        <p:spPr>
          <a:xfrm>
            <a:off x="844249" y="5199200"/>
            <a:ext cx="1329021" cy="492443"/>
          </a:xfrm>
          <a:prstGeom prst="rect">
            <a:avLst/>
          </a:prstGeom>
          <a:noFill/>
        </p:spPr>
        <p:txBody>
          <a:bodyPr wrap="square" rtlCol="0">
            <a:spAutoFit/>
          </a:bodyPr>
          <a:lstStyle/>
          <a:p>
            <a:pPr algn="ctr" defTabSz="1219170">
              <a:spcBef>
                <a:spcPct val="20000"/>
              </a:spcBef>
              <a:defRPr/>
            </a:pPr>
            <a:r>
              <a:rPr lang="en-US" sz="1300" b="1" dirty="0">
                <a:solidFill>
                  <a:srgbClr val="4C4F54"/>
                </a:solidFill>
              </a:rPr>
              <a:t>LOREM IPSUM DOLOR</a:t>
            </a:r>
          </a:p>
        </p:txBody>
      </p:sp>
      <p:sp>
        <p:nvSpPr>
          <p:cNvPr id="46" name="TextBox 45">
            <a:extLst>
              <a:ext uri="{FF2B5EF4-FFF2-40B4-BE49-F238E27FC236}">
                <a16:creationId xmlns:a16="http://schemas.microsoft.com/office/drawing/2014/main" id="{3F0BF990-B30D-4AD4-BF85-78CB5B327610}"/>
              </a:ext>
            </a:extLst>
          </p:cNvPr>
          <p:cNvSpPr txBox="1"/>
          <p:nvPr/>
        </p:nvSpPr>
        <p:spPr>
          <a:xfrm>
            <a:off x="2855928" y="5199199"/>
            <a:ext cx="1329021" cy="492443"/>
          </a:xfrm>
          <a:prstGeom prst="rect">
            <a:avLst/>
          </a:prstGeom>
          <a:noFill/>
        </p:spPr>
        <p:txBody>
          <a:bodyPr wrap="square" rtlCol="0">
            <a:spAutoFit/>
          </a:bodyPr>
          <a:lstStyle/>
          <a:p>
            <a:pPr algn="ctr" defTabSz="1219170">
              <a:spcBef>
                <a:spcPct val="20000"/>
              </a:spcBef>
              <a:defRPr/>
            </a:pPr>
            <a:r>
              <a:rPr lang="en-US" sz="1300" b="1" dirty="0">
                <a:solidFill>
                  <a:srgbClr val="4C4F54"/>
                </a:solidFill>
              </a:rPr>
              <a:t>LOREM IPSUM DOLOR</a:t>
            </a:r>
          </a:p>
        </p:txBody>
      </p:sp>
      <p:sp>
        <p:nvSpPr>
          <p:cNvPr id="47" name="TextBox 46">
            <a:extLst>
              <a:ext uri="{FF2B5EF4-FFF2-40B4-BE49-F238E27FC236}">
                <a16:creationId xmlns:a16="http://schemas.microsoft.com/office/drawing/2014/main" id="{8DC55F18-B5F5-4465-94CC-6FFFD93637B3}"/>
              </a:ext>
            </a:extLst>
          </p:cNvPr>
          <p:cNvSpPr txBox="1"/>
          <p:nvPr/>
        </p:nvSpPr>
        <p:spPr>
          <a:xfrm>
            <a:off x="4867607" y="5199198"/>
            <a:ext cx="1329021" cy="492443"/>
          </a:xfrm>
          <a:prstGeom prst="rect">
            <a:avLst/>
          </a:prstGeom>
          <a:noFill/>
        </p:spPr>
        <p:txBody>
          <a:bodyPr wrap="square" rtlCol="0">
            <a:spAutoFit/>
          </a:bodyPr>
          <a:lstStyle/>
          <a:p>
            <a:pPr algn="ctr" defTabSz="1219170">
              <a:spcBef>
                <a:spcPct val="20000"/>
              </a:spcBef>
              <a:defRPr/>
            </a:pPr>
            <a:r>
              <a:rPr lang="en-US" sz="1300" b="1" dirty="0">
                <a:solidFill>
                  <a:srgbClr val="4C4F54"/>
                </a:solidFill>
              </a:rPr>
              <a:t>LOREM IPSUM DOLOR</a:t>
            </a:r>
          </a:p>
        </p:txBody>
      </p:sp>
      <p:sp>
        <p:nvSpPr>
          <p:cNvPr id="48" name="TextBox 47">
            <a:extLst>
              <a:ext uri="{FF2B5EF4-FFF2-40B4-BE49-F238E27FC236}">
                <a16:creationId xmlns:a16="http://schemas.microsoft.com/office/drawing/2014/main" id="{57E1F5B0-72C4-47DE-A069-54B25414B8A8}"/>
              </a:ext>
            </a:extLst>
          </p:cNvPr>
          <p:cNvSpPr txBox="1"/>
          <p:nvPr/>
        </p:nvSpPr>
        <p:spPr>
          <a:xfrm>
            <a:off x="849000" y="2155057"/>
            <a:ext cx="6375114" cy="1815882"/>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14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C4F54"/>
                </a:solidFill>
                <a:latin typeface="Candara" panose="020E0502030303020204" pitchFamily="34" charset="0"/>
              </a:rPr>
              <a:t>Lorem ipsum dolor sit amet, consectetur adipiscing elit, sed do eiusmod .</a:t>
            </a:r>
          </a:p>
          <a:p>
            <a:pPr marL="171450" indent="-171450">
              <a:buFont typeface="Wingdings" panose="05000000000000000000" pitchFamily="2" charset="2"/>
              <a:buChar char="ü"/>
            </a:pPr>
            <a:endParaRPr lang="en-US" sz="10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C4F54"/>
                </a:solidFill>
                <a:latin typeface="Candara" panose="020E0502030303020204" pitchFamily="34" charset="0"/>
              </a:rPr>
              <a:t>Lorem ipsum dolor sit amet, consectetur adipiscing elit, sed do eiusmod.</a:t>
            </a:r>
          </a:p>
          <a:p>
            <a:pPr marL="171450" indent="-171450">
              <a:buFont typeface="Wingdings" panose="05000000000000000000" pitchFamily="2" charset="2"/>
              <a:buChar char="ü"/>
            </a:pPr>
            <a:endParaRPr lang="en-US" sz="1000" dirty="0">
              <a:solidFill>
                <a:srgbClr val="4C4F54"/>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C4F54"/>
                </a:solidFill>
                <a:latin typeface="Candara" panose="020E0502030303020204" pitchFamily="34" charset="0"/>
              </a:rPr>
              <a:t>Lorem ipsum dolor sit amet, consectetur adipiscing elit, sed do eiusmod.</a:t>
            </a:r>
          </a:p>
        </p:txBody>
      </p:sp>
      <p:cxnSp>
        <p:nvCxnSpPr>
          <p:cNvPr id="50" name="Straight Connector 49">
            <a:extLst>
              <a:ext uri="{FF2B5EF4-FFF2-40B4-BE49-F238E27FC236}">
                <a16:creationId xmlns:a16="http://schemas.microsoft.com/office/drawing/2014/main" id="{2F65B634-DE88-4A11-A602-308AC42E491F}"/>
              </a:ext>
            </a:extLst>
          </p:cNvPr>
          <p:cNvCxnSpPr>
            <a:cxnSpLocks/>
          </p:cNvCxnSpPr>
          <p:nvPr/>
        </p:nvCxnSpPr>
        <p:spPr>
          <a:xfrm>
            <a:off x="3916680" y="4752192"/>
            <a:ext cx="1188720" cy="0"/>
          </a:xfrm>
          <a:prstGeom prst="line">
            <a:avLst/>
          </a:prstGeom>
          <a:ln>
            <a:solidFill>
              <a:srgbClr val="4C4F54"/>
            </a:solidFill>
            <a:prstDash val="dash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E20E7C45-2C33-4005-9E4B-9DDC7222BDF7}"/>
              </a:ext>
            </a:extLst>
          </p:cNvPr>
          <p:cNvCxnSpPr/>
          <p:nvPr/>
        </p:nvCxnSpPr>
        <p:spPr>
          <a:xfrm>
            <a:off x="1920240" y="4752192"/>
            <a:ext cx="1188720" cy="0"/>
          </a:xfrm>
          <a:prstGeom prst="line">
            <a:avLst/>
          </a:prstGeom>
          <a:ln>
            <a:solidFill>
              <a:srgbClr val="4C4F54"/>
            </a:solidFill>
            <a:prstDash val="dashDot"/>
          </a:ln>
        </p:spPr>
        <p:style>
          <a:lnRef idx="1">
            <a:schemeClr val="accent1"/>
          </a:lnRef>
          <a:fillRef idx="0">
            <a:schemeClr val="accent1"/>
          </a:fillRef>
          <a:effectRef idx="0">
            <a:schemeClr val="accent1"/>
          </a:effectRef>
          <a:fontRef idx="minor">
            <a:schemeClr val="tx1"/>
          </a:fontRef>
        </p:style>
      </p:cxnSp>
      <p:sp>
        <p:nvSpPr>
          <p:cNvPr id="52" name="TextBox 51">
            <a:extLst>
              <a:ext uri="{FF2B5EF4-FFF2-40B4-BE49-F238E27FC236}">
                <a16:creationId xmlns:a16="http://schemas.microsoft.com/office/drawing/2014/main" id="{20E902DE-21E5-4A58-9B08-3D9D9CA5C89F}"/>
              </a:ext>
            </a:extLst>
          </p:cNvPr>
          <p:cNvSpPr txBox="1"/>
          <p:nvPr/>
        </p:nvSpPr>
        <p:spPr>
          <a:xfrm>
            <a:off x="387496" y="305067"/>
            <a:ext cx="5708504" cy="1200329"/>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sz="1400" dirty="0">
                <a:solidFill>
                  <a:srgbClr val="4C4F54"/>
                </a:solidFill>
                <a:latin typeface="Candara" panose="020E0502030303020204" pitchFamily="34" charset="0"/>
              </a:rPr>
              <a:t>Lorem ipsum dolor sit amet, consectetur adipiscing elit, sed do eiusmod tempor incididunt ut labore et dolore magna aliqua. </a:t>
            </a:r>
            <a:endParaRPr lang="en-US" dirty="0">
              <a:solidFill>
                <a:srgbClr val="4C4F54"/>
              </a:solidFill>
            </a:endParaRPr>
          </a:p>
        </p:txBody>
      </p:sp>
      <p:pic>
        <p:nvPicPr>
          <p:cNvPr id="27" name="Picture 26">
            <a:hlinkClick r:id="rId4"/>
            <a:extLst>
              <a:ext uri="{FF2B5EF4-FFF2-40B4-BE49-F238E27FC236}">
                <a16:creationId xmlns:a16="http://schemas.microsoft.com/office/drawing/2014/main" id="{56192D0C-AB83-4154-BE4C-39EBB4BB3EE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857755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left)">
                                      <p:cBhvr>
                                        <p:cTn id="7" dur="1000"/>
                                        <p:tgtEl>
                                          <p:spTgt spid="52"/>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25"/>
                                        </p:tgtEl>
                                        <p:attrNameLst>
                                          <p:attrName>style.visibility</p:attrName>
                                        </p:attrNameLst>
                                      </p:cBhvr>
                                      <p:to>
                                        <p:strVal val="visible"/>
                                      </p:to>
                                    </p:set>
                                    <p:animEffect transition="in" filter="fade">
                                      <p:cBhvr>
                                        <p:cTn id="11" dur="1000"/>
                                        <p:tgtEl>
                                          <p:spTgt spid="25"/>
                                        </p:tgtEl>
                                      </p:cBhvr>
                                    </p:animEffect>
                                    <p:anim calcmode="lin" valueType="num">
                                      <p:cBhvr>
                                        <p:cTn id="12" dur="1000" fill="hold"/>
                                        <p:tgtEl>
                                          <p:spTgt spid="25"/>
                                        </p:tgtEl>
                                        <p:attrNameLst>
                                          <p:attrName>ppt_x</p:attrName>
                                        </p:attrNameLst>
                                      </p:cBhvr>
                                      <p:tavLst>
                                        <p:tav tm="0">
                                          <p:val>
                                            <p:strVal val="#ppt_x"/>
                                          </p:val>
                                        </p:tav>
                                        <p:tav tm="100000">
                                          <p:val>
                                            <p:strVal val="#ppt_x"/>
                                          </p:val>
                                        </p:tav>
                                      </p:tavLst>
                                    </p:anim>
                                    <p:anim calcmode="lin" valueType="num">
                                      <p:cBhvr>
                                        <p:cTn id="13" dur="1000" fill="hold"/>
                                        <p:tgtEl>
                                          <p:spTgt spid="25"/>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28"/>
                                        </p:tgtEl>
                                        <p:attrNameLst>
                                          <p:attrName>style.visibility</p:attrName>
                                        </p:attrNameLst>
                                      </p:cBhvr>
                                      <p:to>
                                        <p:strVal val="visible"/>
                                      </p:to>
                                    </p:set>
                                    <p:animEffect transition="in" filter="fade">
                                      <p:cBhvr>
                                        <p:cTn id="16" dur="1000"/>
                                        <p:tgtEl>
                                          <p:spTgt spid="28"/>
                                        </p:tgtEl>
                                      </p:cBhvr>
                                    </p:animEffect>
                                    <p:anim calcmode="lin" valueType="num">
                                      <p:cBhvr>
                                        <p:cTn id="17" dur="1000" fill="hold"/>
                                        <p:tgtEl>
                                          <p:spTgt spid="28"/>
                                        </p:tgtEl>
                                        <p:attrNameLst>
                                          <p:attrName>ppt_x</p:attrName>
                                        </p:attrNameLst>
                                      </p:cBhvr>
                                      <p:tavLst>
                                        <p:tav tm="0">
                                          <p:val>
                                            <p:strVal val="#ppt_x"/>
                                          </p:val>
                                        </p:tav>
                                        <p:tav tm="100000">
                                          <p:val>
                                            <p:strVal val="#ppt_x"/>
                                          </p:val>
                                        </p:tav>
                                      </p:tavLst>
                                    </p:anim>
                                    <p:anim calcmode="lin" valueType="num">
                                      <p:cBhvr>
                                        <p:cTn id="18" dur="1000" fill="hold"/>
                                        <p:tgtEl>
                                          <p:spTgt spid="28"/>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1000"/>
                                        <p:tgtEl>
                                          <p:spTgt spid="10"/>
                                        </p:tgtEl>
                                      </p:cBhvr>
                                    </p:animEffect>
                                    <p:anim calcmode="lin" valueType="num">
                                      <p:cBhvr>
                                        <p:cTn id="22" dur="1000" fill="hold"/>
                                        <p:tgtEl>
                                          <p:spTgt spid="10"/>
                                        </p:tgtEl>
                                        <p:attrNameLst>
                                          <p:attrName>ppt_x</p:attrName>
                                        </p:attrNameLst>
                                      </p:cBhvr>
                                      <p:tavLst>
                                        <p:tav tm="0">
                                          <p:val>
                                            <p:strVal val="#ppt_x"/>
                                          </p:val>
                                        </p:tav>
                                        <p:tav tm="100000">
                                          <p:val>
                                            <p:strVal val="#ppt_x"/>
                                          </p:val>
                                        </p:tav>
                                      </p:tavLst>
                                    </p:anim>
                                    <p:anim calcmode="lin" valueType="num">
                                      <p:cBhvr>
                                        <p:cTn id="23" dur="1000" fill="hold"/>
                                        <p:tgtEl>
                                          <p:spTgt spid="10"/>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42" presetClass="entr" presetSubtype="0" fill="hold" grpId="0" nodeType="afterEffect">
                                  <p:stCondLst>
                                    <p:cond delay="0"/>
                                  </p:stCondLst>
                                  <p:childTnLst>
                                    <p:set>
                                      <p:cBhvr>
                                        <p:cTn id="26" dur="1" fill="hold">
                                          <p:stCondLst>
                                            <p:cond delay="0"/>
                                          </p:stCondLst>
                                        </p:cTn>
                                        <p:tgtEl>
                                          <p:spTgt spid="58"/>
                                        </p:tgtEl>
                                        <p:attrNameLst>
                                          <p:attrName>style.visibility</p:attrName>
                                        </p:attrNameLst>
                                      </p:cBhvr>
                                      <p:to>
                                        <p:strVal val="visible"/>
                                      </p:to>
                                    </p:set>
                                    <p:animEffect transition="in" filter="fade">
                                      <p:cBhvr>
                                        <p:cTn id="27" dur="1000"/>
                                        <p:tgtEl>
                                          <p:spTgt spid="58"/>
                                        </p:tgtEl>
                                      </p:cBhvr>
                                    </p:animEffect>
                                    <p:anim calcmode="lin" valueType="num">
                                      <p:cBhvr>
                                        <p:cTn id="28" dur="1000" fill="hold"/>
                                        <p:tgtEl>
                                          <p:spTgt spid="58"/>
                                        </p:tgtEl>
                                        <p:attrNameLst>
                                          <p:attrName>ppt_x</p:attrName>
                                        </p:attrNameLst>
                                      </p:cBhvr>
                                      <p:tavLst>
                                        <p:tav tm="0">
                                          <p:val>
                                            <p:strVal val="#ppt_x"/>
                                          </p:val>
                                        </p:tav>
                                        <p:tav tm="100000">
                                          <p:val>
                                            <p:strVal val="#ppt_x"/>
                                          </p:val>
                                        </p:tav>
                                      </p:tavLst>
                                    </p:anim>
                                    <p:anim calcmode="lin" valueType="num">
                                      <p:cBhvr>
                                        <p:cTn id="29" dur="1000" fill="hold"/>
                                        <p:tgtEl>
                                          <p:spTgt spid="58"/>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29"/>
                                        </p:tgtEl>
                                        <p:attrNameLst>
                                          <p:attrName>style.visibility</p:attrName>
                                        </p:attrNameLst>
                                      </p:cBhvr>
                                      <p:to>
                                        <p:strVal val="visible"/>
                                      </p:to>
                                    </p:set>
                                    <p:animEffect transition="in" filter="fade">
                                      <p:cBhvr>
                                        <p:cTn id="32" dur="1000"/>
                                        <p:tgtEl>
                                          <p:spTgt spid="29"/>
                                        </p:tgtEl>
                                      </p:cBhvr>
                                    </p:animEffect>
                                    <p:anim calcmode="lin" valueType="num">
                                      <p:cBhvr>
                                        <p:cTn id="33" dur="1000" fill="hold"/>
                                        <p:tgtEl>
                                          <p:spTgt spid="29"/>
                                        </p:tgtEl>
                                        <p:attrNameLst>
                                          <p:attrName>ppt_x</p:attrName>
                                        </p:attrNameLst>
                                      </p:cBhvr>
                                      <p:tavLst>
                                        <p:tav tm="0">
                                          <p:val>
                                            <p:strVal val="#ppt_x"/>
                                          </p:val>
                                        </p:tav>
                                        <p:tav tm="100000">
                                          <p:val>
                                            <p:strVal val="#ppt_x"/>
                                          </p:val>
                                        </p:tav>
                                      </p:tavLst>
                                    </p:anim>
                                    <p:anim calcmode="lin" valueType="num">
                                      <p:cBhvr>
                                        <p:cTn id="34" dur="1000" fill="hold"/>
                                        <p:tgtEl>
                                          <p:spTgt spid="29"/>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fade">
                                      <p:cBhvr>
                                        <p:cTn id="37" dur="1000"/>
                                        <p:tgtEl>
                                          <p:spTgt spid="26"/>
                                        </p:tgtEl>
                                      </p:cBhvr>
                                    </p:animEffect>
                                    <p:anim calcmode="lin" valueType="num">
                                      <p:cBhvr>
                                        <p:cTn id="38" dur="1000" fill="hold"/>
                                        <p:tgtEl>
                                          <p:spTgt spid="26"/>
                                        </p:tgtEl>
                                        <p:attrNameLst>
                                          <p:attrName>ppt_x</p:attrName>
                                        </p:attrNameLst>
                                      </p:cBhvr>
                                      <p:tavLst>
                                        <p:tav tm="0">
                                          <p:val>
                                            <p:strVal val="#ppt_x"/>
                                          </p:val>
                                        </p:tav>
                                        <p:tav tm="100000">
                                          <p:val>
                                            <p:strVal val="#ppt_x"/>
                                          </p:val>
                                        </p:tav>
                                      </p:tavLst>
                                    </p:anim>
                                    <p:anim calcmode="lin" valueType="num">
                                      <p:cBhvr>
                                        <p:cTn id="39" dur="1000" fill="hold"/>
                                        <p:tgtEl>
                                          <p:spTgt spid="26"/>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2" presetClass="entr" presetSubtype="0" fill="hold" grpId="0" nodeType="afterEffect">
                                  <p:stCondLst>
                                    <p:cond delay="0"/>
                                  </p:stCondLst>
                                  <p:childTnLst>
                                    <p:set>
                                      <p:cBhvr>
                                        <p:cTn id="42" dur="1" fill="hold">
                                          <p:stCondLst>
                                            <p:cond delay="0"/>
                                          </p:stCondLst>
                                        </p:cTn>
                                        <p:tgtEl>
                                          <p:spTgt spid="48">
                                            <p:txEl>
                                              <p:pRg st="0" end="0"/>
                                            </p:txEl>
                                          </p:spTgt>
                                        </p:tgtEl>
                                        <p:attrNameLst>
                                          <p:attrName>style.visibility</p:attrName>
                                        </p:attrNameLst>
                                      </p:cBhvr>
                                      <p:to>
                                        <p:strVal val="visible"/>
                                      </p:to>
                                    </p:set>
                                    <p:animEffect transition="in" filter="fade">
                                      <p:cBhvr>
                                        <p:cTn id="43" dur="1000"/>
                                        <p:tgtEl>
                                          <p:spTgt spid="48">
                                            <p:txEl>
                                              <p:pRg st="0" end="0"/>
                                            </p:txEl>
                                          </p:spTgt>
                                        </p:tgtEl>
                                      </p:cBhvr>
                                    </p:animEffect>
                                    <p:anim calcmode="lin" valueType="num">
                                      <p:cBhvr>
                                        <p:cTn id="44" dur="1000" fill="hold"/>
                                        <p:tgtEl>
                                          <p:spTgt spid="48">
                                            <p:txEl>
                                              <p:pRg st="0" end="0"/>
                                            </p:txEl>
                                          </p:spTgt>
                                        </p:tgtEl>
                                        <p:attrNameLst>
                                          <p:attrName>ppt_x</p:attrName>
                                        </p:attrNameLst>
                                      </p:cBhvr>
                                      <p:tavLst>
                                        <p:tav tm="0">
                                          <p:val>
                                            <p:strVal val="#ppt_x"/>
                                          </p:val>
                                        </p:tav>
                                        <p:tav tm="100000">
                                          <p:val>
                                            <p:strVal val="#ppt_x"/>
                                          </p:val>
                                        </p:tav>
                                      </p:tavLst>
                                    </p:anim>
                                    <p:anim calcmode="lin" valueType="num">
                                      <p:cBhvr>
                                        <p:cTn id="45" dur="1000" fill="hold"/>
                                        <p:tgtEl>
                                          <p:spTgt spid="48">
                                            <p:txEl>
                                              <p:pRg st="0" end="0"/>
                                            </p:txEl>
                                          </p:spTgt>
                                        </p:tgtEl>
                                        <p:attrNameLst>
                                          <p:attrName>ppt_y</p:attrName>
                                        </p:attrNameLst>
                                      </p:cBhvr>
                                      <p:tavLst>
                                        <p:tav tm="0">
                                          <p:val>
                                            <p:strVal val="#ppt_y+.1"/>
                                          </p:val>
                                        </p:tav>
                                        <p:tav tm="100000">
                                          <p:val>
                                            <p:strVal val="#ppt_y"/>
                                          </p:val>
                                        </p:tav>
                                      </p:tavLst>
                                    </p:anim>
                                  </p:childTnLst>
                                </p:cTn>
                              </p:par>
                            </p:childTnLst>
                          </p:cTn>
                        </p:par>
                        <p:par>
                          <p:cTn id="46" fill="hold">
                            <p:stCondLst>
                              <p:cond delay="4000"/>
                            </p:stCondLst>
                            <p:childTnLst>
                              <p:par>
                                <p:cTn id="47" presetID="42" presetClass="entr" presetSubtype="0" fill="hold" grpId="0" nodeType="afterEffect">
                                  <p:stCondLst>
                                    <p:cond delay="0"/>
                                  </p:stCondLst>
                                  <p:childTnLst>
                                    <p:set>
                                      <p:cBhvr>
                                        <p:cTn id="48" dur="1" fill="hold">
                                          <p:stCondLst>
                                            <p:cond delay="0"/>
                                          </p:stCondLst>
                                        </p:cTn>
                                        <p:tgtEl>
                                          <p:spTgt spid="48">
                                            <p:txEl>
                                              <p:pRg st="2" end="2"/>
                                            </p:txEl>
                                          </p:spTgt>
                                        </p:tgtEl>
                                        <p:attrNameLst>
                                          <p:attrName>style.visibility</p:attrName>
                                        </p:attrNameLst>
                                      </p:cBhvr>
                                      <p:to>
                                        <p:strVal val="visible"/>
                                      </p:to>
                                    </p:set>
                                    <p:animEffect transition="in" filter="fade">
                                      <p:cBhvr>
                                        <p:cTn id="49" dur="1000"/>
                                        <p:tgtEl>
                                          <p:spTgt spid="48">
                                            <p:txEl>
                                              <p:pRg st="2" end="2"/>
                                            </p:txEl>
                                          </p:spTgt>
                                        </p:tgtEl>
                                      </p:cBhvr>
                                    </p:animEffect>
                                    <p:anim calcmode="lin" valueType="num">
                                      <p:cBhvr>
                                        <p:cTn id="50" dur="1000" fill="hold"/>
                                        <p:tgtEl>
                                          <p:spTgt spid="48">
                                            <p:txEl>
                                              <p:pRg st="2" end="2"/>
                                            </p:txEl>
                                          </p:spTgt>
                                        </p:tgtEl>
                                        <p:attrNameLst>
                                          <p:attrName>ppt_x</p:attrName>
                                        </p:attrNameLst>
                                      </p:cBhvr>
                                      <p:tavLst>
                                        <p:tav tm="0">
                                          <p:val>
                                            <p:strVal val="#ppt_x"/>
                                          </p:val>
                                        </p:tav>
                                        <p:tav tm="100000">
                                          <p:val>
                                            <p:strVal val="#ppt_x"/>
                                          </p:val>
                                        </p:tav>
                                      </p:tavLst>
                                    </p:anim>
                                    <p:anim calcmode="lin" valueType="num">
                                      <p:cBhvr>
                                        <p:cTn id="51" dur="1000" fill="hold"/>
                                        <p:tgtEl>
                                          <p:spTgt spid="48">
                                            <p:txEl>
                                              <p:pRg st="2" end="2"/>
                                            </p:txEl>
                                          </p:spTgt>
                                        </p:tgtEl>
                                        <p:attrNameLst>
                                          <p:attrName>ppt_y</p:attrName>
                                        </p:attrNameLst>
                                      </p:cBhvr>
                                      <p:tavLst>
                                        <p:tav tm="0">
                                          <p:val>
                                            <p:strVal val="#ppt_y+.1"/>
                                          </p:val>
                                        </p:tav>
                                        <p:tav tm="100000">
                                          <p:val>
                                            <p:strVal val="#ppt_y"/>
                                          </p:val>
                                        </p:tav>
                                      </p:tavLst>
                                    </p:anim>
                                  </p:childTnLst>
                                </p:cTn>
                              </p:par>
                            </p:childTnLst>
                          </p:cTn>
                        </p:par>
                        <p:par>
                          <p:cTn id="52" fill="hold">
                            <p:stCondLst>
                              <p:cond delay="5000"/>
                            </p:stCondLst>
                            <p:childTnLst>
                              <p:par>
                                <p:cTn id="53" presetID="42" presetClass="entr" presetSubtype="0" fill="hold" grpId="0" nodeType="afterEffect">
                                  <p:stCondLst>
                                    <p:cond delay="0"/>
                                  </p:stCondLst>
                                  <p:childTnLst>
                                    <p:set>
                                      <p:cBhvr>
                                        <p:cTn id="54" dur="1" fill="hold">
                                          <p:stCondLst>
                                            <p:cond delay="0"/>
                                          </p:stCondLst>
                                        </p:cTn>
                                        <p:tgtEl>
                                          <p:spTgt spid="48">
                                            <p:txEl>
                                              <p:pRg st="4" end="4"/>
                                            </p:txEl>
                                          </p:spTgt>
                                        </p:tgtEl>
                                        <p:attrNameLst>
                                          <p:attrName>style.visibility</p:attrName>
                                        </p:attrNameLst>
                                      </p:cBhvr>
                                      <p:to>
                                        <p:strVal val="visible"/>
                                      </p:to>
                                    </p:set>
                                    <p:animEffect transition="in" filter="fade">
                                      <p:cBhvr>
                                        <p:cTn id="55" dur="1000"/>
                                        <p:tgtEl>
                                          <p:spTgt spid="48">
                                            <p:txEl>
                                              <p:pRg st="4" end="4"/>
                                            </p:txEl>
                                          </p:spTgt>
                                        </p:tgtEl>
                                      </p:cBhvr>
                                    </p:animEffect>
                                    <p:anim calcmode="lin" valueType="num">
                                      <p:cBhvr>
                                        <p:cTn id="56" dur="1000" fill="hold"/>
                                        <p:tgtEl>
                                          <p:spTgt spid="48">
                                            <p:txEl>
                                              <p:pRg st="4" end="4"/>
                                            </p:txEl>
                                          </p:spTgt>
                                        </p:tgtEl>
                                        <p:attrNameLst>
                                          <p:attrName>ppt_x</p:attrName>
                                        </p:attrNameLst>
                                      </p:cBhvr>
                                      <p:tavLst>
                                        <p:tav tm="0">
                                          <p:val>
                                            <p:strVal val="#ppt_x"/>
                                          </p:val>
                                        </p:tav>
                                        <p:tav tm="100000">
                                          <p:val>
                                            <p:strVal val="#ppt_x"/>
                                          </p:val>
                                        </p:tav>
                                      </p:tavLst>
                                    </p:anim>
                                    <p:anim calcmode="lin" valueType="num">
                                      <p:cBhvr>
                                        <p:cTn id="57" dur="1000" fill="hold"/>
                                        <p:tgtEl>
                                          <p:spTgt spid="48">
                                            <p:txEl>
                                              <p:pRg st="4" end="4"/>
                                            </p:txEl>
                                          </p:spTgt>
                                        </p:tgtEl>
                                        <p:attrNameLst>
                                          <p:attrName>ppt_y</p:attrName>
                                        </p:attrNameLst>
                                      </p:cBhvr>
                                      <p:tavLst>
                                        <p:tav tm="0">
                                          <p:val>
                                            <p:strVal val="#ppt_y+.1"/>
                                          </p:val>
                                        </p:tav>
                                        <p:tav tm="100000">
                                          <p:val>
                                            <p:strVal val="#ppt_y"/>
                                          </p:val>
                                        </p:tav>
                                      </p:tavLst>
                                    </p:anim>
                                  </p:childTnLst>
                                </p:cTn>
                              </p:par>
                            </p:childTnLst>
                          </p:cTn>
                        </p:par>
                        <p:par>
                          <p:cTn id="58" fill="hold">
                            <p:stCondLst>
                              <p:cond delay="6000"/>
                            </p:stCondLst>
                            <p:childTnLst>
                              <p:par>
                                <p:cTn id="59" presetID="42" presetClass="entr" presetSubtype="0" fill="hold" grpId="0" nodeType="afterEffect">
                                  <p:stCondLst>
                                    <p:cond delay="0"/>
                                  </p:stCondLst>
                                  <p:childTnLst>
                                    <p:set>
                                      <p:cBhvr>
                                        <p:cTn id="60" dur="1" fill="hold">
                                          <p:stCondLst>
                                            <p:cond delay="0"/>
                                          </p:stCondLst>
                                        </p:cTn>
                                        <p:tgtEl>
                                          <p:spTgt spid="48">
                                            <p:txEl>
                                              <p:pRg st="6" end="6"/>
                                            </p:txEl>
                                          </p:spTgt>
                                        </p:tgtEl>
                                        <p:attrNameLst>
                                          <p:attrName>style.visibility</p:attrName>
                                        </p:attrNameLst>
                                      </p:cBhvr>
                                      <p:to>
                                        <p:strVal val="visible"/>
                                      </p:to>
                                    </p:set>
                                    <p:animEffect transition="in" filter="fade">
                                      <p:cBhvr>
                                        <p:cTn id="61" dur="1000"/>
                                        <p:tgtEl>
                                          <p:spTgt spid="48">
                                            <p:txEl>
                                              <p:pRg st="6" end="6"/>
                                            </p:txEl>
                                          </p:spTgt>
                                        </p:tgtEl>
                                      </p:cBhvr>
                                    </p:animEffect>
                                    <p:anim calcmode="lin" valueType="num">
                                      <p:cBhvr>
                                        <p:cTn id="62" dur="1000" fill="hold"/>
                                        <p:tgtEl>
                                          <p:spTgt spid="48">
                                            <p:txEl>
                                              <p:pRg st="6" end="6"/>
                                            </p:txEl>
                                          </p:spTgt>
                                        </p:tgtEl>
                                        <p:attrNameLst>
                                          <p:attrName>ppt_x</p:attrName>
                                        </p:attrNameLst>
                                      </p:cBhvr>
                                      <p:tavLst>
                                        <p:tav tm="0">
                                          <p:val>
                                            <p:strVal val="#ppt_x"/>
                                          </p:val>
                                        </p:tav>
                                        <p:tav tm="100000">
                                          <p:val>
                                            <p:strVal val="#ppt_x"/>
                                          </p:val>
                                        </p:tav>
                                      </p:tavLst>
                                    </p:anim>
                                    <p:anim calcmode="lin" valueType="num">
                                      <p:cBhvr>
                                        <p:cTn id="63" dur="1000" fill="hold"/>
                                        <p:tgtEl>
                                          <p:spTgt spid="48">
                                            <p:txEl>
                                              <p:pRg st="6" end="6"/>
                                            </p:txEl>
                                          </p:spTgt>
                                        </p:tgtEl>
                                        <p:attrNameLst>
                                          <p:attrName>ppt_y</p:attrName>
                                        </p:attrNameLst>
                                      </p:cBhvr>
                                      <p:tavLst>
                                        <p:tav tm="0">
                                          <p:val>
                                            <p:strVal val="#ppt_y+.1"/>
                                          </p:val>
                                        </p:tav>
                                        <p:tav tm="100000">
                                          <p:val>
                                            <p:strVal val="#ppt_y"/>
                                          </p:val>
                                        </p:tav>
                                      </p:tavLst>
                                    </p:anim>
                                  </p:childTnLst>
                                </p:cTn>
                              </p:par>
                            </p:childTnLst>
                          </p:cTn>
                        </p:par>
                        <p:par>
                          <p:cTn id="64" fill="hold">
                            <p:stCondLst>
                              <p:cond delay="7000"/>
                            </p:stCondLst>
                            <p:childTnLst>
                              <p:par>
                                <p:cTn id="65" presetID="53" presetClass="entr" presetSubtype="16" fill="hold" nodeType="afterEffect">
                                  <p:stCondLst>
                                    <p:cond delay="0"/>
                                  </p:stCondLst>
                                  <p:childTnLst>
                                    <p:set>
                                      <p:cBhvr>
                                        <p:cTn id="66" dur="1" fill="hold">
                                          <p:stCondLst>
                                            <p:cond delay="0"/>
                                          </p:stCondLst>
                                        </p:cTn>
                                        <p:tgtEl>
                                          <p:spTgt spid="59"/>
                                        </p:tgtEl>
                                        <p:attrNameLst>
                                          <p:attrName>style.visibility</p:attrName>
                                        </p:attrNameLst>
                                      </p:cBhvr>
                                      <p:to>
                                        <p:strVal val="visible"/>
                                      </p:to>
                                    </p:set>
                                    <p:anim calcmode="lin" valueType="num">
                                      <p:cBhvr>
                                        <p:cTn id="67" dur="500" fill="hold"/>
                                        <p:tgtEl>
                                          <p:spTgt spid="59"/>
                                        </p:tgtEl>
                                        <p:attrNameLst>
                                          <p:attrName>ppt_w</p:attrName>
                                        </p:attrNameLst>
                                      </p:cBhvr>
                                      <p:tavLst>
                                        <p:tav tm="0">
                                          <p:val>
                                            <p:fltVal val="0"/>
                                          </p:val>
                                        </p:tav>
                                        <p:tav tm="100000">
                                          <p:val>
                                            <p:strVal val="#ppt_w"/>
                                          </p:val>
                                        </p:tav>
                                      </p:tavLst>
                                    </p:anim>
                                    <p:anim calcmode="lin" valueType="num">
                                      <p:cBhvr>
                                        <p:cTn id="68" dur="500" fill="hold"/>
                                        <p:tgtEl>
                                          <p:spTgt spid="59"/>
                                        </p:tgtEl>
                                        <p:attrNameLst>
                                          <p:attrName>ppt_h</p:attrName>
                                        </p:attrNameLst>
                                      </p:cBhvr>
                                      <p:tavLst>
                                        <p:tav tm="0">
                                          <p:val>
                                            <p:fltVal val="0"/>
                                          </p:val>
                                        </p:tav>
                                        <p:tav tm="100000">
                                          <p:val>
                                            <p:strVal val="#ppt_h"/>
                                          </p:val>
                                        </p:tav>
                                      </p:tavLst>
                                    </p:anim>
                                    <p:animEffect transition="in" filter="fade">
                                      <p:cBhvr>
                                        <p:cTn id="69" dur="500"/>
                                        <p:tgtEl>
                                          <p:spTgt spid="59"/>
                                        </p:tgtEl>
                                      </p:cBhvr>
                                    </p:animEffect>
                                  </p:childTnLst>
                                </p:cTn>
                              </p:par>
                              <p:par>
                                <p:cTn id="70" presetID="53" presetClass="entr" presetSubtype="16" fill="hold" grpId="0" nodeType="withEffect">
                                  <p:stCondLst>
                                    <p:cond delay="0"/>
                                  </p:stCondLst>
                                  <p:childTnLst>
                                    <p:set>
                                      <p:cBhvr>
                                        <p:cTn id="71" dur="1" fill="hold">
                                          <p:stCondLst>
                                            <p:cond delay="0"/>
                                          </p:stCondLst>
                                        </p:cTn>
                                        <p:tgtEl>
                                          <p:spTgt spid="42"/>
                                        </p:tgtEl>
                                        <p:attrNameLst>
                                          <p:attrName>style.visibility</p:attrName>
                                        </p:attrNameLst>
                                      </p:cBhvr>
                                      <p:to>
                                        <p:strVal val="visible"/>
                                      </p:to>
                                    </p:set>
                                    <p:anim calcmode="lin" valueType="num">
                                      <p:cBhvr>
                                        <p:cTn id="72" dur="500" fill="hold"/>
                                        <p:tgtEl>
                                          <p:spTgt spid="42"/>
                                        </p:tgtEl>
                                        <p:attrNameLst>
                                          <p:attrName>ppt_w</p:attrName>
                                        </p:attrNameLst>
                                      </p:cBhvr>
                                      <p:tavLst>
                                        <p:tav tm="0">
                                          <p:val>
                                            <p:fltVal val="0"/>
                                          </p:val>
                                        </p:tav>
                                        <p:tav tm="100000">
                                          <p:val>
                                            <p:strVal val="#ppt_w"/>
                                          </p:val>
                                        </p:tav>
                                      </p:tavLst>
                                    </p:anim>
                                    <p:anim calcmode="lin" valueType="num">
                                      <p:cBhvr>
                                        <p:cTn id="73" dur="500" fill="hold"/>
                                        <p:tgtEl>
                                          <p:spTgt spid="42"/>
                                        </p:tgtEl>
                                        <p:attrNameLst>
                                          <p:attrName>ppt_h</p:attrName>
                                        </p:attrNameLst>
                                      </p:cBhvr>
                                      <p:tavLst>
                                        <p:tav tm="0">
                                          <p:val>
                                            <p:fltVal val="0"/>
                                          </p:val>
                                        </p:tav>
                                        <p:tav tm="100000">
                                          <p:val>
                                            <p:strVal val="#ppt_h"/>
                                          </p:val>
                                        </p:tav>
                                      </p:tavLst>
                                    </p:anim>
                                    <p:animEffect transition="in" filter="fade">
                                      <p:cBhvr>
                                        <p:cTn id="74" dur="500"/>
                                        <p:tgtEl>
                                          <p:spTgt spid="42"/>
                                        </p:tgtEl>
                                      </p:cBhvr>
                                    </p:animEffect>
                                  </p:childTnLst>
                                </p:cTn>
                              </p:par>
                            </p:childTnLst>
                          </p:cTn>
                        </p:par>
                        <p:par>
                          <p:cTn id="75" fill="hold">
                            <p:stCondLst>
                              <p:cond delay="7500"/>
                            </p:stCondLst>
                            <p:childTnLst>
                              <p:par>
                                <p:cTn id="76" presetID="42" presetClass="entr" presetSubtype="0" fill="hold" grpId="0" nodeType="afterEffect">
                                  <p:stCondLst>
                                    <p:cond delay="0"/>
                                  </p:stCondLst>
                                  <p:childTnLst>
                                    <p:set>
                                      <p:cBhvr>
                                        <p:cTn id="77" dur="1" fill="hold">
                                          <p:stCondLst>
                                            <p:cond delay="0"/>
                                          </p:stCondLst>
                                        </p:cTn>
                                        <p:tgtEl>
                                          <p:spTgt spid="45"/>
                                        </p:tgtEl>
                                        <p:attrNameLst>
                                          <p:attrName>style.visibility</p:attrName>
                                        </p:attrNameLst>
                                      </p:cBhvr>
                                      <p:to>
                                        <p:strVal val="visible"/>
                                      </p:to>
                                    </p:set>
                                    <p:animEffect transition="in" filter="fade">
                                      <p:cBhvr>
                                        <p:cTn id="78" dur="1000"/>
                                        <p:tgtEl>
                                          <p:spTgt spid="45"/>
                                        </p:tgtEl>
                                      </p:cBhvr>
                                    </p:animEffect>
                                    <p:anim calcmode="lin" valueType="num">
                                      <p:cBhvr>
                                        <p:cTn id="79" dur="1000" fill="hold"/>
                                        <p:tgtEl>
                                          <p:spTgt spid="45"/>
                                        </p:tgtEl>
                                        <p:attrNameLst>
                                          <p:attrName>ppt_x</p:attrName>
                                        </p:attrNameLst>
                                      </p:cBhvr>
                                      <p:tavLst>
                                        <p:tav tm="0">
                                          <p:val>
                                            <p:strVal val="#ppt_x"/>
                                          </p:val>
                                        </p:tav>
                                        <p:tav tm="100000">
                                          <p:val>
                                            <p:strVal val="#ppt_x"/>
                                          </p:val>
                                        </p:tav>
                                      </p:tavLst>
                                    </p:anim>
                                    <p:anim calcmode="lin" valueType="num">
                                      <p:cBhvr>
                                        <p:cTn id="80" dur="1000" fill="hold"/>
                                        <p:tgtEl>
                                          <p:spTgt spid="45"/>
                                        </p:tgtEl>
                                        <p:attrNameLst>
                                          <p:attrName>ppt_y</p:attrName>
                                        </p:attrNameLst>
                                      </p:cBhvr>
                                      <p:tavLst>
                                        <p:tav tm="0">
                                          <p:val>
                                            <p:strVal val="#ppt_y+.1"/>
                                          </p:val>
                                        </p:tav>
                                        <p:tav tm="100000">
                                          <p:val>
                                            <p:strVal val="#ppt_y"/>
                                          </p:val>
                                        </p:tav>
                                      </p:tavLst>
                                    </p:anim>
                                  </p:childTnLst>
                                </p:cTn>
                              </p:par>
                            </p:childTnLst>
                          </p:cTn>
                        </p:par>
                        <p:par>
                          <p:cTn id="81" fill="hold">
                            <p:stCondLst>
                              <p:cond delay="8500"/>
                            </p:stCondLst>
                            <p:childTnLst>
                              <p:par>
                                <p:cTn id="82" presetID="22" presetClass="entr" presetSubtype="8" fill="hold" nodeType="afterEffect">
                                  <p:stCondLst>
                                    <p:cond delay="0"/>
                                  </p:stCondLst>
                                  <p:childTnLst>
                                    <p:set>
                                      <p:cBhvr>
                                        <p:cTn id="83" dur="1" fill="hold">
                                          <p:stCondLst>
                                            <p:cond delay="0"/>
                                          </p:stCondLst>
                                        </p:cTn>
                                        <p:tgtEl>
                                          <p:spTgt spid="51"/>
                                        </p:tgtEl>
                                        <p:attrNameLst>
                                          <p:attrName>style.visibility</p:attrName>
                                        </p:attrNameLst>
                                      </p:cBhvr>
                                      <p:to>
                                        <p:strVal val="visible"/>
                                      </p:to>
                                    </p:set>
                                    <p:animEffect transition="in" filter="wipe(left)">
                                      <p:cBhvr>
                                        <p:cTn id="84" dur="500"/>
                                        <p:tgtEl>
                                          <p:spTgt spid="51"/>
                                        </p:tgtEl>
                                      </p:cBhvr>
                                    </p:animEffect>
                                  </p:childTnLst>
                                </p:cTn>
                              </p:par>
                            </p:childTnLst>
                          </p:cTn>
                        </p:par>
                        <p:par>
                          <p:cTn id="85" fill="hold">
                            <p:stCondLst>
                              <p:cond delay="9000"/>
                            </p:stCondLst>
                            <p:childTnLst>
                              <p:par>
                                <p:cTn id="86" presetID="53" presetClass="entr" presetSubtype="16" fill="hold" nodeType="afterEffect">
                                  <p:stCondLst>
                                    <p:cond delay="0"/>
                                  </p:stCondLst>
                                  <p:childTnLst>
                                    <p:set>
                                      <p:cBhvr>
                                        <p:cTn id="87" dur="1" fill="hold">
                                          <p:stCondLst>
                                            <p:cond delay="0"/>
                                          </p:stCondLst>
                                        </p:cTn>
                                        <p:tgtEl>
                                          <p:spTgt spid="60"/>
                                        </p:tgtEl>
                                        <p:attrNameLst>
                                          <p:attrName>style.visibility</p:attrName>
                                        </p:attrNameLst>
                                      </p:cBhvr>
                                      <p:to>
                                        <p:strVal val="visible"/>
                                      </p:to>
                                    </p:set>
                                    <p:anim calcmode="lin" valueType="num">
                                      <p:cBhvr>
                                        <p:cTn id="88" dur="500" fill="hold"/>
                                        <p:tgtEl>
                                          <p:spTgt spid="60"/>
                                        </p:tgtEl>
                                        <p:attrNameLst>
                                          <p:attrName>ppt_w</p:attrName>
                                        </p:attrNameLst>
                                      </p:cBhvr>
                                      <p:tavLst>
                                        <p:tav tm="0">
                                          <p:val>
                                            <p:fltVal val="0"/>
                                          </p:val>
                                        </p:tav>
                                        <p:tav tm="100000">
                                          <p:val>
                                            <p:strVal val="#ppt_w"/>
                                          </p:val>
                                        </p:tav>
                                      </p:tavLst>
                                    </p:anim>
                                    <p:anim calcmode="lin" valueType="num">
                                      <p:cBhvr>
                                        <p:cTn id="89" dur="500" fill="hold"/>
                                        <p:tgtEl>
                                          <p:spTgt spid="60"/>
                                        </p:tgtEl>
                                        <p:attrNameLst>
                                          <p:attrName>ppt_h</p:attrName>
                                        </p:attrNameLst>
                                      </p:cBhvr>
                                      <p:tavLst>
                                        <p:tav tm="0">
                                          <p:val>
                                            <p:fltVal val="0"/>
                                          </p:val>
                                        </p:tav>
                                        <p:tav tm="100000">
                                          <p:val>
                                            <p:strVal val="#ppt_h"/>
                                          </p:val>
                                        </p:tav>
                                      </p:tavLst>
                                    </p:anim>
                                    <p:animEffect transition="in" filter="fade">
                                      <p:cBhvr>
                                        <p:cTn id="90" dur="500"/>
                                        <p:tgtEl>
                                          <p:spTgt spid="60"/>
                                        </p:tgtEl>
                                      </p:cBhvr>
                                    </p:animEffect>
                                  </p:childTnLst>
                                </p:cTn>
                              </p:par>
                              <p:par>
                                <p:cTn id="91" presetID="53" presetClass="entr" presetSubtype="16" fill="hold" grpId="0" nodeType="withEffect">
                                  <p:stCondLst>
                                    <p:cond delay="0"/>
                                  </p:stCondLst>
                                  <p:childTnLst>
                                    <p:set>
                                      <p:cBhvr>
                                        <p:cTn id="92" dur="1" fill="hold">
                                          <p:stCondLst>
                                            <p:cond delay="0"/>
                                          </p:stCondLst>
                                        </p:cTn>
                                        <p:tgtEl>
                                          <p:spTgt spid="43"/>
                                        </p:tgtEl>
                                        <p:attrNameLst>
                                          <p:attrName>style.visibility</p:attrName>
                                        </p:attrNameLst>
                                      </p:cBhvr>
                                      <p:to>
                                        <p:strVal val="visible"/>
                                      </p:to>
                                    </p:set>
                                    <p:anim calcmode="lin" valueType="num">
                                      <p:cBhvr>
                                        <p:cTn id="93" dur="500" fill="hold"/>
                                        <p:tgtEl>
                                          <p:spTgt spid="43"/>
                                        </p:tgtEl>
                                        <p:attrNameLst>
                                          <p:attrName>ppt_w</p:attrName>
                                        </p:attrNameLst>
                                      </p:cBhvr>
                                      <p:tavLst>
                                        <p:tav tm="0">
                                          <p:val>
                                            <p:fltVal val="0"/>
                                          </p:val>
                                        </p:tav>
                                        <p:tav tm="100000">
                                          <p:val>
                                            <p:strVal val="#ppt_w"/>
                                          </p:val>
                                        </p:tav>
                                      </p:tavLst>
                                    </p:anim>
                                    <p:anim calcmode="lin" valueType="num">
                                      <p:cBhvr>
                                        <p:cTn id="94" dur="500" fill="hold"/>
                                        <p:tgtEl>
                                          <p:spTgt spid="43"/>
                                        </p:tgtEl>
                                        <p:attrNameLst>
                                          <p:attrName>ppt_h</p:attrName>
                                        </p:attrNameLst>
                                      </p:cBhvr>
                                      <p:tavLst>
                                        <p:tav tm="0">
                                          <p:val>
                                            <p:fltVal val="0"/>
                                          </p:val>
                                        </p:tav>
                                        <p:tav tm="100000">
                                          <p:val>
                                            <p:strVal val="#ppt_h"/>
                                          </p:val>
                                        </p:tav>
                                      </p:tavLst>
                                    </p:anim>
                                    <p:animEffect transition="in" filter="fade">
                                      <p:cBhvr>
                                        <p:cTn id="95" dur="500"/>
                                        <p:tgtEl>
                                          <p:spTgt spid="43"/>
                                        </p:tgtEl>
                                      </p:cBhvr>
                                    </p:animEffect>
                                  </p:childTnLst>
                                </p:cTn>
                              </p:par>
                            </p:childTnLst>
                          </p:cTn>
                        </p:par>
                        <p:par>
                          <p:cTn id="96" fill="hold">
                            <p:stCondLst>
                              <p:cond delay="9500"/>
                            </p:stCondLst>
                            <p:childTnLst>
                              <p:par>
                                <p:cTn id="97" presetID="42" presetClass="entr" presetSubtype="0" fill="hold" grpId="0" nodeType="afterEffect">
                                  <p:stCondLst>
                                    <p:cond delay="0"/>
                                  </p:stCondLst>
                                  <p:childTnLst>
                                    <p:set>
                                      <p:cBhvr>
                                        <p:cTn id="98" dur="1" fill="hold">
                                          <p:stCondLst>
                                            <p:cond delay="0"/>
                                          </p:stCondLst>
                                        </p:cTn>
                                        <p:tgtEl>
                                          <p:spTgt spid="46"/>
                                        </p:tgtEl>
                                        <p:attrNameLst>
                                          <p:attrName>style.visibility</p:attrName>
                                        </p:attrNameLst>
                                      </p:cBhvr>
                                      <p:to>
                                        <p:strVal val="visible"/>
                                      </p:to>
                                    </p:set>
                                    <p:animEffect transition="in" filter="fade">
                                      <p:cBhvr>
                                        <p:cTn id="99" dur="1000"/>
                                        <p:tgtEl>
                                          <p:spTgt spid="46"/>
                                        </p:tgtEl>
                                      </p:cBhvr>
                                    </p:animEffect>
                                    <p:anim calcmode="lin" valueType="num">
                                      <p:cBhvr>
                                        <p:cTn id="100" dur="1000" fill="hold"/>
                                        <p:tgtEl>
                                          <p:spTgt spid="46"/>
                                        </p:tgtEl>
                                        <p:attrNameLst>
                                          <p:attrName>ppt_x</p:attrName>
                                        </p:attrNameLst>
                                      </p:cBhvr>
                                      <p:tavLst>
                                        <p:tav tm="0">
                                          <p:val>
                                            <p:strVal val="#ppt_x"/>
                                          </p:val>
                                        </p:tav>
                                        <p:tav tm="100000">
                                          <p:val>
                                            <p:strVal val="#ppt_x"/>
                                          </p:val>
                                        </p:tav>
                                      </p:tavLst>
                                    </p:anim>
                                    <p:anim calcmode="lin" valueType="num">
                                      <p:cBhvr>
                                        <p:cTn id="101" dur="1000" fill="hold"/>
                                        <p:tgtEl>
                                          <p:spTgt spid="46"/>
                                        </p:tgtEl>
                                        <p:attrNameLst>
                                          <p:attrName>ppt_y</p:attrName>
                                        </p:attrNameLst>
                                      </p:cBhvr>
                                      <p:tavLst>
                                        <p:tav tm="0">
                                          <p:val>
                                            <p:strVal val="#ppt_y+.1"/>
                                          </p:val>
                                        </p:tav>
                                        <p:tav tm="100000">
                                          <p:val>
                                            <p:strVal val="#ppt_y"/>
                                          </p:val>
                                        </p:tav>
                                      </p:tavLst>
                                    </p:anim>
                                  </p:childTnLst>
                                </p:cTn>
                              </p:par>
                            </p:childTnLst>
                          </p:cTn>
                        </p:par>
                        <p:par>
                          <p:cTn id="102" fill="hold">
                            <p:stCondLst>
                              <p:cond delay="10500"/>
                            </p:stCondLst>
                            <p:childTnLst>
                              <p:par>
                                <p:cTn id="103" presetID="22" presetClass="entr" presetSubtype="8" fill="hold" nodeType="afterEffect">
                                  <p:stCondLst>
                                    <p:cond delay="0"/>
                                  </p:stCondLst>
                                  <p:childTnLst>
                                    <p:set>
                                      <p:cBhvr>
                                        <p:cTn id="104" dur="1" fill="hold">
                                          <p:stCondLst>
                                            <p:cond delay="0"/>
                                          </p:stCondLst>
                                        </p:cTn>
                                        <p:tgtEl>
                                          <p:spTgt spid="50"/>
                                        </p:tgtEl>
                                        <p:attrNameLst>
                                          <p:attrName>style.visibility</p:attrName>
                                        </p:attrNameLst>
                                      </p:cBhvr>
                                      <p:to>
                                        <p:strVal val="visible"/>
                                      </p:to>
                                    </p:set>
                                    <p:animEffect transition="in" filter="wipe(left)">
                                      <p:cBhvr>
                                        <p:cTn id="105" dur="500"/>
                                        <p:tgtEl>
                                          <p:spTgt spid="50"/>
                                        </p:tgtEl>
                                      </p:cBhvr>
                                    </p:animEffect>
                                  </p:childTnLst>
                                </p:cTn>
                              </p:par>
                            </p:childTnLst>
                          </p:cTn>
                        </p:par>
                        <p:par>
                          <p:cTn id="106" fill="hold">
                            <p:stCondLst>
                              <p:cond delay="11000"/>
                            </p:stCondLst>
                            <p:childTnLst>
                              <p:par>
                                <p:cTn id="107" presetID="53" presetClass="entr" presetSubtype="16" fill="hold" nodeType="afterEffect">
                                  <p:stCondLst>
                                    <p:cond delay="0"/>
                                  </p:stCondLst>
                                  <p:childTnLst>
                                    <p:set>
                                      <p:cBhvr>
                                        <p:cTn id="108" dur="1" fill="hold">
                                          <p:stCondLst>
                                            <p:cond delay="0"/>
                                          </p:stCondLst>
                                        </p:cTn>
                                        <p:tgtEl>
                                          <p:spTgt spid="61"/>
                                        </p:tgtEl>
                                        <p:attrNameLst>
                                          <p:attrName>style.visibility</p:attrName>
                                        </p:attrNameLst>
                                      </p:cBhvr>
                                      <p:to>
                                        <p:strVal val="visible"/>
                                      </p:to>
                                    </p:set>
                                    <p:anim calcmode="lin" valueType="num">
                                      <p:cBhvr>
                                        <p:cTn id="109" dur="500" fill="hold"/>
                                        <p:tgtEl>
                                          <p:spTgt spid="61"/>
                                        </p:tgtEl>
                                        <p:attrNameLst>
                                          <p:attrName>ppt_w</p:attrName>
                                        </p:attrNameLst>
                                      </p:cBhvr>
                                      <p:tavLst>
                                        <p:tav tm="0">
                                          <p:val>
                                            <p:fltVal val="0"/>
                                          </p:val>
                                        </p:tav>
                                        <p:tav tm="100000">
                                          <p:val>
                                            <p:strVal val="#ppt_w"/>
                                          </p:val>
                                        </p:tav>
                                      </p:tavLst>
                                    </p:anim>
                                    <p:anim calcmode="lin" valueType="num">
                                      <p:cBhvr>
                                        <p:cTn id="110" dur="500" fill="hold"/>
                                        <p:tgtEl>
                                          <p:spTgt spid="61"/>
                                        </p:tgtEl>
                                        <p:attrNameLst>
                                          <p:attrName>ppt_h</p:attrName>
                                        </p:attrNameLst>
                                      </p:cBhvr>
                                      <p:tavLst>
                                        <p:tav tm="0">
                                          <p:val>
                                            <p:fltVal val="0"/>
                                          </p:val>
                                        </p:tav>
                                        <p:tav tm="100000">
                                          <p:val>
                                            <p:strVal val="#ppt_h"/>
                                          </p:val>
                                        </p:tav>
                                      </p:tavLst>
                                    </p:anim>
                                    <p:animEffect transition="in" filter="fade">
                                      <p:cBhvr>
                                        <p:cTn id="111" dur="500"/>
                                        <p:tgtEl>
                                          <p:spTgt spid="61"/>
                                        </p:tgtEl>
                                      </p:cBhvr>
                                    </p:animEffect>
                                  </p:childTnLst>
                                </p:cTn>
                              </p:par>
                              <p:par>
                                <p:cTn id="112" presetID="53" presetClass="entr" presetSubtype="16" fill="hold" grpId="0" nodeType="withEffect">
                                  <p:stCondLst>
                                    <p:cond delay="0"/>
                                  </p:stCondLst>
                                  <p:childTnLst>
                                    <p:set>
                                      <p:cBhvr>
                                        <p:cTn id="113" dur="1" fill="hold">
                                          <p:stCondLst>
                                            <p:cond delay="0"/>
                                          </p:stCondLst>
                                        </p:cTn>
                                        <p:tgtEl>
                                          <p:spTgt spid="44"/>
                                        </p:tgtEl>
                                        <p:attrNameLst>
                                          <p:attrName>style.visibility</p:attrName>
                                        </p:attrNameLst>
                                      </p:cBhvr>
                                      <p:to>
                                        <p:strVal val="visible"/>
                                      </p:to>
                                    </p:set>
                                    <p:anim calcmode="lin" valueType="num">
                                      <p:cBhvr>
                                        <p:cTn id="114" dur="500" fill="hold"/>
                                        <p:tgtEl>
                                          <p:spTgt spid="44"/>
                                        </p:tgtEl>
                                        <p:attrNameLst>
                                          <p:attrName>ppt_w</p:attrName>
                                        </p:attrNameLst>
                                      </p:cBhvr>
                                      <p:tavLst>
                                        <p:tav tm="0">
                                          <p:val>
                                            <p:fltVal val="0"/>
                                          </p:val>
                                        </p:tav>
                                        <p:tav tm="100000">
                                          <p:val>
                                            <p:strVal val="#ppt_w"/>
                                          </p:val>
                                        </p:tav>
                                      </p:tavLst>
                                    </p:anim>
                                    <p:anim calcmode="lin" valueType="num">
                                      <p:cBhvr>
                                        <p:cTn id="115" dur="500" fill="hold"/>
                                        <p:tgtEl>
                                          <p:spTgt spid="44"/>
                                        </p:tgtEl>
                                        <p:attrNameLst>
                                          <p:attrName>ppt_h</p:attrName>
                                        </p:attrNameLst>
                                      </p:cBhvr>
                                      <p:tavLst>
                                        <p:tav tm="0">
                                          <p:val>
                                            <p:fltVal val="0"/>
                                          </p:val>
                                        </p:tav>
                                        <p:tav tm="100000">
                                          <p:val>
                                            <p:strVal val="#ppt_h"/>
                                          </p:val>
                                        </p:tav>
                                      </p:tavLst>
                                    </p:anim>
                                    <p:animEffect transition="in" filter="fade">
                                      <p:cBhvr>
                                        <p:cTn id="116" dur="500"/>
                                        <p:tgtEl>
                                          <p:spTgt spid="44"/>
                                        </p:tgtEl>
                                      </p:cBhvr>
                                    </p:animEffect>
                                  </p:childTnLst>
                                </p:cTn>
                              </p:par>
                            </p:childTnLst>
                          </p:cTn>
                        </p:par>
                        <p:par>
                          <p:cTn id="117" fill="hold">
                            <p:stCondLst>
                              <p:cond delay="11500"/>
                            </p:stCondLst>
                            <p:childTnLst>
                              <p:par>
                                <p:cTn id="118" presetID="42" presetClass="entr" presetSubtype="0" fill="hold" grpId="0" nodeType="afterEffect">
                                  <p:stCondLst>
                                    <p:cond delay="0"/>
                                  </p:stCondLst>
                                  <p:childTnLst>
                                    <p:set>
                                      <p:cBhvr>
                                        <p:cTn id="119" dur="1" fill="hold">
                                          <p:stCondLst>
                                            <p:cond delay="0"/>
                                          </p:stCondLst>
                                        </p:cTn>
                                        <p:tgtEl>
                                          <p:spTgt spid="47"/>
                                        </p:tgtEl>
                                        <p:attrNameLst>
                                          <p:attrName>style.visibility</p:attrName>
                                        </p:attrNameLst>
                                      </p:cBhvr>
                                      <p:to>
                                        <p:strVal val="visible"/>
                                      </p:to>
                                    </p:set>
                                    <p:animEffect transition="in" filter="fade">
                                      <p:cBhvr>
                                        <p:cTn id="120" dur="1000"/>
                                        <p:tgtEl>
                                          <p:spTgt spid="47"/>
                                        </p:tgtEl>
                                      </p:cBhvr>
                                    </p:animEffect>
                                    <p:anim calcmode="lin" valueType="num">
                                      <p:cBhvr>
                                        <p:cTn id="121" dur="1000" fill="hold"/>
                                        <p:tgtEl>
                                          <p:spTgt spid="47"/>
                                        </p:tgtEl>
                                        <p:attrNameLst>
                                          <p:attrName>ppt_x</p:attrName>
                                        </p:attrNameLst>
                                      </p:cBhvr>
                                      <p:tavLst>
                                        <p:tav tm="0">
                                          <p:val>
                                            <p:strVal val="#ppt_x"/>
                                          </p:val>
                                        </p:tav>
                                        <p:tav tm="100000">
                                          <p:val>
                                            <p:strVal val="#ppt_x"/>
                                          </p:val>
                                        </p:tav>
                                      </p:tavLst>
                                    </p:anim>
                                    <p:anim calcmode="lin" valueType="num">
                                      <p:cBhvr>
                                        <p:cTn id="122" dur="1000" fill="hold"/>
                                        <p:tgtEl>
                                          <p:spTgt spid="4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5" grpId="0" animBg="1"/>
      <p:bldP spid="26" grpId="0" animBg="1"/>
      <p:bldP spid="58" grpId="0" animBg="1"/>
      <p:bldP spid="28" grpId="0"/>
      <p:bldP spid="29" grpId="0"/>
      <p:bldP spid="42" grpId="0" animBg="1"/>
      <p:bldP spid="43" grpId="0" animBg="1"/>
      <p:bldP spid="44" grpId="0" animBg="1"/>
      <p:bldP spid="45" grpId="0"/>
      <p:bldP spid="46" grpId="0"/>
      <p:bldP spid="47" grpId="0"/>
      <p:bldP spid="48" grpId="0" build="p"/>
      <p:bldP spid="5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1646</TotalTime>
  <Words>1393</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321</cp:revision>
  <dcterms:created xsi:type="dcterms:W3CDTF">2016-09-28T22:08:47Z</dcterms:created>
  <dcterms:modified xsi:type="dcterms:W3CDTF">2019-09-06T16:32:59Z</dcterms:modified>
</cp:coreProperties>
</file>