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95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50800" dist="38100" dir="18900000" algn="bl"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189A8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189A8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189A8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D9E25CAF-13CD-4CF6-A24C-79F859C27AF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2019-09-06T16:31:56Z</dcterms:modified>
</cp:coreProperties>
</file>