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426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a:t>
            </a:r>
            <a:r>
              <a:rPr lang="en-US" sz="1500" dirty="0">
                <a:solidFill>
                  <a:srgbClr val="EF9D27"/>
                </a:solidFill>
                <a:latin typeface="Bernard MT Condensed" panose="02050806060905020404" pitchFamily="18" charset="0"/>
              </a:rPr>
              <a:t>03</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a:t>
            </a:r>
            <a:r>
              <a:rPr lang="en-US" sz="1500" dirty="0">
                <a:solidFill>
                  <a:srgbClr val="D34132"/>
                </a:solidFill>
                <a:latin typeface="Bernard MT Condensed" panose="02050806060905020404" pitchFamily="18" charset="0"/>
              </a:rPr>
              <a:t>04</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a:t>
            </a:r>
            <a:r>
              <a:rPr lang="en-US" sz="1500" dirty="0">
                <a:solidFill>
                  <a:srgbClr val="564267"/>
                </a:solidFill>
                <a:latin typeface="Bernard MT Condensed" panose="02050806060905020404" pitchFamily="18" charset="0"/>
              </a:rPr>
              <a:t>05</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a:t>
            </a:r>
            <a:r>
              <a:rPr lang="en-US" sz="1500" dirty="0">
                <a:solidFill>
                  <a:srgbClr val="626262"/>
                </a:solidFill>
                <a:latin typeface="Bernard MT Condensed" panose="02050806060905020404" pitchFamily="18" charset="0"/>
              </a:rPr>
              <a:t>06</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5291AB"/>
                </a:solidFill>
                <a:latin typeface="Bernard MT Condensed" panose="02050806060905020404" pitchFamily="18" charset="0"/>
              </a:rPr>
              <a:t>LOREM IPSUM </a:t>
            </a:r>
            <a:r>
              <a:rPr lang="en-US" sz="1500" dirty="0">
                <a:solidFill>
                  <a:srgbClr val="5291AB"/>
                </a:solidFill>
                <a:latin typeface="Bernard MT Condensed" panose="02050806060905020404" pitchFamily="18" charset="0"/>
              </a:rPr>
              <a:t>07</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36B89E"/>
                </a:solidFill>
                <a:latin typeface="Bernard MT Condensed" panose="02050806060905020404" pitchFamily="18" charset="0"/>
              </a:rPr>
              <a:t>LOREM IPSUM </a:t>
            </a:r>
            <a:r>
              <a:rPr lang="en-US" sz="1500" dirty="0">
                <a:solidFill>
                  <a:srgbClr val="36B89E"/>
                </a:solidFill>
                <a:latin typeface="Bernard MT Condensed" panose="02050806060905020404" pitchFamily="18" charset="0"/>
              </a:rPr>
              <a:t>08</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26262"/>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291A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6B89E"/>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2AFC1E82-6694-4B27-AC55-06D60A2D44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2019-09-06T16:30:26Z</dcterms:modified>
</cp:coreProperties>
</file>