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030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5291A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36B89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950EB014-5953-41C3-BC67-D0E816BEF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2019-09-05T21:03:13Z</dcterms:modified>
</cp:coreProperties>
</file>