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8715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a:solidFill>
            <a:srgbClr val="4C4F54"/>
          </a:solidFill>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4738D"/>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189A8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F9D27"/>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a:solidFill>
            <a:srgbClr val="4C4F54"/>
          </a:solidFill>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LOREM IPSUM DOLOR</a:t>
            </a:r>
          </a:p>
        </p:txBody>
      </p:sp>
      <p:pic>
        <p:nvPicPr>
          <p:cNvPr id="188" name="Picture 187">
            <a:hlinkClick r:id="rId2"/>
            <a:extLst>
              <a:ext uri="{FF2B5EF4-FFF2-40B4-BE49-F238E27FC236}">
                <a16:creationId xmlns:a16="http://schemas.microsoft.com/office/drawing/2014/main" id="{A48A0E6C-279E-46DE-9B1C-B7F315280E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2019-09-05T20:59:40Z</dcterms:modified>
</cp:coreProperties>
</file>