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0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36356" y="1772354"/>
            <a:ext cx="1645920" cy="1280160"/>
          </a:xfrm>
          <a:prstGeom prst="rect">
            <a:avLst/>
          </a:prstGeom>
          <a:blipFill>
            <a:blip r:embed="rId2"/>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9" name="Rectangle 8"/>
          <p:cNvSpPr/>
          <p:nvPr/>
        </p:nvSpPr>
        <p:spPr>
          <a:xfrm>
            <a:off x="7614356" y="1772354"/>
            <a:ext cx="1645920" cy="1280160"/>
          </a:xfrm>
          <a:prstGeom prst="rect">
            <a:avLst/>
          </a:prstGeom>
          <a:blipFill>
            <a:blip r:embed="rId3"/>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0" name="Rectangle 9"/>
          <p:cNvSpPr/>
          <p:nvPr/>
        </p:nvSpPr>
        <p:spPr>
          <a:xfrm>
            <a:off x="9392356" y="1772354"/>
            <a:ext cx="1645920" cy="1280160"/>
          </a:xfrm>
          <a:prstGeom prst="rect">
            <a:avLst/>
          </a:prstGeom>
          <a:blipFill>
            <a:blip r:embed="rId4"/>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nvGrpSpPr>
          <p:cNvPr id="11" name="Group 10"/>
          <p:cNvGrpSpPr/>
          <p:nvPr/>
        </p:nvGrpSpPr>
        <p:grpSpPr>
          <a:xfrm>
            <a:off x="5765469" y="3357312"/>
            <a:ext cx="1685198" cy="2513689"/>
            <a:chOff x="9128194" y="4524476"/>
            <a:chExt cx="3098183" cy="1027897"/>
          </a:xfrm>
        </p:grpSpPr>
        <p:sp>
          <p:nvSpPr>
            <p:cNvPr id="12" name="Text Placeholder 3"/>
            <p:cNvSpPr txBox="1">
              <a:spLocks/>
            </p:cNvSpPr>
            <p:nvPr/>
          </p:nvSpPr>
          <p:spPr>
            <a:xfrm>
              <a:off x="9305551" y="4722052"/>
              <a:ext cx="292082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13" name="TextBox 12"/>
            <p:cNvSpPr txBox="1"/>
            <p:nvPr/>
          </p:nvSpPr>
          <p:spPr>
            <a:xfrm>
              <a:off x="9128194" y="4524476"/>
              <a:ext cx="3015165" cy="163613"/>
            </a:xfrm>
            <a:prstGeom prst="rect">
              <a:avLst/>
            </a:prstGeom>
            <a:noFill/>
          </p:spPr>
          <p:txBody>
            <a:bodyPr wrap="square" rtlCol="0">
              <a:spAutoFit/>
            </a:bodyPr>
            <a:lstStyle/>
            <a:p>
              <a:r>
                <a:rPr lang="en-US" sz="2000" dirty="0">
                  <a:solidFill>
                    <a:srgbClr val="34738D"/>
                  </a:solidFill>
                  <a:latin typeface="Bernard MT Condensed" panose="02050806060905020404" pitchFamily="18" charset="0"/>
                </a:rPr>
                <a:t>Lorem Ipsum</a:t>
              </a:r>
            </a:p>
          </p:txBody>
        </p:sp>
      </p:grpSp>
      <p:grpSp>
        <p:nvGrpSpPr>
          <p:cNvPr id="14" name="Group 13"/>
          <p:cNvGrpSpPr/>
          <p:nvPr/>
        </p:nvGrpSpPr>
        <p:grpSpPr>
          <a:xfrm>
            <a:off x="7547137" y="3357312"/>
            <a:ext cx="1685198" cy="2513689"/>
            <a:chOff x="9128194" y="4524476"/>
            <a:chExt cx="3098183" cy="1027897"/>
          </a:xfrm>
        </p:grpSpPr>
        <p:sp>
          <p:nvSpPr>
            <p:cNvPr id="15" name="Text Placeholder 3"/>
            <p:cNvSpPr txBox="1">
              <a:spLocks/>
            </p:cNvSpPr>
            <p:nvPr/>
          </p:nvSpPr>
          <p:spPr>
            <a:xfrm>
              <a:off x="9305551" y="4722052"/>
              <a:ext cx="292082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16" name="TextBox 15"/>
            <p:cNvSpPr txBox="1"/>
            <p:nvPr/>
          </p:nvSpPr>
          <p:spPr>
            <a:xfrm>
              <a:off x="9128194" y="4524476"/>
              <a:ext cx="3015165" cy="163613"/>
            </a:xfrm>
            <a:prstGeom prst="rect">
              <a:avLst/>
            </a:prstGeom>
            <a:noFill/>
          </p:spPr>
          <p:txBody>
            <a:bodyPr wrap="square" rtlCol="0">
              <a:spAutoFit/>
            </a:bodyPr>
            <a:lstStyle/>
            <a:p>
              <a:r>
                <a:rPr lang="en-US" sz="2000" dirty="0">
                  <a:solidFill>
                    <a:srgbClr val="189A80"/>
                  </a:solidFill>
                  <a:latin typeface="Bernard MT Condensed" panose="02050806060905020404" pitchFamily="18" charset="0"/>
                </a:rPr>
                <a:t>Lorem Ipsum</a:t>
              </a:r>
            </a:p>
          </p:txBody>
        </p:sp>
      </p:grpSp>
      <p:grpSp>
        <p:nvGrpSpPr>
          <p:cNvPr id="17" name="Group 16"/>
          <p:cNvGrpSpPr/>
          <p:nvPr/>
        </p:nvGrpSpPr>
        <p:grpSpPr>
          <a:xfrm>
            <a:off x="9328805" y="3357312"/>
            <a:ext cx="1685198" cy="2513689"/>
            <a:chOff x="9128194" y="4524476"/>
            <a:chExt cx="3098183" cy="1027897"/>
          </a:xfrm>
        </p:grpSpPr>
        <p:sp>
          <p:nvSpPr>
            <p:cNvPr id="18" name="Text Placeholder 3"/>
            <p:cNvSpPr txBox="1">
              <a:spLocks/>
            </p:cNvSpPr>
            <p:nvPr/>
          </p:nvSpPr>
          <p:spPr>
            <a:xfrm>
              <a:off x="9305551" y="4722052"/>
              <a:ext cx="292082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19" name="TextBox 18"/>
            <p:cNvSpPr txBox="1"/>
            <p:nvPr/>
          </p:nvSpPr>
          <p:spPr>
            <a:xfrm>
              <a:off x="9128194" y="4524476"/>
              <a:ext cx="3015165" cy="163613"/>
            </a:xfrm>
            <a:prstGeom prst="rect">
              <a:avLst/>
            </a:prstGeom>
            <a:noFill/>
          </p:spPr>
          <p:txBody>
            <a:bodyPr wrap="square" rtlCol="0">
              <a:spAutoFit/>
            </a:bodyPr>
            <a:lstStyle/>
            <a:p>
              <a:r>
                <a:rPr lang="en-US" sz="2000" dirty="0">
                  <a:solidFill>
                    <a:srgbClr val="EF9D27"/>
                  </a:solidFill>
                  <a:latin typeface="Bernard MT Condensed" panose="02050806060905020404" pitchFamily="18" charset="0"/>
                </a:rPr>
                <a:t>Lorem Ipsum</a:t>
              </a:r>
            </a:p>
          </p:txBody>
        </p:sp>
      </p:grpSp>
      <p:sp>
        <p:nvSpPr>
          <p:cNvPr id="20" name="TextBox 19"/>
          <p:cNvSpPr txBox="1"/>
          <p:nvPr/>
        </p:nvSpPr>
        <p:spPr>
          <a:xfrm>
            <a:off x="860686" y="1735486"/>
            <a:ext cx="4111979" cy="3816429"/>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rgbClr val="4C4F54"/>
              </a:solidFill>
              <a:latin typeface="Candara" panose="020E0502030303020204" pitchFamily="34" charset="0"/>
            </a:endParaRP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rgbClr val="4C4F54"/>
              </a:solidFill>
              <a:latin typeface="Candara" panose="020E0502030303020204" pitchFamily="34" charset="0"/>
            </a:endParaRPr>
          </a:p>
          <a:p>
            <a:endParaRPr lang="en-US" dirty="0">
              <a:solidFill>
                <a:srgbClr val="4C4F54"/>
              </a:solidFill>
              <a:latin typeface="Candara" panose="020E0502030303020204" pitchFamily="34" charset="0"/>
            </a:endParaRPr>
          </a:p>
        </p:txBody>
      </p:sp>
      <p:grpSp>
        <p:nvGrpSpPr>
          <p:cNvPr id="22" name="Group 21"/>
          <p:cNvGrpSpPr/>
          <p:nvPr/>
        </p:nvGrpSpPr>
        <p:grpSpPr>
          <a:xfrm>
            <a:off x="1128889" y="5379372"/>
            <a:ext cx="640080" cy="640080"/>
            <a:chOff x="1128889" y="5334216"/>
            <a:chExt cx="640080" cy="640080"/>
          </a:xfrm>
        </p:grpSpPr>
        <p:sp>
          <p:nvSpPr>
            <p:cNvPr id="3" name="Rectangle 2"/>
            <p:cNvSpPr/>
            <p:nvPr/>
          </p:nvSpPr>
          <p:spPr>
            <a:xfrm>
              <a:off x="1128889" y="5334216"/>
              <a:ext cx="640080" cy="640080"/>
            </a:xfrm>
            <a:prstGeom prst="rect">
              <a:avLst/>
            </a:prstGeom>
            <a:solidFill>
              <a:srgbClr val="564267"/>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1" name="Freeform 135"/>
            <p:cNvSpPr>
              <a:spLocks noChangeAspect="1" noEditPoints="1"/>
            </p:cNvSpPr>
            <p:nvPr/>
          </p:nvSpPr>
          <p:spPr bwMode="auto">
            <a:xfrm>
              <a:off x="1220329" y="5440124"/>
              <a:ext cx="457200" cy="428263"/>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2"/>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grpSp>
      <p:sp>
        <p:nvSpPr>
          <p:cNvPr id="23" name="Text Placeholder 3"/>
          <p:cNvSpPr txBox="1">
            <a:spLocks/>
          </p:cNvSpPr>
          <p:nvPr/>
        </p:nvSpPr>
        <p:spPr>
          <a:xfrm>
            <a:off x="1882133" y="5444757"/>
            <a:ext cx="2918755" cy="507831"/>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100" dirty="0">
                <a:solidFill>
                  <a:srgbClr val="4C4F54"/>
                </a:solidFill>
                <a:latin typeface="Candara" panose="020E0502030303020204" pitchFamily="34" charset="0"/>
              </a:rPr>
              <a:t>Lorem ipsum dolor sit amet, consectetur adipiscing elit, sed do eiusmod tempor incididunt ut labore et dolore magna aliqua. </a:t>
            </a:r>
          </a:p>
        </p:txBody>
      </p:sp>
      <p:grpSp>
        <p:nvGrpSpPr>
          <p:cNvPr id="24" name="Group 23"/>
          <p:cNvGrpSpPr/>
          <p:nvPr/>
        </p:nvGrpSpPr>
        <p:grpSpPr>
          <a:xfrm>
            <a:off x="370046" y="304456"/>
            <a:ext cx="5845156" cy="1077095"/>
            <a:chOff x="587022" y="976809"/>
            <a:chExt cx="5845156" cy="1077095"/>
          </a:xfrm>
        </p:grpSpPr>
        <p:sp>
          <p:nvSpPr>
            <p:cNvPr id="25" name="TextBox 24"/>
            <p:cNvSpPr txBox="1"/>
            <p:nvPr/>
          </p:nvSpPr>
          <p:spPr>
            <a:xfrm>
              <a:off x="587022" y="976809"/>
              <a:ext cx="5508978" cy="769441"/>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p:txBody>
        </p:sp>
        <p:sp>
          <p:nvSpPr>
            <p:cNvPr id="26" name="TextBox 25"/>
            <p:cNvSpPr txBox="1"/>
            <p:nvPr/>
          </p:nvSpPr>
          <p:spPr>
            <a:xfrm>
              <a:off x="612683" y="1684572"/>
              <a:ext cx="5819495" cy="369332"/>
            </a:xfrm>
            <a:prstGeom prst="rect">
              <a:avLst/>
            </a:prstGeom>
            <a:noFill/>
          </p:spPr>
          <p:txBody>
            <a:bodyPr wrap="square" rtlCol="0">
              <a:spAutoFit/>
            </a:bodyPr>
            <a:lstStyle/>
            <a:p>
              <a:r>
                <a:rPr lang="en-US" dirty="0">
                  <a:solidFill>
                    <a:srgbClr val="4C4F54"/>
                  </a:solidFill>
                  <a:latin typeface="Candara" panose="020E0502030303020204" pitchFamily="34" charset="0"/>
                </a:rPr>
                <a:t>Your Subtitle</a:t>
              </a:r>
            </a:p>
          </p:txBody>
        </p:sp>
      </p:grpSp>
      <p:pic>
        <p:nvPicPr>
          <p:cNvPr id="27" name="Picture 26">
            <a:hlinkClick r:id="rId5"/>
            <a:extLst>
              <a:ext uri="{FF2B5EF4-FFF2-40B4-BE49-F238E27FC236}">
                <a16:creationId xmlns:a16="http://schemas.microsoft.com/office/drawing/2014/main" id="{C19ADC20-D351-4A52-9E33-DDAE98200CB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771666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750"/>
                                        <p:tgtEl>
                                          <p:spTgt spid="24"/>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1000"/>
                                        <p:tgtEl>
                                          <p:spTgt spid="20"/>
                                        </p:tgtEl>
                                      </p:cBhvr>
                                    </p:animEffect>
                                  </p:childTnLst>
                                </p:cTn>
                              </p:par>
                            </p:childTnLst>
                          </p:cTn>
                        </p:par>
                        <p:par>
                          <p:cTn id="12" fill="hold">
                            <p:stCondLst>
                              <p:cond delay="1750"/>
                            </p:stCondLst>
                            <p:childTnLst>
                              <p:par>
                                <p:cTn id="13" presetID="12" presetClass="entr" presetSubtype="4" fill="hold" grpId="0" nodeType="after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500"/>
                                        <p:tgtEl>
                                          <p:spTgt spid="23"/>
                                        </p:tgtEl>
                                        <p:attrNameLst>
                                          <p:attrName>ppt_y</p:attrName>
                                        </p:attrNameLst>
                                      </p:cBhvr>
                                      <p:tavLst>
                                        <p:tav tm="0">
                                          <p:val>
                                            <p:strVal val="#ppt_y+#ppt_h*1.125000"/>
                                          </p:val>
                                        </p:tav>
                                        <p:tav tm="100000">
                                          <p:val>
                                            <p:strVal val="#ppt_y"/>
                                          </p:val>
                                        </p:tav>
                                      </p:tavLst>
                                    </p:anim>
                                    <p:animEffect transition="in" filter="wipe(up)">
                                      <p:cBhvr>
                                        <p:cTn id="16" dur="500"/>
                                        <p:tgtEl>
                                          <p:spTgt spid="23"/>
                                        </p:tgtEl>
                                      </p:cBhvr>
                                    </p:animEffect>
                                  </p:childTnLst>
                                </p:cTn>
                              </p:par>
                              <p:par>
                                <p:cTn id="17" presetID="12" presetClass="entr" presetSubtype="4" fill="hold" nodeType="withEffect">
                                  <p:stCondLst>
                                    <p:cond delay="0"/>
                                  </p:stCondLst>
                                  <p:childTnLst>
                                    <p:set>
                                      <p:cBhvr>
                                        <p:cTn id="18" dur="1" fill="hold">
                                          <p:stCondLst>
                                            <p:cond delay="0"/>
                                          </p:stCondLst>
                                        </p:cTn>
                                        <p:tgtEl>
                                          <p:spTgt spid="22"/>
                                        </p:tgtEl>
                                        <p:attrNameLst>
                                          <p:attrName>style.visibility</p:attrName>
                                        </p:attrNameLst>
                                      </p:cBhvr>
                                      <p:to>
                                        <p:strVal val="visible"/>
                                      </p:to>
                                    </p:set>
                                    <p:anim calcmode="lin" valueType="num">
                                      <p:cBhvr additive="base">
                                        <p:cTn id="19" dur="500"/>
                                        <p:tgtEl>
                                          <p:spTgt spid="22"/>
                                        </p:tgtEl>
                                        <p:attrNameLst>
                                          <p:attrName>ppt_y</p:attrName>
                                        </p:attrNameLst>
                                      </p:cBhvr>
                                      <p:tavLst>
                                        <p:tav tm="0">
                                          <p:val>
                                            <p:strVal val="#ppt_y+#ppt_h*1.125000"/>
                                          </p:val>
                                        </p:tav>
                                        <p:tav tm="100000">
                                          <p:val>
                                            <p:strVal val="#ppt_y"/>
                                          </p:val>
                                        </p:tav>
                                      </p:tavLst>
                                    </p:anim>
                                    <p:animEffect transition="in" filter="wipe(up)">
                                      <p:cBhvr>
                                        <p:cTn id="20" dur="500"/>
                                        <p:tgtEl>
                                          <p:spTgt spid="22"/>
                                        </p:tgtEl>
                                      </p:cBhvr>
                                    </p:animEffect>
                                  </p:childTnLst>
                                </p:cTn>
                              </p:par>
                            </p:childTnLst>
                          </p:cTn>
                        </p:par>
                        <p:par>
                          <p:cTn id="21" fill="hold">
                            <p:stCondLst>
                              <p:cond delay="2250"/>
                            </p:stCondLst>
                            <p:childTnLst>
                              <p:par>
                                <p:cTn id="22" presetID="12" presetClass="entr" presetSubtype="4" fill="hold" grpId="0" nodeType="afterEffect">
                                  <p:stCondLst>
                                    <p:cond delay="0"/>
                                  </p:stCondLst>
                                  <p:childTnLst>
                                    <p:set>
                                      <p:cBhvr>
                                        <p:cTn id="23" dur="1" fill="hold">
                                          <p:stCondLst>
                                            <p:cond delay="0"/>
                                          </p:stCondLst>
                                        </p:cTn>
                                        <p:tgtEl>
                                          <p:spTgt spid="2"/>
                                        </p:tgtEl>
                                        <p:attrNameLst>
                                          <p:attrName>style.visibility</p:attrName>
                                        </p:attrNameLst>
                                      </p:cBhvr>
                                      <p:to>
                                        <p:strVal val="visible"/>
                                      </p:to>
                                    </p:set>
                                    <p:anim calcmode="lin" valueType="num">
                                      <p:cBhvr additive="base">
                                        <p:cTn id="24" dur="500"/>
                                        <p:tgtEl>
                                          <p:spTgt spid="2"/>
                                        </p:tgtEl>
                                        <p:attrNameLst>
                                          <p:attrName>ppt_y</p:attrName>
                                        </p:attrNameLst>
                                      </p:cBhvr>
                                      <p:tavLst>
                                        <p:tav tm="0">
                                          <p:val>
                                            <p:strVal val="#ppt_y+#ppt_h*1.125000"/>
                                          </p:val>
                                        </p:tav>
                                        <p:tav tm="100000">
                                          <p:val>
                                            <p:strVal val="#ppt_y"/>
                                          </p:val>
                                        </p:tav>
                                      </p:tavLst>
                                    </p:anim>
                                    <p:animEffect transition="in" filter="wipe(up)">
                                      <p:cBhvr>
                                        <p:cTn id="25" dur="500"/>
                                        <p:tgtEl>
                                          <p:spTgt spid="2"/>
                                        </p:tgtEl>
                                      </p:cBhvr>
                                    </p:animEffect>
                                  </p:childTnLst>
                                </p:cTn>
                              </p:par>
                            </p:childTnLst>
                          </p:cTn>
                        </p:par>
                        <p:par>
                          <p:cTn id="26" fill="hold">
                            <p:stCondLst>
                              <p:cond delay="2750"/>
                            </p:stCondLst>
                            <p:childTnLst>
                              <p:par>
                                <p:cTn id="27" presetID="42" presetClass="entr" presetSubtype="0" fill="hold" nodeType="after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fade">
                                      <p:cBhvr>
                                        <p:cTn id="29" dur="1000"/>
                                        <p:tgtEl>
                                          <p:spTgt spid="11"/>
                                        </p:tgtEl>
                                      </p:cBhvr>
                                    </p:animEffect>
                                    <p:anim calcmode="lin" valueType="num">
                                      <p:cBhvr>
                                        <p:cTn id="30" dur="1000" fill="hold"/>
                                        <p:tgtEl>
                                          <p:spTgt spid="11"/>
                                        </p:tgtEl>
                                        <p:attrNameLst>
                                          <p:attrName>ppt_x</p:attrName>
                                        </p:attrNameLst>
                                      </p:cBhvr>
                                      <p:tavLst>
                                        <p:tav tm="0">
                                          <p:val>
                                            <p:strVal val="#ppt_x"/>
                                          </p:val>
                                        </p:tav>
                                        <p:tav tm="100000">
                                          <p:val>
                                            <p:strVal val="#ppt_x"/>
                                          </p:val>
                                        </p:tav>
                                      </p:tavLst>
                                    </p:anim>
                                    <p:anim calcmode="lin" valueType="num">
                                      <p:cBhvr>
                                        <p:cTn id="31" dur="1000" fill="hold"/>
                                        <p:tgtEl>
                                          <p:spTgt spid="11"/>
                                        </p:tgtEl>
                                        <p:attrNameLst>
                                          <p:attrName>ppt_y</p:attrName>
                                        </p:attrNameLst>
                                      </p:cBhvr>
                                      <p:tavLst>
                                        <p:tav tm="0">
                                          <p:val>
                                            <p:strVal val="#ppt_y+.1"/>
                                          </p:val>
                                        </p:tav>
                                        <p:tav tm="100000">
                                          <p:val>
                                            <p:strVal val="#ppt_y"/>
                                          </p:val>
                                        </p:tav>
                                      </p:tavLst>
                                    </p:anim>
                                  </p:childTnLst>
                                </p:cTn>
                              </p:par>
                            </p:childTnLst>
                          </p:cTn>
                        </p:par>
                        <p:par>
                          <p:cTn id="32" fill="hold">
                            <p:stCondLst>
                              <p:cond delay="3750"/>
                            </p:stCondLst>
                            <p:childTnLst>
                              <p:par>
                                <p:cTn id="33" presetID="12" presetClass="entr" presetSubtype="4" fill="hold" grpId="0" nodeType="after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additive="base">
                                        <p:cTn id="35" dur="500"/>
                                        <p:tgtEl>
                                          <p:spTgt spid="9"/>
                                        </p:tgtEl>
                                        <p:attrNameLst>
                                          <p:attrName>ppt_y</p:attrName>
                                        </p:attrNameLst>
                                      </p:cBhvr>
                                      <p:tavLst>
                                        <p:tav tm="0">
                                          <p:val>
                                            <p:strVal val="#ppt_y+#ppt_h*1.125000"/>
                                          </p:val>
                                        </p:tav>
                                        <p:tav tm="100000">
                                          <p:val>
                                            <p:strVal val="#ppt_y"/>
                                          </p:val>
                                        </p:tav>
                                      </p:tavLst>
                                    </p:anim>
                                    <p:animEffect transition="in" filter="wipe(up)">
                                      <p:cBhvr>
                                        <p:cTn id="36" dur="500"/>
                                        <p:tgtEl>
                                          <p:spTgt spid="9"/>
                                        </p:tgtEl>
                                      </p:cBhvr>
                                    </p:animEffect>
                                  </p:childTnLst>
                                </p:cTn>
                              </p:par>
                            </p:childTnLst>
                          </p:cTn>
                        </p:par>
                        <p:par>
                          <p:cTn id="37" fill="hold">
                            <p:stCondLst>
                              <p:cond delay="4250"/>
                            </p:stCondLst>
                            <p:childTnLst>
                              <p:par>
                                <p:cTn id="38" presetID="42" presetClass="entr" presetSubtype="0" fill="hold" nodeType="after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fade">
                                      <p:cBhvr>
                                        <p:cTn id="40" dur="1000"/>
                                        <p:tgtEl>
                                          <p:spTgt spid="14"/>
                                        </p:tgtEl>
                                      </p:cBhvr>
                                    </p:animEffect>
                                    <p:anim calcmode="lin" valueType="num">
                                      <p:cBhvr>
                                        <p:cTn id="41" dur="1000" fill="hold"/>
                                        <p:tgtEl>
                                          <p:spTgt spid="14"/>
                                        </p:tgtEl>
                                        <p:attrNameLst>
                                          <p:attrName>ppt_x</p:attrName>
                                        </p:attrNameLst>
                                      </p:cBhvr>
                                      <p:tavLst>
                                        <p:tav tm="0">
                                          <p:val>
                                            <p:strVal val="#ppt_x"/>
                                          </p:val>
                                        </p:tav>
                                        <p:tav tm="100000">
                                          <p:val>
                                            <p:strVal val="#ppt_x"/>
                                          </p:val>
                                        </p:tav>
                                      </p:tavLst>
                                    </p:anim>
                                    <p:anim calcmode="lin" valueType="num">
                                      <p:cBhvr>
                                        <p:cTn id="42" dur="1000" fill="hold"/>
                                        <p:tgtEl>
                                          <p:spTgt spid="14"/>
                                        </p:tgtEl>
                                        <p:attrNameLst>
                                          <p:attrName>ppt_y</p:attrName>
                                        </p:attrNameLst>
                                      </p:cBhvr>
                                      <p:tavLst>
                                        <p:tav tm="0">
                                          <p:val>
                                            <p:strVal val="#ppt_y+.1"/>
                                          </p:val>
                                        </p:tav>
                                        <p:tav tm="100000">
                                          <p:val>
                                            <p:strVal val="#ppt_y"/>
                                          </p:val>
                                        </p:tav>
                                      </p:tavLst>
                                    </p:anim>
                                  </p:childTnLst>
                                </p:cTn>
                              </p:par>
                            </p:childTnLst>
                          </p:cTn>
                        </p:par>
                        <p:par>
                          <p:cTn id="43" fill="hold">
                            <p:stCondLst>
                              <p:cond delay="5250"/>
                            </p:stCondLst>
                            <p:childTnLst>
                              <p:par>
                                <p:cTn id="44" presetID="12" presetClass="entr" presetSubtype="4" fill="hold" grpId="0" nodeType="afterEffect">
                                  <p:stCondLst>
                                    <p:cond delay="0"/>
                                  </p:stCondLst>
                                  <p:childTnLst>
                                    <p:set>
                                      <p:cBhvr>
                                        <p:cTn id="45" dur="1" fill="hold">
                                          <p:stCondLst>
                                            <p:cond delay="0"/>
                                          </p:stCondLst>
                                        </p:cTn>
                                        <p:tgtEl>
                                          <p:spTgt spid="10"/>
                                        </p:tgtEl>
                                        <p:attrNameLst>
                                          <p:attrName>style.visibility</p:attrName>
                                        </p:attrNameLst>
                                      </p:cBhvr>
                                      <p:to>
                                        <p:strVal val="visible"/>
                                      </p:to>
                                    </p:set>
                                    <p:anim calcmode="lin" valueType="num">
                                      <p:cBhvr additive="base">
                                        <p:cTn id="46" dur="500"/>
                                        <p:tgtEl>
                                          <p:spTgt spid="10"/>
                                        </p:tgtEl>
                                        <p:attrNameLst>
                                          <p:attrName>ppt_y</p:attrName>
                                        </p:attrNameLst>
                                      </p:cBhvr>
                                      <p:tavLst>
                                        <p:tav tm="0">
                                          <p:val>
                                            <p:strVal val="#ppt_y+#ppt_h*1.125000"/>
                                          </p:val>
                                        </p:tav>
                                        <p:tav tm="100000">
                                          <p:val>
                                            <p:strVal val="#ppt_y"/>
                                          </p:val>
                                        </p:tav>
                                      </p:tavLst>
                                    </p:anim>
                                    <p:animEffect transition="in" filter="wipe(up)">
                                      <p:cBhvr>
                                        <p:cTn id="47" dur="500"/>
                                        <p:tgtEl>
                                          <p:spTgt spid="10"/>
                                        </p:tgtEl>
                                      </p:cBhvr>
                                    </p:animEffect>
                                  </p:childTnLst>
                                </p:cTn>
                              </p:par>
                            </p:childTnLst>
                          </p:cTn>
                        </p:par>
                        <p:par>
                          <p:cTn id="48" fill="hold">
                            <p:stCondLst>
                              <p:cond delay="5750"/>
                            </p:stCondLst>
                            <p:childTnLst>
                              <p:par>
                                <p:cTn id="49" presetID="42" presetClass="entr" presetSubtype="0" fill="hold" nodeType="afterEffect">
                                  <p:stCondLst>
                                    <p:cond delay="0"/>
                                  </p:stCondLst>
                                  <p:childTnLst>
                                    <p:set>
                                      <p:cBhvr>
                                        <p:cTn id="50" dur="1" fill="hold">
                                          <p:stCondLst>
                                            <p:cond delay="0"/>
                                          </p:stCondLst>
                                        </p:cTn>
                                        <p:tgtEl>
                                          <p:spTgt spid="17"/>
                                        </p:tgtEl>
                                        <p:attrNameLst>
                                          <p:attrName>style.visibility</p:attrName>
                                        </p:attrNameLst>
                                      </p:cBhvr>
                                      <p:to>
                                        <p:strVal val="visible"/>
                                      </p:to>
                                    </p:set>
                                    <p:animEffect transition="in" filter="fade">
                                      <p:cBhvr>
                                        <p:cTn id="51" dur="1000"/>
                                        <p:tgtEl>
                                          <p:spTgt spid="17"/>
                                        </p:tgtEl>
                                      </p:cBhvr>
                                    </p:animEffect>
                                    <p:anim calcmode="lin" valueType="num">
                                      <p:cBhvr>
                                        <p:cTn id="52" dur="1000" fill="hold"/>
                                        <p:tgtEl>
                                          <p:spTgt spid="17"/>
                                        </p:tgtEl>
                                        <p:attrNameLst>
                                          <p:attrName>ppt_x</p:attrName>
                                        </p:attrNameLst>
                                      </p:cBhvr>
                                      <p:tavLst>
                                        <p:tav tm="0">
                                          <p:val>
                                            <p:strVal val="#ppt_x"/>
                                          </p:val>
                                        </p:tav>
                                        <p:tav tm="100000">
                                          <p:val>
                                            <p:strVal val="#ppt_x"/>
                                          </p:val>
                                        </p:tav>
                                      </p:tavLst>
                                    </p:anim>
                                    <p:anim calcmode="lin" valueType="num">
                                      <p:cBhvr>
                                        <p:cTn id="5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0" grpId="0" animBg="1"/>
      <p:bldP spid="20" grpId="0"/>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1638</TotalTime>
  <Words>1516</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312</cp:revision>
  <dcterms:created xsi:type="dcterms:W3CDTF">2016-09-28T22:08:47Z</dcterms:created>
  <dcterms:modified xsi:type="dcterms:W3CDTF">2019-09-05T20:58:41Z</dcterms:modified>
</cp:coreProperties>
</file>