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F83-437B-8C38-C451CF88842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F83-437B-8C38-C451CF88842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F83-437B-8C38-C451CF88842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3F83-437B-8C38-C451CF888423}"/>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3F83-437B-8C38-C451CF888423}"/>
              </c:ext>
            </c:extLst>
          </c:dPt>
          <c:dPt>
            <c:idx val="5"/>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3F83-437B-8C38-C451CF888423}"/>
              </c:ext>
            </c:extLst>
          </c:dPt>
          <c:dPt>
            <c:idx val="6"/>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3F83-437B-8C38-C451CF888423}"/>
              </c:ext>
            </c:extLst>
          </c:dPt>
          <c:dPt>
            <c:idx val="7"/>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3F83-437B-8C38-C451CF888423}"/>
              </c:ext>
            </c:extLst>
          </c:dPt>
          <c:dPt>
            <c:idx val="8"/>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3F83-437B-8C38-C451CF888423}"/>
              </c:ext>
            </c:extLst>
          </c:dPt>
          <c:dPt>
            <c:idx val="9"/>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3F83-437B-8C38-C451CF88842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3F83-437B-8C38-C451CF88842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A58-4B02-8A2A-E39FDE57095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A58-4B02-8A2A-E39FDE57095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A58-4B02-8A2A-E39FDE57095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A58-4B02-8A2A-E39FDE570952}"/>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A58-4B02-8A2A-E39FDE570952}"/>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A58-4B02-8A2A-E39FDE570952}"/>
              </c:ext>
            </c:extLst>
          </c:dPt>
          <c:dPt>
            <c:idx val="6"/>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2A58-4B02-8A2A-E39FDE570952}"/>
              </c:ext>
            </c:extLst>
          </c:dPt>
          <c:dPt>
            <c:idx val="7"/>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2A58-4B02-8A2A-E39FDE570952}"/>
              </c:ext>
            </c:extLst>
          </c:dPt>
          <c:dPt>
            <c:idx val="8"/>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2A58-4B02-8A2A-E39FDE570952}"/>
              </c:ext>
            </c:extLst>
          </c:dPt>
          <c:dPt>
            <c:idx val="9"/>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2A58-4B02-8A2A-E39FDE57095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2A58-4B02-8A2A-E39FDE57095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EDE-4457-B880-05568050C9FF}"/>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EDE-4457-B880-05568050C9FF}"/>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EDE-4457-B880-05568050C9FF}"/>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EDE-4457-B880-05568050C9FF}"/>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EDE-4457-B880-05568050C9FF}"/>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EDE-4457-B880-05568050C9FF}"/>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EDE-4457-B880-05568050C9FF}"/>
              </c:ext>
            </c:extLst>
          </c:dPt>
          <c:dPt>
            <c:idx val="7"/>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EDE-4457-B880-05568050C9FF}"/>
              </c:ext>
            </c:extLst>
          </c:dPt>
          <c:dPt>
            <c:idx val="8"/>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EDE-4457-B880-05568050C9FF}"/>
              </c:ext>
            </c:extLst>
          </c:dPt>
          <c:dPt>
            <c:idx val="9"/>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EDE-4457-B880-05568050C9F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EDE-4457-B880-05568050C9F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2D4D12B7-68B8-4C98-9B38-1083CDF3FD87}"/>
              </a:ext>
            </a:extLst>
          </p:cNvPr>
          <p:cNvGrpSpPr/>
          <p:nvPr/>
        </p:nvGrpSpPr>
        <p:grpSpPr>
          <a:xfrm>
            <a:off x="2667000" y="1103430"/>
            <a:ext cx="7223760" cy="4651139"/>
            <a:chOff x="2667000" y="1103430"/>
            <a:chExt cx="7223760" cy="4651139"/>
          </a:xfrm>
        </p:grpSpPr>
        <p:sp>
          <p:nvSpPr>
            <p:cNvPr id="15" name="Freeform 119"/>
            <p:cNvSpPr>
              <a:spLocks noChangeArrowheads="1"/>
            </p:cNvSpPr>
            <p:nvPr/>
          </p:nvSpPr>
          <p:spPr bwMode="auto">
            <a:xfrm>
              <a:off x="6533067" y="2482521"/>
              <a:ext cx="983810" cy="805934"/>
            </a:xfrm>
            <a:custGeom>
              <a:avLst/>
              <a:gdLst>
                <a:gd name="T0" fmla="*/ 330 w 2668"/>
                <a:gd name="T1" fmla="*/ 1480 h 2182"/>
                <a:gd name="T2" fmla="*/ 492 w 2668"/>
                <a:gd name="T3" fmla="*/ 1576 h 2182"/>
                <a:gd name="T4" fmla="*/ 755 w 2668"/>
                <a:gd name="T5" fmla="*/ 1486 h 2182"/>
                <a:gd name="T6" fmla="*/ 797 w 2668"/>
                <a:gd name="T7" fmla="*/ 1474 h 2182"/>
                <a:gd name="T8" fmla="*/ 929 w 2668"/>
                <a:gd name="T9" fmla="*/ 1720 h 2182"/>
                <a:gd name="T10" fmla="*/ 1205 w 2668"/>
                <a:gd name="T11" fmla="*/ 1774 h 2182"/>
                <a:gd name="T12" fmla="*/ 1354 w 2668"/>
                <a:gd name="T13" fmla="*/ 1924 h 2182"/>
                <a:gd name="T14" fmla="*/ 1660 w 2668"/>
                <a:gd name="T15" fmla="*/ 1786 h 2182"/>
                <a:gd name="T16" fmla="*/ 1828 w 2668"/>
                <a:gd name="T17" fmla="*/ 1804 h 2182"/>
                <a:gd name="T18" fmla="*/ 1984 w 2668"/>
                <a:gd name="T19" fmla="*/ 1972 h 2182"/>
                <a:gd name="T20" fmla="*/ 1996 w 2668"/>
                <a:gd name="T21" fmla="*/ 2127 h 2182"/>
                <a:gd name="T22" fmla="*/ 2355 w 2668"/>
                <a:gd name="T23" fmla="*/ 1942 h 2182"/>
                <a:gd name="T24" fmla="*/ 2439 w 2668"/>
                <a:gd name="T25" fmla="*/ 1900 h 2182"/>
                <a:gd name="T26" fmla="*/ 2463 w 2668"/>
                <a:gd name="T27" fmla="*/ 1804 h 2182"/>
                <a:gd name="T28" fmla="*/ 2403 w 2668"/>
                <a:gd name="T29" fmla="*/ 1612 h 2182"/>
                <a:gd name="T30" fmla="*/ 2391 w 2668"/>
                <a:gd name="T31" fmla="*/ 1510 h 2182"/>
                <a:gd name="T32" fmla="*/ 2271 w 2668"/>
                <a:gd name="T33" fmla="*/ 1379 h 2182"/>
                <a:gd name="T34" fmla="*/ 2199 w 2668"/>
                <a:gd name="T35" fmla="*/ 1265 h 2182"/>
                <a:gd name="T36" fmla="*/ 2391 w 2668"/>
                <a:gd name="T37" fmla="*/ 1145 h 2182"/>
                <a:gd name="T38" fmla="*/ 2481 w 2668"/>
                <a:gd name="T39" fmla="*/ 953 h 2182"/>
                <a:gd name="T40" fmla="*/ 2457 w 2668"/>
                <a:gd name="T41" fmla="*/ 833 h 2182"/>
                <a:gd name="T42" fmla="*/ 2523 w 2668"/>
                <a:gd name="T43" fmla="*/ 695 h 2182"/>
                <a:gd name="T44" fmla="*/ 2523 w 2668"/>
                <a:gd name="T45" fmla="*/ 533 h 2182"/>
                <a:gd name="T46" fmla="*/ 2667 w 2668"/>
                <a:gd name="T47" fmla="*/ 330 h 2182"/>
                <a:gd name="T48" fmla="*/ 2625 w 2668"/>
                <a:gd name="T49" fmla="*/ 282 h 2182"/>
                <a:gd name="T50" fmla="*/ 2535 w 2668"/>
                <a:gd name="T51" fmla="*/ 84 h 2182"/>
                <a:gd name="T52" fmla="*/ 1804 w 2668"/>
                <a:gd name="T53" fmla="*/ 0 h 2182"/>
                <a:gd name="T54" fmla="*/ 1480 w 2668"/>
                <a:gd name="T55" fmla="*/ 102 h 2182"/>
                <a:gd name="T56" fmla="*/ 1330 w 2668"/>
                <a:gd name="T57" fmla="*/ 390 h 2182"/>
                <a:gd name="T58" fmla="*/ 1342 w 2668"/>
                <a:gd name="T59" fmla="*/ 420 h 2182"/>
                <a:gd name="T60" fmla="*/ 1330 w 2668"/>
                <a:gd name="T61" fmla="*/ 480 h 2182"/>
                <a:gd name="T62" fmla="*/ 1241 w 2668"/>
                <a:gd name="T63" fmla="*/ 647 h 2182"/>
                <a:gd name="T64" fmla="*/ 1013 w 2668"/>
                <a:gd name="T65" fmla="*/ 809 h 2182"/>
                <a:gd name="T66" fmla="*/ 761 w 2668"/>
                <a:gd name="T67" fmla="*/ 905 h 2182"/>
                <a:gd name="T68" fmla="*/ 587 w 2668"/>
                <a:gd name="T69" fmla="*/ 851 h 2182"/>
                <a:gd name="T70" fmla="*/ 455 w 2668"/>
                <a:gd name="T71" fmla="*/ 785 h 2182"/>
                <a:gd name="T72" fmla="*/ 378 w 2668"/>
                <a:gd name="T73" fmla="*/ 707 h 2182"/>
                <a:gd name="T74" fmla="*/ 300 w 2668"/>
                <a:gd name="T75" fmla="*/ 701 h 2182"/>
                <a:gd name="T76" fmla="*/ 120 w 2668"/>
                <a:gd name="T77" fmla="*/ 809 h 2182"/>
                <a:gd name="T78" fmla="*/ 6 w 2668"/>
                <a:gd name="T79" fmla="*/ 977 h 2182"/>
                <a:gd name="T80" fmla="*/ 138 w 2668"/>
                <a:gd name="T81" fmla="*/ 1025 h 2182"/>
                <a:gd name="T82" fmla="*/ 444 w 2668"/>
                <a:gd name="T83" fmla="*/ 1223 h 2182"/>
                <a:gd name="T84" fmla="*/ 521 w 2668"/>
                <a:gd name="T85" fmla="*/ 1390 h 2182"/>
                <a:gd name="T86" fmla="*/ 330 w 2668"/>
                <a:gd name="T87" fmla="*/ 1480 h 2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668" h="2182">
                  <a:moveTo>
                    <a:pt x="330" y="1480"/>
                  </a:moveTo>
                  <a:lnTo>
                    <a:pt x="330" y="1480"/>
                  </a:lnTo>
                  <a:cubicBezTo>
                    <a:pt x="336" y="1522"/>
                    <a:pt x="336" y="1522"/>
                    <a:pt x="336" y="1522"/>
                  </a:cubicBezTo>
                  <a:cubicBezTo>
                    <a:pt x="492" y="1576"/>
                    <a:pt x="492" y="1576"/>
                    <a:pt x="492" y="1576"/>
                  </a:cubicBezTo>
                  <a:cubicBezTo>
                    <a:pt x="683" y="1546"/>
                    <a:pt x="683" y="1546"/>
                    <a:pt x="683" y="1546"/>
                  </a:cubicBezTo>
                  <a:cubicBezTo>
                    <a:pt x="707" y="1534"/>
                    <a:pt x="719" y="1498"/>
                    <a:pt x="755" y="1486"/>
                  </a:cubicBezTo>
                  <a:cubicBezTo>
                    <a:pt x="767" y="1480"/>
                    <a:pt x="779" y="1480"/>
                    <a:pt x="797" y="1474"/>
                  </a:cubicBezTo>
                  <a:lnTo>
                    <a:pt x="797" y="1474"/>
                  </a:lnTo>
                  <a:cubicBezTo>
                    <a:pt x="881" y="1444"/>
                    <a:pt x="923" y="1486"/>
                    <a:pt x="941" y="1570"/>
                  </a:cubicBezTo>
                  <a:cubicBezTo>
                    <a:pt x="953" y="1612"/>
                    <a:pt x="917" y="1678"/>
                    <a:pt x="929" y="1720"/>
                  </a:cubicBezTo>
                  <a:cubicBezTo>
                    <a:pt x="935" y="1726"/>
                    <a:pt x="1067" y="1738"/>
                    <a:pt x="1091" y="1750"/>
                  </a:cubicBezTo>
                  <a:cubicBezTo>
                    <a:pt x="1127" y="1762"/>
                    <a:pt x="1163" y="1780"/>
                    <a:pt x="1205" y="1774"/>
                  </a:cubicBezTo>
                  <a:cubicBezTo>
                    <a:pt x="1276" y="1762"/>
                    <a:pt x="1312" y="1732"/>
                    <a:pt x="1354" y="1798"/>
                  </a:cubicBezTo>
                  <a:cubicBezTo>
                    <a:pt x="1384" y="1840"/>
                    <a:pt x="1330" y="1876"/>
                    <a:pt x="1354" y="1924"/>
                  </a:cubicBezTo>
                  <a:cubicBezTo>
                    <a:pt x="1402" y="1936"/>
                    <a:pt x="1426" y="1978"/>
                    <a:pt x="1456" y="1912"/>
                  </a:cubicBezTo>
                  <a:cubicBezTo>
                    <a:pt x="1474" y="1882"/>
                    <a:pt x="1636" y="1786"/>
                    <a:pt x="1660" y="1786"/>
                  </a:cubicBezTo>
                  <a:cubicBezTo>
                    <a:pt x="1690" y="1798"/>
                    <a:pt x="1696" y="1882"/>
                    <a:pt x="1756" y="1858"/>
                  </a:cubicBezTo>
                  <a:cubicBezTo>
                    <a:pt x="1774" y="1852"/>
                    <a:pt x="1804" y="1786"/>
                    <a:pt x="1828" y="1804"/>
                  </a:cubicBezTo>
                  <a:cubicBezTo>
                    <a:pt x="1882" y="1852"/>
                    <a:pt x="1912" y="1810"/>
                    <a:pt x="1912" y="1900"/>
                  </a:cubicBezTo>
                  <a:cubicBezTo>
                    <a:pt x="1912" y="1960"/>
                    <a:pt x="1912" y="2044"/>
                    <a:pt x="1984" y="1972"/>
                  </a:cubicBezTo>
                  <a:lnTo>
                    <a:pt x="1984" y="1972"/>
                  </a:lnTo>
                  <a:cubicBezTo>
                    <a:pt x="2014" y="2014"/>
                    <a:pt x="1984" y="2085"/>
                    <a:pt x="1996" y="2127"/>
                  </a:cubicBezTo>
                  <a:cubicBezTo>
                    <a:pt x="2014" y="2181"/>
                    <a:pt x="2133" y="2062"/>
                    <a:pt x="2157" y="2050"/>
                  </a:cubicBezTo>
                  <a:cubicBezTo>
                    <a:pt x="2355" y="1942"/>
                    <a:pt x="2355" y="1942"/>
                    <a:pt x="2355" y="1942"/>
                  </a:cubicBezTo>
                  <a:lnTo>
                    <a:pt x="2355" y="1942"/>
                  </a:lnTo>
                  <a:cubicBezTo>
                    <a:pt x="2385" y="1930"/>
                    <a:pt x="2415" y="1918"/>
                    <a:pt x="2439" y="1900"/>
                  </a:cubicBezTo>
                  <a:cubicBezTo>
                    <a:pt x="2451" y="1894"/>
                    <a:pt x="2499" y="1888"/>
                    <a:pt x="2487" y="1870"/>
                  </a:cubicBezTo>
                  <a:cubicBezTo>
                    <a:pt x="2475" y="1846"/>
                    <a:pt x="2463" y="1834"/>
                    <a:pt x="2463" y="1804"/>
                  </a:cubicBezTo>
                  <a:cubicBezTo>
                    <a:pt x="2475" y="1780"/>
                    <a:pt x="2511" y="1696"/>
                    <a:pt x="2499" y="1672"/>
                  </a:cubicBezTo>
                  <a:cubicBezTo>
                    <a:pt x="2487" y="1636"/>
                    <a:pt x="2421" y="1648"/>
                    <a:pt x="2403" y="1612"/>
                  </a:cubicBezTo>
                  <a:cubicBezTo>
                    <a:pt x="2397" y="1594"/>
                    <a:pt x="2367" y="1558"/>
                    <a:pt x="2367" y="1540"/>
                  </a:cubicBezTo>
                  <a:cubicBezTo>
                    <a:pt x="2367" y="1522"/>
                    <a:pt x="2391" y="1522"/>
                    <a:pt x="2391" y="1510"/>
                  </a:cubicBezTo>
                  <a:cubicBezTo>
                    <a:pt x="2391" y="1492"/>
                    <a:pt x="2379" y="1486"/>
                    <a:pt x="2367" y="1480"/>
                  </a:cubicBezTo>
                  <a:cubicBezTo>
                    <a:pt x="2331" y="1462"/>
                    <a:pt x="2289" y="1408"/>
                    <a:pt x="2271" y="1379"/>
                  </a:cubicBezTo>
                  <a:cubicBezTo>
                    <a:pt x="2259" y="1355"/>
                    <a:pt x="2271" y="1324"/>
                    <a:pt x="2247" y="1307"/>
                  </a:cubicBezTo>
                  <a:cubicBezTo>
                    <a:pt x="2229" y="1295"/>
                    <a:pt x="2175" y="1283"/>
                    <a:pt x="2199" y="1265"/>
                  </a:cubicBezTo>
                  <a:cubicBezTo>
                    <a:pt x="2235" y="1229"/>
                    <a:pt x="2217" y="1223"/>
                    <a:pt x="2241" y="1187"/>
                  </a:cubicBezTo>
                  <a:cubicBezTo>
                    <a:pt x="2289" y="1163"/>
                    <a:pt x="2343" y="1181"/>
                    <a:pt x="2391" y="1145"/>
                  </a:cubicBezTo>
                  <a:cubicBezTo>
                    <a:pt x="2445" y="1103"/>
                    <a:pt x="2421" y="1079"/>
                    <a:pt x="2439" y="1025"/>
                  </a:cubicBezTo>
                  <a:cubicBezTo>
                    <a:pt x="2451" y="1001"/>
                    <a:pt x="2469" y="977"/>
                    <a:pt x="2481" y="953"/>
                  </a:cubicBezTo>
                  <a:cubicBezTo>
                    <a:pt x="2505" y="917"/>
                    <a:pt x="2511" y="917"/>
                    <a:pt x="2547" y="893"/>
                  </a:cubicBezTo>
                  <a:cubicBezTo>
                    <a:pt x="2589" y="863"/>
                    <a:pt x="2457" y="869"/>
                    <a:pt x="2457" y="833"/>
                  </a:cubicBezTo>
                  <a:cubicBezTo>
                    <a:pt x="2457" y="809"/>
                    <a:pt x="2481" y="785"/>
                    <a:pt x="2493" y="773"/>
                  </a:cubicBezTo>
                  <a:cubicBezTo>
                    <a:pt x="2517" y="749"/>
                    <a:pt x="2523" y="731"/>
                    <a:pt x="2523" y="695"/>
                  </a:cubicBezTo>
                  <a:cubicBezTo>
                    <a:pt x="2523" y="647"/>
                    <a:pt x="2481" y="671"/>
                    <a:pt x="2505" y="611"/>
                  </a:cubicBezTo>
                  <a:cubicBezTo>
                    <a:pt x="2511" y="588"/>
                    <a:pt x="2511" y="557"/>
                    <a:pt x="2523" y="533"/>
                  </a:cubicBezTo>
                  <a:cubicBezTo>
                    <a:pt x="2535" y="516"/>
                    <a:pt x="2559" y="504"/>
                    <a:pt x="2565" y="480"/>
                  </a:cubicBezTo>
                  <a:cubicBezTo>
                    <a:pt x="2595" y="426"/>
                    <a:pt x="2625" y="378"/>
                    <a:pt x="2667" y="330"/>
                  </a:cubicBezTo>
                  <a:lnTo>
                    <a:pt x="2667" y="330"/>
                  </a:lnTo>
                  <a:cubicBezTo>
                    <a:pt x="2625" y="282"/>
                    <a:pt x="2625" y="282"/>
                    <a:pt x="2625" y="282"/>
                  </a:cubicBezTo>
                  <a:cubicBezTo>
                    <a:pt x="2493" y="270"/>
                    <a:pt x="2493" y="270"/>
                    <a:pt x="2493" y="270"/>
                  </a:cubicBezTo>
                  <a:cubicBezTo>
                    <a:pt x="2469" y="180"/>
                    <a:pt x="2487" y="156"/>
                    <a:pt x="2535" y="84"/>
                  </a:cubicBezTo>
                  <a:cubicBezTo>
                    <a:pt x="2577" y="24"/>
                    <a:pt x="2397" y="42"/>
                    <a:pt x="2373" y="42"/>
                  </a:cubicBezTo>
                  <a:cubicBezTo>
                    <a:pt x="2193" y="42"/>
                    <a:pt x="1924" y="198"/>
                    <a:pt x="1804" y="0"/>
                  </a:cubicBezTo>
                  <a:lnTo>
                    <a:pt x="1804" y="0"/>
                  </a:lnTo>
                  <a:cubicBezTo>
                    <a:pt x="1696" y="30"/>
                    <a:pt x="1588" y="54"/>
                    <a:pt x="1480" y="102"/>
                  </a:cubicBezTo>
                  <a:cubicBezTo>
                    <a:pt x="1420" y="132"/>
                    <a:pt x="1276" y="180"/>
                    <a:pt x="1276" y="264"/>
                  </a:cubicBezTo>
                  <a:cubicBezTo>
                    <a:pt x="1276" y="306"/>
                    <a:pt x="1312" y="354"/>
                    <a:pt x="1330" y="390"/>
                  </a:cubicBezTo>
                  <a:lnTo>
                    <a:pt x="1330" y="390"/>
                  </a:lnTo>
                  <a:cubicBezTo>
                    <a:pt x="1342" y="420"/>
                    <a:pt x="1342" y="420"/>
                    <a:pt x="1342" y="420"/>
                  </a:cubicBezTo>
                  <a:cubicBezTo>
                    <a:pt x="1342" y="432"/>
                    <a:pt x="1348" y="462"/>
                    <a:pt x="1342" y="468"/>
                  </a:cubicBezTo>
                  <a:cubicBezTo>
                    <a:pt x="1342" y="474"/>
                    <a:pt x="1336" y="474"/>
                    <a:pt x="1330" y="480"/>
                  </a:cubicBezTo>
                  <a:cubicBezTo>
                    <a:pt x="1324" y="480"/>
                    <a:pt x="1318" y="486"/>
                    <a:pt x="1307" y="498"/>
                  </a:cubicBezTo>
                  <a:cubicBezTo>
                    <a:pt x="1259" y="564"/>
                    <a:pt x="1312" y="593"/>
                    <a:pt x="1241" y="647"/>
                  </a:cubicBezTo>
                  <a:cubicBezTo>
                    <a:pt x="1187" y="683"/>
                    <a:pt x="1163" y="761"/>
                    <a:pt x="1121" y="809"/>
                  </a:cubicBezTo>
                  <a:cubicBezTo>
                    <a:pt x="1073" y="851"/>
                    <a:pt x="1055" y="821"/>
                    <a:pt x="1013" y="809"/>
                  </a:cubicBezTo>
                  <a:cubicBezTo>
                    <a:pt x="977" y="803"/>
                    <a:pt x="965" y="815"/>
                    <a:pt x="935" y="833"/>
                  </a:cubicBezTo>
                  <a:cubicBezTo>
                    <a:pt x="887" y="857"/>
                    <a:pt x="821" y="929"/>
                    <a:pt x="761" y="905"/>
                  </a:cubicBezTo>
                  <a:cubicBezTo>
                    <a:pt x="755" y="881"/>
                    <a:pt x="761" y="833"/>
                    <a:pt x="749" y="815"/>
                  </a:cubicBezTo>
                  <a:cubicBezTo>
                    <a:pt x="695" y="815"/>
                    <a:pt x="635" y="839"/>
                    <a:pt x="587" y="851"/>
                  </a:cubicBezTo>
                  <a:cubicBezTo>
                    <a:pt x="455" y="785"/>
                    <a:pt x="455" y="785"/>
                    <a:pt x="455" y="785"/>
                  </a:cubicBezTo>
                  <a:lnTo>
                    <a:pt x="455" y="785"/>
                  </a:lnTo>
                  <a:cubicBezTo>
                    <a:pt x="384" y="713"/>
                    <a:pt x="384" y="713"/>
                    <a:pt x="384" y="713"/>
                  </a:cubicBezTo>
                  <a:cubicBezTo>
                    <a:pt x="384" y="713"/>
                    <a:pt x="384" y="707"/>
                    <a:pt x="378" y="707"/>
                  </a:cubicBezTo>
                  <a:cubicBezTo>
                    <a:pt x="300" y="701"/>
                    <a:pt x="300" y="701"/>
                    <a:pt x="300" y="701"/>
                  </a:cubicBezTo>
                  <a:lnTo>
                    <a:pt x="300" y="701"/>
                  </a:lnTo>
                  <a:cubicBezTo>
                    <a:pt x="258" y="725"/>
                    <a:pt x="258" y="725"/>
                    <a:pt x="258" y="725"/>
                  </a:cubicBezTo>
                  <a:cubicBezTo>
                    <a:pt x="120" y="809"/>
                    <a:pt x="120" y="809"/>
                    <a:pt x="120" y="809"/>
                  </a:cubicBezTo>
                  <a:cubicBezTo>
                    <a:pt x="90" y="827"/>
                    <a:pt x="84" y="905"/>
                    <a:pt x="66" y="935"/>
                  </a:cubicBezTo>
                  <a:cubicBezTo>
                    <a:pt x="54" y="959"/>
                    <a:pt x="18" y="947"/>
                    <a:pt x="6" y="977"/>
                  </a:cubicBezTo>
                  <a:cubicBezTo>
                    <a:pt x="0" y="995"/>
                    <a:pt x="0" y="1007"/>
                    <a:pt x="12" y="1025"/>
                  </a:cubicBezTo>
                  <a:cubicBezTo>
                    <a:pt x="42" y="1055"/>
                    <a:pt x="102" y="1031"/>
                    <a:pt x="138" y="1025"/>
                  </a:cubicBezTo>
                  <a:cubicBezTo>
                    <a:pt x="210" y="1013"/>
                    <a:pt x="228" y="1013"/>
                    <a:pt x="282" y="1061"/>
                  </a:cubicBezTo>
                  <a:cubicBezTo>
                    <a:pt x="348" y="1109"/>
                    <a:pt x="390" y="1169"/>
                    <a:pt x="444" y="1223"/>
                  </a:cubicBezTo>
                  <a:cubicBezTo>
                    <a:pt x="473" y="1259"/>
                    <a:pt x="551" y="1259"/>
                    <a:pt x="551" y="1313"/>
                  </a:cubicBezTo>
                  <a:cubicBezTo>
                    <a:pt x="551" y="1331"/>
                    <a:pt x="533" y="1372"/>
                    <a:pt x="521" y="1390"/>
                  </a:cubicBezTo>
                  <a:cubicBezTo>
                    <a:pt x="492" y="1426"/>
                    <a:pt x="450" y="1438"/>
                    <a:pt x="402" y="1450"/>
                  </a:cubicBezTo>
                  <a:cubicBezTo>
                    <a:pt x="378" y="1462"/>
                    <a:pt x="354" y="1486"/>
                    <a:pt x="330" y="148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p:spPr>
          <p:txBody>
            <a:bodyPr wrap="none" anchor="ctr"/>
            <a:lstStyle/>
            <a:p>
              <a:pPr defTabSz="2437888">
                <a:defRPr/>
              </a:pPr>
              <a:endParaRPr lang="en-US" sz="1872"/>
            </a:p>
          </p:txBody>
        </p:sp>
        <p:sp>
          <p:nvSpPr>
            <p:cNvPr id="16" name="Freeform 120"/>
            <p:cNvSpPr>
              <a:spLocks noChangeArrowheads="1"/>
            </p:cNvSpPr>
            <p:nvPr/>
          </p:nvSpPr>
          <p:spPr bwMode="auto">
            <a:xfrm>
              <a:off x="6547342" y="3015052"/>
              <a:ext cx="902558" cy="1095807"/>
            </a:xfrm>
            <a:custGeom>
              <a:avLst/>
              <a:gdLst>
                <a:gd name="T0" fmla="*/ 402888 w 2446"/>
                <a:gd name="T1" fmla="*/ 16002 h 2972"/>
                <a:gd name="T2" fmla="*/ 473327 w 2446"/>
                <a:gd name="T3" fmla="*/ 147214 h 2972"/>
                <a:gd name="T4" fmla="*/ 620607 w 2446"/>
                <a:gd name="T5" fmla="*/ 176017 h 2972"/>
                <a:gd name="T6" fmla="*/ 700118 w 2446"/>
                <a:gd name="T7" fmla="*/ 256024 h 2972"/>
                <a:gd name="T8" fmla="*/ 863407 w 2446"/>
                <a:gd name="T9" fmla="*/ 182417 h 2972"/>
                <a:gd name="T10" fmla="*/ 953057 w 2446"/>
                <a:gd name="T11" fmla="*/ 192018 h 2972"/>
                <a:gd name="T12" fmla="*/ 1036302 w 2446"/>
                <a:gd name="T13" fmla="*/ 281627 h 2972"/>
                <a:gd name="T14" fmla="*/ 1042706 w 2446"/>
                <a:gd name="T15" fmla="*/ 364301 h 2972"/>
                <a:gd name="T16" fmla="*/ 1234278 w 2446"/>
                <a:gd name="T17" fmla="*/ 265625 h 2972"/>
                <a:gd name="T18" fmla="*/ 1272699 w 2446"/>
                <a:gd name="T19" fmla="*/ 307229 h 2972"/>
                <a:gd name="T20" fmla="*/ 1269497 w 2446"/>
                <a:gd name="T21" fmla="*/ 418707 h 2972"/>
                <a:gd name="T22" fmla="*/ 1170243 w 2446"/>
                <a:gd name="T23" fmla="*/ 479512 h 2972"/>
                <a:gd name="T24" fmla="*/ 1119014 w 2446"/>
                <a:gd name="T25" fmla="*/ 556320 h 2972"/>
                <a:gd name="T26" fmla="*/ 1109943 w 2446"/>
                <a:gd name="T27" fmla="*/ 613392 h 2972"/>
                <a:gd name="T28" fmla="*/ 1052311 w 2446"/>
                <a:gd name="T29" fmla="*/ 661396 h 2972"/>
                <a:gd name="T30" fmla="*/ 1017092 w 2446"/>
                <a:gd name="T31" fmla="*/ 686999 h 2972"/>
                <a:gd name="T32" fmla="*/ 1004285 w 2446"/>
                <a:gd name="T33" fmla="*/ 763273 h 2972"/>
                <a:gd name="T34" fmla="*/ 962662 w 2446"/>
                <a:gd name="T35" fmla="*/ 865683 h 2972"/>
                <a:gd name="T36" fmla="*/ 857004 w 2446"/>
                <a:gd name="T37" fmla="*/ 852881 h 2972"/>
                <a:gd name="T38" fmla="*/ 808978 w 2446"/>
                <a:gd name="T39" fmla="*/ 942490 h 2972"/>
                <a:gd name="T40" fmla="*/ 703320 w 2446"/>
                <a:gd name="T41" fmla="*/ 996895 h 2972"/>
                <a:gd name="T42" fmla="*/ 636616 w 2446"/>
                <a:gd name="T43" fmla="*/ 1032099 h 2972"/>
                <a:gd name="T44" fmla="*/ 627011 w 2446"/>
                <a:gd name="T45" fmla="*/ 1147310 h 2972"/>
                <a:gd name="T46" fmla="*/ 588590 w 2446"/>
                <a:gd name="T47" fmla="*/ 1207582 h 2972"/>
                <a:gd name="T48" fmla="*/ 636616 w 2446"/>
                <a:gd name="T49" fmla="*/ 1268388 h 2972"/>
                <a:gd name="T50" fmla="*/ 652625 w 2446"/>
                <a:gd name="T51" fmla="*/ 1361197 h 2972"/>
                <a:gd name="T52" fmla="*/ 655293 w 2446"/>
                <a:gd name="T53" fmla="*/ 1409201 h 2972"/>
                <a:gd name="T54" fmla="*/ 591792 w 2446"/>
                <a:gd name="T55" fmla="*/ 1457206 h 2972"/>
                <a:gd name="T56" fmla="*/ 530958 w 2446"/>
                <a:gd name="T57" fmla="*/ 1438004 h 2972"/>
                <a:gd name="T58" fmla="*/ 444511 w 2446"/>
                <a:gd name="T59" fmla="*/ 1425203 h 2972"/>
                <a:gd name="T60" fmla="*/ 348458 w 2446"/>
                <a:gd name="T61" fmla="*/ 1383599 h 2972"/>
                <a:gd name="T62" fmla="*/ 227325 w 2446"/>
                <a:gd name="T63" fmla="*/ 1556415 h 2972"/>
                <a:gd name="T64" fmla="*/ 179298 w 2446"/>
                <a:gd name="T65" fmla="*/ 1584685 h 2972"/>
                <a:gd name="T66" fmla="*/ 99254 w 2446"/>
                <a:gd name="T67" fmla="*/ 1540414 h 2972"/>
                <a:gd name="T68" fmla="*/ 22412 w 2446"/>
                <a:gd name="T69" fmla="*/ 1370798 h 2972"/>
                <a:gd name="T70" fmla="*/ 54430 w 2446"/>
                <a:gd name="T71" fmla="*/ 1274788 h 2972"/>
                <a:gd name="T72" fmla="*/ 48026 w 2446"/>
                <a:gd name="T73" fmla="*/ 1210782 h 2972"/>
                <a:gd name="T74" fmla="*/ 41623 w 2446"/>
                <a:gd name="T75" fmla="*/ 1160111 h 2972"/>
                <a:gd name="T76" fmla="*/ 28816 w 2446"/>
                <a:gd name="T77" fmla="*/ 1149976 h 2972"/>
                <a:gd name="T78" fmla="*/ 3202 w 2446"/>
                <a:gd name="T79" fmla="*/ 1073703 h 2972"/>
                <a:gd name="T80" fmla="*/ 32018 w 2446"/>
                <a:gd name="T81" fmla="*/ 1032099 h 2972"/>
                <a:gd name="T82" fmla="*/ 128070 w 2446"/>
                <a:gd name="T83" fmla="*/ 1038499 h 2972"/>
                <a:gd name="T84" fmla="*/ 128070 w 2446"/>
                <a:gd name="T85" fmla="*/ 961692 h 2972"/>
                <a:gd name="T86" fmla="*/ 118465 w 2446"/>
                <a:gd name="T87" fmla="*/ 926488 h 2972"/>
                <a:gd name="T88" fmla="*/ 105658 w 2446"/>
                <a:gd name="T89" fmla="*/ 833680 h 2972"/>
                <a:gd name="T90" fmla="*/ 115263 w 2446"/>
                <a:gd name="T91" fmla="*/ 795276 h 2972"/>
                <a:gd name="T92" fmla="*/ 121667 w 2446"/>
                <a:gd name="T93" fmla="*/ 779274 h 2972"/>
                <a:gd name="T94" fmla="*/ 217720 w 2446"/>
                <a:gd name="T95" fmla="*/ 747805 h 2972"/>
                <a:gd name="T96" fmla="*/ 192105 w 2446"/>
                <a:gd name="T97" fmla="*/ 677398 h 2972"/>
                <a:gd name="T98" fmla="*/ 195307 w 2446"/>
                <a:gd name="T99" fmla="*/ 658196 h 2972"/>
                <a:gd name="T100" fmla="*/ 192105 w 2446"/>
                <a:gd name="T101" fmla="*/ 629393 h 2972"/>
                <a:gd name="T102" fmla="*/ 201711 w 2446"/>
                <a:gd name="T103" fmla="*/ 572321 h 2972"/>
                <a:gd name="T104" fmla="*/ 242800 w 2446"/>
                <a:gd name="T105" fmla="*/ 505115 h 2972"/>
                <a:gd name="T106" fmla="*/ 217720 w 2446"/>
                <a:gd name="T107" fmla="*/ 485913 h 2972"/>
                <a:gd name="T108" fmla="*/ 156886 w 2446"/>
                <a:gd name="T109" fmla="*/ 479512 h 2972"/>
                <a:gd name="T110" fmla="*/ 163290 w 2446"/>
                <a:gd name="T111" fmla="*/ 412306 h 2972"/>
                <a:gd name="T112" fmla="*/ 172895 w 2446"/>
                <a:gd name="T113" fmla="*/ 310430 h 2972"/>
                <a:gd name="T114" fmla="*/ 249203 w 2446"/>
                <a:gd name="T115" fmla="*/ 275226 h 2972"/>
                <a:gd name="T116" fmla="*/ 348458 w 2446"/>
                <a:gd name="T117" fmla="*/ 208020 h 2972"/>
                <a:gd name="T118" fmla="*/ 370870 w 2446"/>
                <a:gd name="T119" fmla="*/ 105610 h 2972"/>
                <a:gd name="T120" fmla="*/ 409291 w 2446"/>
                <a:gd name="T121" fmla="*/ 41604 h 297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446" h="2972">
                  <a:moveTo>
                    <a:pt x="755" y="30"/>
                  </a:moveTo>
                  <a:lnTo>
                    <a:pt x="755" y="30"/>
                  </a:lnTo>
                  <a:cubicBezTo>
                    <a:pt x="839" y="0"/>
                    <a:pt x="881" y="42"/>
                    <a:pt x="899" y="126"/>
                  </a:cubicBezTo>
                  <a:cubicBezTo>
                    <a:pt x="911" y="168"/>
                    <a:pt x="875" y="234"/>
                    <a:pt x="887" y="276"/>
                  </a:cubicBezTo>
                  <a:cubicBezTo>
                    <a:pt x="893" y="282"/>
                    <a:pt x="1025" y="294"/>
                    <a:pt x="1049" y="306"/>
                  </a:cubicBezTo>
                  <a:cubicBezTo>
                    <a:pt x="1085" y="318"/>
                    <a:pt x="1121" y="336"/>
                    <a:pt x="1163" y="330"/>
                  </a:cubicBezTo>
                  <a:cubicBezTo>
                    <a:pt x="1234" y="318"/>
                    <a:pt x="1270" y="288"/>
                    <a:pt x="1312" y="354"/>
                  </a:cubicBezTo>
                  <a:cubicBezTo>
                    <a:pt x="1342" y="396"/>
                    <a:pt x="1288" y="432"/>
                    <a:pt x="1312" y="480"/>
                  </a:cubicBezTo>
                  <a:cubicBezTo>
                    <a:pt x="1360" y="492"/>
                    <a:pt x="1384" y="534"/>
                    <a:pt x="1414" y="468"/>
                  </a:cubicBezTo>
                  <a:cubicBezTo>
                    <a:pt x="1432" y="438"/>
                    <a:pt x="1594" y="342"/>
                    <a:pt x="1618" y="342"/>
                  </a:cubicBezTo>
                  <a:cubicBezTo>
                    <a:pt x="1648" y="354"/>
                    <a:pt x="1654" y="438"/>
                    <a:pt x="1714" y="414"/>
                  </a:cubicBezTo>
                  <a:cubicBezTo>
                    <a:pt x="1732" y="408"/>
                    <a:pt x="1762" y="342"/>
                    <a:pt x="1786" y="360"/>
                  </a:cubicBezTo>
                  <a:cubicBezTo>
                    <a:pt x="1840" y="408"/>
                    <a:pt x="1870" y="366"/>
                    <a:pt x="1870" y="456"/>
                  </a:cubicBezTo>
                  <a:cubicBezTo>
                    <a:pt x="1870" y="516"/>
                    <a:pt x="1870" y="600"/>
                    <a:pt x="1942" y="528"/>
                  </a:cubicBezTo>
                  <a:cubicBezTo>
                    <a:pt x="1972" y="570"/>
                    <a:pt x="1942" y="641"/>
                    <a:pt x="1954" y="683"/>
                  </a:cubicBezTo>
                  <a:cubicBezTo>
                    <a:pt x="1972" y="737"/>
                    <a:pt x="2091" y="618"/>
                    <a:pt x="2115" y="606"/>
                  </a:cubicBezTo>
                  <a:cubicBezTo>
                    <a:pt x="2313" y="498"/>
                    <a:pt x="2313" y="498"/>
                    <a:pt x="2313" y="498"/>
                  </a:cubicBezTo>
                  <a:cubicBezTo>
                    <a:pt x="2325" y="528"/>
                    <a:pt x="2373" y="540"/>
                    <a:pt x="2385" y="576"/>
                  </a:cubicBezTo>
                  <a:cubicBezTo>
                    <a:pt x="2397" y="594"/>
                    <a:pt x="2445" y="737"/>
                    <a:pt x="2439" y="743"/>
                  </a:cubicBezTo>
                  <a:cubicBezTo>
                    <a:pt x="2427" y="767"/>
                    <a:pt x="2403" y="779"/>
                    <a:pt x="2379" y="785"/>
                  </a:cubicBezTo>
                  <a:cubicBezTo>
                    <a:pt x="2319" y="803"/>
                    <a:pt x="2325" y="851"/>
                    <a:pt x="2253" y="845"/>
                  </a:cubicBezTo>
                  <a:cubicBezTo>
                    <a:pt x="2223" y="839"/>
                    <a:pt x="2211" y="881"/>
                    <a:pt x="2193" y="899"/>
                  </a:cubicBezTo>
                  <a:cubicBezTo>
                    <a:pt x="2169" y="923"/>
                    <a:pt x="2121" y="953"/>
                    <a:pt x="2085" y="959"/>
                  </a:cubicBezTo>
                  <a:cubicBezTo>
                    <a:pt x="2025" y="965"/>
                    <a:pt x="2067" y="1013"/>
                    <a:pt x="2097" y="1043"/>
                  </a:cubicBezTo>
                  <a:cubicBezTo>
                    <a:pt x="2080" y="1150"/>
                    <a:pt x="2080" y="1150"/>
                    <a:pt x="2080" y="1150"/>
                  </a:cubicBezTo>
                  <a:cubicBezTo>
                    <a:pt x="2061" y="1168"/>
                    <a:pt x="2056" y="1192"/>
                    <a:pt x="2025" y="1210"/>
                  </a:cubicBezTo>
                  <a:cubicBezTo>
                    <a:pt x="2008" y="1222"/>
                    <a:pt x="1984" y="1228"/>
                    <a:pt x="1972" y="1240"/>
                  </a:cubicBezTo>
                  <a:cubicBezTo>
                    <a:pt x="1966" y="1252"/>
                    <a:pt x="1960" y="1264"/>
                    <a:pt x="1954" y="1276"/>
                  </a:cubicBezTo>
                  <a:cubicBezTo>
                    <a:pt x="1936" y="1294"/>
                    <a:pt x="1930" y="1288"/>
                    <a:pt x="1906" y="1288"/>
                  </a:cubicBezTo>
                  <a:cubicBezTo>
                    <a:pt x="1870" y="1288"/>
                    <a:pt x="1876" y="1312"/>
                    <a:pt x="1876" y="1342"/>
                  </a:cubicBezTo>
                  <a:cubicBezTo>
                    <a:pt x="1882" y="1372"/>
                    <a:pt x="1870" y="1402"/>
                    <a:pt x="1882" y="1431"/>
                  </a:cubicBezTo>
                  <a:cubicBezTo>
                    <a:pt x="1894" y="1468"/>
                    <a:pt x="1900" y="1455"/>
                    <a:pt x="1864" y="1468"/>
                  </a:cubicBezTo>
                  <a:cubicBezTo>
                    <a:pt x="1780" y="1509"/>
                    <a:pt x="1810" y="1551"/>
                    <a:pt x="1804" y="1623"/>
                  </a:cubicBezTo>
                  <a:cubicBezTo>
                    <a:pt x="1804" y="1653"/>
                    <a:pt x="1696" y="1707"/>
                    <a:pt x="1672" y="1695"/>
                  </a:cubicBezTo>
                  <a:cubicBezTo>
                    <a:pt x="1642" y="1677"/>
                    <a:pt x="1630" y="1617"/>
                    <a:pt x="1606" y="1599"/>
                  </a:cubicBezTo>
                  <a:cubicBezTo>
                    <a:pt x="1582" y="1581"/>
                    <a:pt x="1516" y="1677"/>
                    <a:pt x="1510" y="1701"/>
                  </a:cubicBezTo>
                  <a:cubicBezTo>
                    <a:pt x="1504" y="1719"/>
                    <a:pt x="1534" y="1743"/>
                    <a:pt x="1516" y="1767"/>
                  </a:cubicBezTo>
                  <a:cubicBezTo>
                    <a:pt x="1498" y="1785"/>
                    <a:pt x="1438" y="1821"/>
                    <a:pt x="1408" y="1833"/>
                  </a:cubicBezTo>
                  <a:cubicBezTo>
                    <a:pt x="1366" y="1851"/>
                    <a:pt x="1378" y="1887"/>
                    <a:pt x="1318" y="1869"/>
                  </a:cubicBezTo>
                  <a:cubicBezTo>
                    <a:pt x="1241" y="1839"/>
                    <a:pt x="1276" y="1905"/>
                    <a:pt x="1241" y="1923"/>
                  </a:cubicBezTo>
                  <a:cubicBezTo>
                    <a:pt x="1228" y="1929"/>
                    <a:pt x="1193" y="1923"/>
                    <a:pt x="1193" y="1935"/>
                  </a:cubicBezTo>
                  <a:cubicBezTo>
                    <a:pt x="1193" y="1983"/>
                    <a:pt x="1186" y="2025"/>
                    <a:pt x="1217" y="2055"/>
                  </a:cubicBezTo>
                  <a:cubicBezTo>
                    <a:pt x="1228" y="2097"/>
                    <a:pt x="1217" y="2133"/>
                    <a:pt x="1175" y="2151"/>
                  </a:cubicBezTo>
                  <a:cubicBezTo>
                    <a:pt x="1127" y="2163"/>
                    <a:pt x="1133" y="2163"/>
                    <a:pt x="1133" y="2204"/>
                  </a:cubicBezTo>
                  <a:cubicBezTo>
                    <a:pt x="1133" y="2228"/>
                    <a:pt x="1115" y="2246"/>
                    <a:pt x="1103" y="2264"/>
                  </a:cubicBezTo>
                  <a:cubicBezTo>
                    <a:pt x="1097" y="2276"/>
                    <a:pt x="1121" y="2312"/>
                    <a:pt x="1127" y="2324"/>
                  </a:cubicBezTo>
                  <a:cubicBezTo>
                    <a:pt x="1145" y="2360"/>
                    <a:pt x="1151" y="2378"/>
                    <a:pt x="1193" y="2378"/>
                  </a:cubicBezTo>
                  <a:cubicBezTo>
                    <a:pt x="1241" y="2378"/>
                    <a:pt x="1223" y="2468"/>
                    <a:pt x="1210" y="2498"/>
                  </a:cubicBezTo>
                  <a:cubicBezTo>
                    <a:pt x="1199" y="2516"/>
                    <a:pt x="1223" y="2534"/>
                    <a:pt x="1223" y="2552"/>
                  </a:cubicBezTo>
                  <a:cubicBezTo>
                    <a:pt x="1228" y="2576"/>
                    <a:pt x="1228" y="2618"/>
                    <a:pt x="1228" y="2642"/>
                  </a:cubicBezTo>
                  <a:cubicBezTo>
                    <a:pt x="1204" y="2648"/>
                    <a:pt x="1169" y="2654"/>
                    <a:pt x="1151" y="2672"/>
                  </a:cubicBezTo>
                  <a:cubicBezTo>
                    <a:pt x="1139" y="2690"/>
                    <a:pt x="1133" y="2714"/>
                    <a:pt x="1109" y="2732"/>
                  </a:cubicBezTo>
                  <a:cubicBezTo>
                    <a:pt x="1097" y="2738"/>
                    <a:pt x="1067" y="2732"/>
                    <a:pt x="1055" y="2732"/>
                  </a:cubicBezTo>
                  <a:cubicBezTo>
                    <a:pt x="1031" y="2732"/>
                    <a:pt x="1001" y="2720"/>
                    <a:pt x="995" y="2696"/>
                  </a:cubicBezTo>
                  <a:cubicBezTo>
                    <a:pt x="989" y="2660"/>
                    <a:pt x="1007" y="2648"/>
                    <a:pt x="953" y="2648"/>
                  </a:cubicBezTo>
                  <a:cubicBezTo>
                    <a:pt x="905" y="2660"/>
                    <a:pt x="887" y="2690"/>
                    <a:pt x="833" y="2672"/>
                  </a:cubicBezTo>
                  <a:cubicBezTo>
                    <a:pt x="797" y="2660"/>
                    <a:pt x="779" y="2612"/>
                    <a:pt x="749" y="2606"/>
                  </a:cubicBezTo>
                  <a:cubicBezTo>
                    <a:pt x="707" y="2594"/>
                    <a:pt x="695" y="2612"/>
                    <a:pt x="653" y="2594"/>
                  </a:cubicBezTo>
                  <a:cubicBezTo>
                    <a:pt x="575" y="2552"/>
                    <a:pt x="491" y="2762"/>
                    <a:pt x="521" y="2822"/>
                  </a:cubicBezTo>
                  <a:cubicBezTo>
                    <a:pt x="557" y="2900"/>
                    <a:pt x="497" y="2918"/>
                    <a:pt x="426" y="2918"/>
                  </a:cubicBezTo>
                  <a:cubicBezTo>
                    <a:pt x="378" y="2918"/>
                    <a:pt x="378" y="2960"/>
                    <a:pt x="336" y="2971"/>
                  </a:cubicBezTo>
                  <a:cubicBezTo>
                    <a:pt x="300" y="2930"/>
                    <a:pt x="288" y="2924"/>
                    <a:pt x="228" y="2912"/>
                  </a:cubicBezTo>
                  <a:cubicBezTo>
                    <a:pt x="204" y="2912"/>
                    <a:pt x="198" y="2900"/>
                    <a:pt x="186" y="2888"/>
                  </a:cubicBezTo>
                  <a:cubicBezTo>
                    <a:pt x="102" y="2846"/>
                    <a:pt x="120" y="2786"/>
                    <a:pt x="90" y="2714"/>
                  </a:cubicBezTo>
                  <a:cubicBezTo>
                    <a:pt x="72" y="2666"/>
                    <a:pt x="36" y="2624"/>
                    <a:pt x="42" y="2570"/>
                  </a:cubicBezTo>
                  <a:cubicBezTo>
                    <a:pt x="48" y="2528"/>
                    <a:pt x="54" y="2498"/>
                    <a:pt x="66" y="2462"/>
                  </a:cubicBezTo>
                  <a:cubicBezTo>
                    <a:pt x="72" y="2432"/>
                    <a:pt x="96" y="2414"/>
                    <a:pt x="102" y="2390"/>
                  </a:cubicBezTo>
                  <a:cubicBezTo>
                    <a:pt x="102" y="2378"/>
                    <a:pt x="108" y="2348"/>
                    <a:pt x="102" y="2336"/>
                  </a:cubicBezTo>
                  <a:cubicBezTo>
                    <a:pt x="102" y="2312"/>
                    <a:pt x="84" y="2300"/>
                    <a:pt x="90" y="2270"/>
                  </a:cubicBezTo>
                  <a:cubicBezTo>
                    <a:pt x="96" y="2246"/>
                    <a:pt x="108" y="2228"/>
                    <a:pt x="108" y="2198"/>
                  </a:cubicBezTo>
                  <a:cubicBezTo>
                    <a:pt x="108" y="2187"/>
                    <a:pt x="84" y="2180"/>
                    <a:pt x="78" y="2175"/>
                  </a:cubicBezTo>
                  <a:cubicBezTo>
                    <a:pt x="66" y="2169"/>
                    <a:pt x="66" y="2163"/>
                    <a:pt x="54" y="2156"/>
                  </a:cubicBezTo>
                  <a:cubicBezTo>
                    <a:pt x="48" y="2103"/>
                    <a:pt x="48" y="2103"/>
                    <a:pt x="48" y="2103"/>
                  </a:cubicBezTo>
                  <a:cubicBezTo>
                    <a:pt x="30" y="2073"/>
                    <a:pt x="0" y="2049"/>
                    <a:pt x="6" y="2013"/>
                  </a:cubicBezTo>
                  <a:cubicBezTo>
                    <a:pt x="12" y="1983"/>
                    <a:pt x="12" y="1947"/>
                    <a:pt x="12" y="1917"/>
                  </a:cubicBezTo>
                  <a:cubicBezTo>
                    <a:pt x="36" y="1917"/>
                    <a:pt x="42" y="1929"/>
                    <a:pt x="60" y="1935"/>
                  </a:cubicBezTo>
                  <a:cubicBezTo>
                    <a:pt x="96" y="1941"/>
                    <a:pt x="120" y="1953"/>
                    <a:pt x="156" y="1965"/>
                  </a:cubicBezTo>
                  <a:cubicBezTo>
                    <a:pt x="186" y="1971"/>
                    <a:pt x="210" y="1965"/>
                    <a:pt x="240" y="1947"/>
                  </a:cubicBezTo>
                  <a:cubicBezTo>
                    <a:pt x="264" y="1935"/>
                    <a:pt x="240" y="1875"/>
                    <a:pt x="252" y="1845"/>
                  </a:cubicBezTo>
                  <a:cubicBezTo>
                    <a:pt x="258" y="1827"/>
                    <a:pt x="258" y="1815"/>
                    <a:pt x="240" y="1803"/>
                  </a:cubicBezTo>
                  <a:cubicBezTo>
                    <a:pt x="234" y="1797"/>
                    <a:pt x="228" y="1791"/>
                    <a:pt x="216" y="1785"/>
                  </a:cubicBezTo>
                  <a:cubicBezTo>
                    <a:pt x="198" y="1773"/>
                    <a:pt x="216" y="1755"/>
                    <a:pt x="222" y="1737"/>
                  </a:cubicBezTo>
                  <a:cubicBezTo>
                    <a:pt x="222" y="1707"/>
                    <a:pt x="222" y="1689"/>
                    <a:pt x="204" y="1665"/>
                  </a:cubicBezTo>
                  <a:cubicBezTo>
                    <a:pt x="192" y="1653"/>
                    <a:pt x="186" y="1581"/>
                    <a:pt x="198" y="1563"/>
                  </a:cubicBezTo>
                  <a:cubicBezTo>
                    <a:pt x="210" y="1545"/>
                    <a:pt x="198" y="1539"/>
                    <a:pt x="204" y="1521"/>
                  </a:cubicBezTo>
                  <a:cubicBezTo>
                    <a:pt x="204" y="1509"/>
                    <a:pt x="210" y="1503"/>
                    <a:pt x="216" y="1491"/>
                  </a:cubicBezTo>
                  <a:cubicBezTo>
                    <a:pt x="222" y="1485"/>
                    <a:pt x="222" y="1473"/>
                    <a:pt x="228" y="1461"/>
                  </a:cubicBezTo>
                  <a:cubicBezTo>
                    <a:pt x="258" y="1468"/>
                    <a:pt x="258" y="1444"/>
                    <a:pt x="288" y="1444"/>
                  </a:cubicBezTo>
                  <a:cubicBezTo>
                    <a:pt x="324" y="1444"/>
                    <a:pt x="390" y="1449"/>
                    <a:pt x="408" y="1402"/>
                  </a:cubicBezTo>
                  <a:cubicBezTo>
                    <a:pt x="419" y="1378"/>
                    <a:pt x="360" y="1348"/>
                    <a:pt x="360" y="1312"/>
                  </a:cubicBezTo>
                  <a:cubicBezTo>
                    <a:pt x="360" y="1306"/>
                    <a:pt x="390" y="1252"/>
                    <a:pt x="360" y="1270"/>
                  </a:cubicBezTo>
                  <a:cubicBezTo>
                    <a:pt x="348" y="1276"/>
                    <a:pt x="324" y="1276"/>
                    <a:pt x="312" y="1264"/>
                  </a:cubicBezTo>
                  <a:cubicBezTo>
                    <a:pt x="282" y="1240"/>
                    <a:pt x="348" y="1240"/>
                    <a:pt x="366" y="1234"/>
                  </a:cubicBezTo>
                  <a:cubicBezTo>
                    <a:pt x="378" y="1222"/>
                    <a:pt x="378" y="1210"/>
                    <a:pt x="371" y="1198"/>
                  </a:cubicBezTo>
                  <a:cubicBezTo>
                    <a:pt x="371" y="1192"/>
                    <a:pt x="360" y="1186"/>
                    <a:pt x="360" y="1180"/>
                  </a:cubicBezTo>
                  <a:cubicBezTo>
                    <a:pt x="354" y="1168"/>
                    <a:pt x="360" y="1156"/>
                    <a:pt x="360" y="1144"/>
                  </a:cubicBezTo>
                  <a:cubicBezTo>
                    <a:pt x="371" y="1120"/>
                    <a:pt x="371" y="1097"/>
                    <a:pt x="378" y="1073"/>
                  </a:cubicBezTo>
                  <a:cubicBezTo>
                    <a:pt x="390" y="1019"/>
                    <a:pt x="426" y="1037"/>
                    <a:pt x="450" y="1007"/>
                  </a:cubicBezTo>
                  <a:cubicBezTo>
                    <a:pt x="467" y="983"/>
                    <a:pt x="467" y="971"/>
                    <a:pt x="455" y="947"/>
                  </a:cubicBezTo>
                  <a:cubicBezTo>
                    <a:pt x="450" y="935"/>
                    <a:pt x="450" y="917"/>
                    <a:pt x="443" y="911"/>
                  </a:cubicBezTo>
                  <a:cubicBezTo>
                    <a:pt x="431" y="905"/>
                    <a:pt x="413" y="917"/>
                    <a:pt x="408" y="911"/>
                  </a:cubicBezTo>
                  <a:cubicBezTo>
                    <a:pt x="384" y="905"/>
                    <a:pt x="390" y="887"/>
                    <a:pt x="366" y="893"/>
                  </a:cubicBezTo>
                  <a:cubicBezTo>
                    <a:pt x="342" y="893"/>
                    <a:pt x="312" y="911"/>
                    <a:pt x="294" y="899"/>
                  </a:cubicBezTo>
                  <a:cubicBezTo>
                    <a:pt x="312" y="857"/>
                    <a:pt x="300" y="791"/>
                    <a:pt x="306" y="773"/>
                  </a:cubicBezTo>
                  <a:cubicBezTo>
                    <a:pt x="324" y="737"/>
                    <a:pt x="360" y="749"/>
                    <a:pt x="348" y="707"/>
                  </a:cubicBezTo>
                  <a:cubicBezTo>
                    <a:pt x="336" y="647"/>
                    <a:pt x="228" y="618"/>
                    <a:pt x="324" y="582"/>
                  </a:cubicBezTo>
                  <a:cubicBezTo>
                    <a:pt x="378" y="558"/>
                    <a:pt x="371" y="486"/>
                    <a:pt x="426" y="492"/>
                  </a:cubicBezTo>
                  <a:cubicBezTo>
                    <a:pt x="443" y="498"/>
                    <a:pt x="450" y="516"/>
                    <a:pt x="467" y="516"/>
                  </a:cubicBezTo>
                  <a:cubicBezTo>
                    <a:pt x="485" y="516"/>
                    <a:pt x="647" y="438"/>
                    <a:pt x="653" y="426"/>
                  </a:cubicBezTo>
                  <a:cubicBezTo>
                    <a:pt x="659" y="414"/>
                    <a:pt x="641" y="402"/>
                    <a:pt x="653" y="390"/>
                  </a:cubicBezTo>
                  <a:cubicBezTo>
                    <a:pt x="701" y="330"/>
                    <a:pt x="683" y="336"/>
                    <a:pt x="683" y="258"/>
                  </a:cubicBezTo>
                  <a:cubicBezTo>
                    <a:pt x="689" y="234"/>
                    <a:pt x="683" y="216"/>
                    <a:pt x="695" y="198"/>
                  </a:cubicBezTo>
                  <a:cubicBezTo>
                    <a:pt x="707" y="168"/>
                    <a:pt x="743" y="150"/>
                    <a:pt x="755" y="120"/>
                  </a:cubicBezTo>
                  <a:cubicBezTo>
                    <a:pt x="761" y="108"/>
                    <a:pt x="767" y="90"/>
                    <a:pt x="767" y="78"/>
                  </a:cubicBezTo>
                  <a:cubicBezTo>
                    <a:pt x="767" y="72"/>
                    <a:pt x="761" y="42"/>
                    <a:pt x="755" y="3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 name="Freeform 121"/>
            <p:cNvSpPr>
              <a:spLocks noChangeArrowheads="1"/>
            </p:cNvSpPr>
            <p:nvPr/>
          </p:nvSpPr>
          <p:spPr bwMode="auto">
            <a:xfrm>
              <a:off x="7296180" y="2603302"/>
              <a:ext cx="619274" cy="881696"/>
            </a:xfrm>
            <a:custGeom>
              <a:avLst/>
              <a:gdLst>
                <a:gd name="T0" fmla="*/ 320203 w 1679"/>
                <a:gd name="T1" fmla="*/ 0 h 2391"/>
                <a:gd name="T2" fmla="*/ 243355 w 1679"/>
                <a:gd name="T3" fmla="*/ 108229 h 2391"/>
                <a:gd name="T4" fmla="*/ 243355 w 1679"/>
                <a:gd name="T5" fmla="*/ 194599 h 2391"/>
                <a:gd name="T6" fmla="*/ 208132 w 1679"/>
                <a:gd name="T7" fmla="*/ 268174 h 2391"/>
                <a:gd name="T8" fmla="*/ 220940 w 1679"/>
                <a:gd name="T9" fmla="*/ 332152 h 2391"/>
                <a:gd name="T10" fmla="*/ 172910 w 1679"/>
                <a:gd name="T11" fmla="*/ 434517 h 2391"/>
                <a:gd name="T12" fmla="*/ 70445 w 1679"/>
                <a:gd name="T13" fmla="*/ 498495 h 2391"/>
                <a:gd name="T14" fmla="*/ 108869 w 1679"/>
                <a:gd name="T15" fmla="*/ 559274 h 2391"/>
                <a:gd name="T16" fmla="*/ 172910 w 1679"/>
                <a:gd name="T17" fmla="*/ 629116 h 2391"/>
                <a:gd name="T18" fmla="*/ 179314 w 1679"/>
                <a:gd name="T19" fmla="*/ 683497 h 2391"/>
                <a:gd name="T20" fmla="*/ 211334 w 1679"/>
                <a:gd name="T21" fmla="*/ 785862 h 2391"/>
                <a:gd name="T22" fmla="*/ 198526 w 1679"/>
                <a:gd name="T23" fmla="*/ 837044 h 2391"/>
                <a:gd name="T24" fmla="*/ 153698 w 1679"/>
                <a:gd name="T25" fmla="*/ 859437 h 2391"/>
                <a:gd name="T26" fmla="*/ 220940 w 1679"/>
                <a:gd name="T27" fmla="*/ 990058 h 2391"/>
                <a:gd name="T28" fmla="*/ 121677 w 1679"/>
                <a:gd name="T29" fmla="*/ 1044439 h 2391"/>
                <a:gd name="T30" fmla="*/ 32020 w 1679"/>
                <a:gd name="T31" fmla="*/ 1105219 h 2391"/>
                <a:gd name="T32" fmla="*/ 29352 w 1679"/>
                <a:gd name="T33" fmla="*/ 1207050 h 2391"/>
                <a:gd name="T34" fmla="*/ 108869 w 1679"/>
                <a:gd name="T35" fmla="*/ 1216647 h 2391"/>
                <a:gd name="T36" fmla="*/ 108869 w 1679"/>
                <a:gd name="T37" fmla="*/ 1219846 h 2391"/>
                <a:gd name="T38" fmla="*/ 108869 w 1679"/>
                <a:gd name="T39" fmla="*/ 1219846 h 2391"/>
                <a:gd name="T40" fmla="*/ 182516 w 1679"/>
                <a:gd name="T41" fmla="*/ 1251835 h 2391"/>
                <a:gd name="T42" fmla="*/ 409327 w 1679"/>
                <a:gd name="T43" fmla="*/ 1098821 h 2391"/>
                <a:gd name="T44" fmla="*/ 495782 w 1679"/>
                <a:gd name="T45" fmla="*/ 1009252 h 2391"/>
                <a:gd name="T46" fmla="*/ 553418 w 1679"/>
                <a:gd name="T47" fmla="*/ 1066832 h 2391"/>
                <a:gd name="T48" fmla="*/ 671894 w 1679"/>
                <a:gd name="T49" fmla="*/ 1006053 h 2391"/>
                <a:gd name="T50" fmla="*/ 767955 w 1679"/>
                <a:gd name="T51" fmla="*/ 986859 h 2391"/>
                <a:gd name="T52" fmla="*/ 844270 w 1679"/>
                <a:gd name="T53" fmla="*/ 894625 h 2391"/>
                <a:gd name="T54" fmla="*/ 895502 w 1679"/>
                <a:gd name="T55" fmla="*/ 862636 h 2391"/>
                <a:gd name="T56" fmla="*/ 889098 w 1679"/>
                <a:gd name="T57" fmla="*/ 821050 h 2391"/>
                <a:gd name="T58" fmla="*/ 876824 w 1679"/>
                <a:gd name="T59" fmla="*/ 699492 h 2391"/>
                <a:gd name="T60" fmla="*/ 886430 w 1679"/>
                <a:gd name="T61" fmla="*/ 581133 h 2391"/>
                <a:gd name="T62" fmla="*/ 771157 w 1679"/>
                <a:gd name="T63" fmla="*/ 469705 h 2391"/>
                <a:gd name="T64" fmla="*/ 633469 w 1679"/>
                <a:gd name="T65" fmla="*/ 450511 h 2391"/>
                <a:gd name="T66" fmla="*/ 707116 w 1679"/>
                <a:gd name="T67" fmla="*/ 405727 h 2391"/>
                <a:gd name="T68" fmla="*/ 739136 w 1679"/>
                <a:gd name="T69" fmla="*/ 245782 h 2391"/>
                <a:gd name="T70" fmla="*/ 755146 w 1679"/>
                <a:gd name="T71" fmla="*/ 162611 h 2391"/>
                <a:gd name="T72" fmla="*/ 588641 w 1679"/>
                <a:gd name="T73" fmla="*/ 137553 h 2391"/>
                <a:gd name="T74" fmla="*/ 320203 w 1679"/>
                <a:gd name="T75" fmla="*/ 0 h 239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79" h="2391">
                  <a:moveTo>
                    <a:pt x="600" y="0"/>
                  </a:moveTo>
                  <a:lnTo>
                    <a:pt x="600" y="0"/>
                  </a:lnTo>
                  <a:cubicBezTo>
                    <a:pt x="558" y="48"/>
                    <a:pt x="528" y="96"/>
                    <a:pt x="498" y="150"/>
                  </a:cubicBezTo>
                  <a:cubicBezTo>
                    <a:pt x="492" y="174"/>
                    <a:pt x="468" y="186"/>
                    <a:pt x="456" y="203"/>
                  </a:cubicBezTo>
                  <a:cubicBezTo>
                    <a:pt x="444" y="227"/>
                    <a:pt x="444" y="258"/>
                    <a:pt x="438" y="281"/>
                  </a:cubicBezTo>
                  <a:cubicBezTo>
                    <a:pt x="414" y="341"/>
                    <a:pt x="456" y="317"/>
                    <a:pt x="456" y="365"/>
                  </a:cubicBezTo>
                  <a:cubicBezTo>
                    <a:pt x="456" y="401"/>
                    <a:pt x="450" y="419"/>
                    <a:pt x="426" y="443"/>
                  </a:cubicBezTo>
                  <a:cubicBezTo>
                    <a:pt x="414" y="455"/>
                    <a:pt x="390" y="479"/>
                    <a:pt x="390" y="503"/>
                  </a:cubicBezTo>
                  <a:cubicBezTo>
                    <a:pt x="390" y="539"/>
                    <a:pt x="522" y="533"/>
                    <a:pt x="480" y="563"/>
                  </a:cubicBezTo>
                  <a:cubicBezTo>
                    <a:pt x="444" y="587"/>
                    <a:pt x="438" y="587"/>
                    <a:pt x="414" y="623"/>
                  </a:cubicBezTo>
                  <a:cubicBezTo>
                    <a:pt x="402" y="647"/>
                    <a:pt x="384" y="671"/>
                    <a:pt x="372" y="695"/>
                  </a:cubicBezTo>
                  <a:cubicBezTo>
                    <a:pt x="354" y="749"/>
                    <a:pt x="378" y="773"/>
                    <a:pt x="324" y="815"/>
                  </a:cubicBezTo>
                  <a:cubicBezTo>
                    <a:pt x="276" y="851"/>
                    <a:pt x="222" y="833"/>
                    <a:pt x="174" y="857"/>
                  </a:cubicBezTo>
                  <a:cubicBezTo>
                    <a:pt x="150" y="893"/>
                    <a:pt x="168" y="899"/>
                    <a:pt x="132" y="935"/>
                  </a:cubicBezTo>
                  <a:cubicBezTo>
                    <a:pt x="108" y="953"/>
                    <a:pt x="162" y="965"/>
                    <a:pt x="180" y="977"/>
                  </a:cubicBezTo>
                  <a:cubicBezTo>
                    <a:pt x="204" y="994"/>
                    <a:pt x="192" y="1025"/>
                    <a:pt x="204" y="1049"/>
                  </a:cubicBezTo>
                  <a:cubicBezTo>
                    <a:pt x="222" y="1078"/>
                    <a:pt x="264" y="1132"/>
                    <a:pt x="300" y="1150"/>
                  </a:cubicBezTo>
                  <a:cubicBezTo>
                    <a:pt x="312" y="1156"/>
                    <a:pt x="324" y="1162"/>
                    <a:pt x="324" y="1180"/>
                  </a:cubicBezTo>
                  <a:cubicBezTo>
                    <a:pt x="324" y="1192"/>
                    <a:pt x="300" y="1192"/>
                    <a:pt x="300" y="1210"/>
                  </a:cubicBezTo>
                  <a:cubicBezTo>
                    <a:pt x="300" y="1228"/>
                    <a:pt x="330" y="1264"/>
                    <a:pt x="336" y="1282"/>
                  </a:cubicBezTo>
                  <a:cubicBezTo>
                    <a:pt x="354" y="1318"/>
                    <a:pt x="420" y="1306"/>
                    <a:pt x="432" y="1342"/>
                  </a:cubicBezTo>
                  <a:cubicBezTo>
                    <a:pt x="444" y="1366"/>
                    <a:pt x="408" y="1450"/>
                    <a:pt x="396" y="1474"/>
                  </a:cubicBezTo>
                  <a:cubicBezTo>
                    <a:pt x="396" y="1504"/>
                    <a:pt x="408" y="1516"/>
                    <a:pt x="420" y="1540"/>
                  </a:cubicBezTo>
                  <a:cubicBezTo>
                    <a:pt x="432" y="1558"/>
                    <a:pt x="384" y="1564"/>
                    <a:pt x="372" y="1570"/>
                  </a:cubicBezTo>
                  <a:cubicBezTo>
                    <a:pt x="348" y="1588"/>
                    <a:pt x="318" y="1600"/>
                    <a:pt x="288" y="1612"/>
                  </a:cubicBezTo>
                  <a:cubicBezTo>
                    <a:pt x="300" y="1642"/>
                    <a:pt x="348" y="1654"/>
                    <a:pt x="360" y="1690"/>
                  </a:cubicBezTo>
                  <a:cubicBezTo>
                    <a:pt x="372" y="1708"/>
                    <a:pt x="420" y="1851"/>
                    <a:pt x="414" y="1857"/>
                  </a:cubicBezTo>
                  <a:cubicBezTo>
                    <a:pt x="402" y="1881"/>
                    <a:pt x="378" y="1893"/>
                    <a:pt x="354" y="1899"/>
                  </a:cubicBezTo>
                  <a:cubicBezTo>
                    <a:pt x="294" y="1917"/>
                    <a:pt x="300" y="1965"/>
                    <a:pt x="228" y="1959"/>
                  </a:cubicBezTo>
                  <a:cubicBezTo>
                    <a:pt x="198" y="1953"/>
                    <a:pt x="186" y="1995"/>
                    <a:pt x="168" y="2013"/>
                  </a:cubicBezTo>
                  <a:cubicBezTo>
                    <a:pt x="144" y="2037"/>
                    <a:pt x="96" y="2067"/>
                    <a:pt x="60" y="2073"/>
                  </a:cubicBezTo>
                  <a:cubicBezTo>
                    <a:pt x="0" y="2079"/>
                    <a:pt x="42" y="2127"/>
                    <a:pt x="72" y="2157"/>
                  </a:cubicBezTo>
                  <a:cubicBezTo>
                    <a:pt x="55" y="2264"/>
                    <a:pt x="55" y="2264"/>
                    <a:pt x="55" y="2264"/>
                  </a:cubicBezTo>
                  <a:cubicBezTo>
                    <a:pt x="108" y="2264"/>
                    <a:pt x="156" y="2282"/>
                    <a:pt x="204" y="2282"/>
                  </a:cubicBezTo>
                  <a:cubicBezTo>
                    <a:pt x="204" y="2288"/>
                    <a:pt x="204" y="2288"/>
                    <a:pt x="204" y="2288"/>
                  </a:cubicBezTo>
                  <a:cubicBezTo>
                    <a:pt x="222" y="2306"/>
                    <a:pt x="210" y="2354"/>
                    <a:pt x="246" y="2372"/>
                  </a:cubicBezTo>
                  <a:cubicBezTo>
                    <a:pt x="276" y="2390"/>
                    <a:pt x="318" y="2366"/>
                    <a:pt x="342" y="2348"/>
                  </a:cubicBezTo>
                  <a:cubicBezTo>
                    <a:pt x="444" y="2282"/>
                    <a:pt x="672" y="2342"/>
                    <a:pt x="696" y="2199"/>
                  </a:cubicBezTo>
                  <a:cubicBezTo>
                    <a:pt x="702" y="2169"/>
                    <a:pt x="750" y="2085"/>
                    <a:pt x="767" y="2061"/>
                  </a:cubicBezTo>
                  <a:cubicBezTo>
                    <a:pt x="804" y="2013"/>
                    <a:pt x="756" y="1989"/>
                    <a:pt x="815" y="1929"/>
                  </a:cubicBezTo>
                  <a:cubicBezTo>
                    <a:pt x="875" y="1899"/>
                    <a:pt x="851" y="1863"/>
                    <a:pt x="929" y="1893"/>
                  </a:cubicBezTo>
                  <a:cubicBezTo>
                    <a:pt x="971" y="1905"/>
                    <a:pt x="983" y="1887"/>
                    <a:pt x="1001" y="1935"/>
                  </a:cubicBezTo>
                  <a:cubicBezTo>
                    <a:pt x="1013" y="1965"/>
                    <a:pt x="1037" y="1959"/>
                    <a:pt x="1037" y="2001"/>
                  </a:cubicBezTo>
                  <a:cubicBezTo>
                    <a:pt x="1043" y="2085"/>
                    <a:pt x="1145" y="1983"/>
                    <a:pt x="1169" y="1971"/>
                  </a:cubicBezTo>
                  <a:cubicBezTo>
                    <a:pt x="1193" y="1959"/>
                    <a:pt x="1253" y="1911"/>
                    <a:pt x="1259" y="1887"/>
                  </a:cubicBezTo>
                  <a:cubicBezTo>
                    <a:pt x="1277" y="1857"/>
                    <a:pt x="1253" y="1857"/>
                    <a:pt x="1307" y="1857"/>
                  </a:cubicBezTo>
                  <a:cubicBezTo>
                    <a:pt x="1343" y="1857"/>
                    <a:pt x="1415" y="1875"/>
                    <a:pt x="1439" y="1851"/>
                  </a:cubicBezTo>
                  <a:cubicBezTo>
                    <a:pt x="1559" y="1720"/>
                    <a:pt x="1559" y="1720"/>
                    <a:pt x="1559" y="1720"/>
                  </a:cubicBezTo>
                  <a:cubicBezTo>
                    <a:pt x="1565" y="1702"/>
                    <a:pt x="1571" y="1690"/>
                    <a:pt x="1582" y="1678"/>
                  </a:cubicBezTo>
                  <a:cubicBezTo>
                    <a:pt x="1589" y="1672"/>
                    <a:pt x="1595" y="1666"/>
                    <a:pt x="1606" y="1666"/>
                  </a:cubicBezTo>
                  <a:cubicBezTo>
                    <a:pt x="1637" y="1666"/>
                    <a:pt x="1648" y="1630"/>
                    <a:pt x="1678" y="1618"/>
                  </a:cubicBezTo>
                  <a:cubicBezTo>
                    <a:pt x="1666" y="1540"/>
                    <a:pt x="1666" y="1540"/>
                    <a:pt x="1666" y="1540"/>
                  </a:cubicBezTo>
                  <a:cubicBezTo>
                    <a:pt x="1661" y="1474"/>
                    <a:pt x="1606" y="1492"/>
                    <a:pt x="1601" y="1432"/>
                  </a:cubicBezTo>
                  <a:cubicBezTo>
                    <a:pt x="1589" y="1378"/>
                    <a:pt x="1630" y="1360"/>
                    <a:pt x="1643" y="1312"/>
                  </a:cubicBezTo>
                  <a:cubicBezTo>
                    <a:pt x="1643" y="1276"/>
                    <a:pt x="1643" y="1240"/>
                    <a:pt x="1643" y="1204"/>
                  </a:cubicBezTo>
                  <a:cubicBezTo>
                    <a:pt x="1637" y="1162"/>
                    <a:pt x="1672" y="1138"/>
                    <a:pt x="1661" y="1090"/>
                  </a:cubicBezTo>
                  <a:cubicBezTo>
                    <a:pt x="1643" y="1042"/>
                    <a:pt x="1630" y="959"/>
                    <a:pt x="1582" y="929"/>
                  </a:cubicBezTo>
                  <a:cubicBezTo>
                    <a:pt x="1547" y="893"/>
                    <a:pt x="1499" y="869"/>
                    <a:pt x="1445" y="881"/>
                  </a:cubicBezTo>
                  <a:cubicBezTo>
                    <a:pt x="1397" y="887"/>
                    <a:pt x="1349" y="965"/>
                    <a:pt x="1295" y="911"/>
                  </a:cubicBezTo>
                  <a:cubicBezTo>
                    <a:pt x="1265" y="881"/>
                    <a:pt x="1217" y="875"/>
                    <a:pt x="1187" y="845"/>
                  </a:cubicBezTo>
                  <a:cubicBezTo>
                    <a:pt x="1187" y="839"/>
                    <a:pt x="1235" y="815"/>
                    <a:pt x="1247" y="809"/>
                  </a:cubicBezTo>
                  <a:cubicBezTo>
                    <a:pt x="1277" y="797"/>
                    <a:pt x="1301" y="779"/>
                    <a:pt x="1325" y="761"/>
                  </a:cubicBezTo>
                  <a:cubicBezTo>
                    <a:pt x="1385" y="719"/>
                    <a:pt x="1415" y="653"/>
                    <a:pt x="1415" y="587"/>
                  </a:cubicBezTo>
                  <a:cubicBezTo>
                    <a:pt x="1415" y="539"/>
                    <a:pt x="1391" y="503"/>
                    <a:pt x="1385" y="461"/>
                  </a:cubicBezTo>
                  <a:cubicBezTo>
                    <a:pt x="1373" y="395"/>
                    <a:pt x="1415" y="359"/>
                    <a:pt x="1415" y="305"/>
                  </a:cubicBezTo>
                  <a:cubicBezTo>
                    <a:pt x="1409" y="293"/>
                    <a:pt x="1349" y="293"/>
                    <a:pt x="1331" y="293"/>
                  </a:cubicBezTo>
                  <a:cubicBezTo>
                    <a:pt x="1253" y="281"/>
                    <a:pt x="1187" y="245"/>
                    <a:pt x="1103" y="258"/>
                  </a:cubicBezTo>
                  <a:cubicBezTo>
                    <a:pt x="1043" y="269"/>
                    <a:pt x="941" y="299"/>
                    <a:pt x="887" y="275"/>
                  </a:cubicBezTo>
                  <a:cubicBezTo>
                    <a:pt x="780" y="221"/>
                    <a:pt x="720" y="54"/>
                    <a:pt x="600"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8" name="Freeform 122"/>
            <p:cNvSpPr>
              <a:spLocks noChangeArrowheads="1"/>
            </p:cNvSpPr>
            <p:nvPr/>
          </p:nvSpPr>
          <p:spPr bwMode="auto">
            <a:xfrm>
              <a:off x="6266253" y="2959054"/>
              <a:ext cx="566569" cy="599509"/>
            </a:xfrm>
            <a:custGeom>
              <a:avLst/>
              <a:gdLst>
                <a:gd name="T0" fmla="*/ 562335 w 1534"/>
                <a:gd name="T1" fmla="*/ 98658 h 1623"/>
                <a:gd name="T2" fmla="*/ 648766 w 1534"/>
                <a:gd name="T3" fmla="*/ 149853 h 1623"/>
                <a:gd name="T4" fmla="*/ 789083 w 1534"/>
                <a:gd name="T5" fmla="*/ 101857 h 1623"/>
                <a:gd name="T6" fmla="*/ 811491 w 1534"/>
                <a:gd name="T7" fmla="*/ 95458 h 1623"/>
                <a:gd name="T8" fmla="*/ 811491 w 1534"/>
                <a:gd name="T9" fmla="*/ 143453 h 1623"/>
                <a:gd name="T10" fmla="*/ 773077 w 1534"/>
                <a:gd name="T11" fmla="*/ 217047 h 1623"/>
                <a:gd name="T12" fmla="*/ 757072 w 1534"/>
                <a:gd name="T13" fmla="*/ 306638 h 1623"/>
                <a:gd name="T14" fmla="*/ 635962 w 1534"/>
                <a:gd name="T15" fmla="*/ 341835 h 1623"/>
                <a:gd name="T16" fmla="*/ 594347 w 1534"/>
                <a:gd name="T17" fmla="*/ 456491 h 1623"/>
                <a:gd name="T18" fmla="*/ 565536 w 1534"/>
                <a:gd name="T19" fmla="*/ 558882 h 1623"/>
                <a:gd name="T20" fmla="*/ 543128 w 1534"/>
                <a:gd name="T21" fmla="*/ 565281 h 1623"/>
                <a:gd name="T22" fmla="*/ 411881 w 1534"/>
                <a:gd name="T23" fmla="*/ 530084 h 1623"/>
                <a:gd name="T24" fmla="*/ 360663 w 1534"/>
                <a:gd name="T25" fmla="*/ 491688 h 1623"/>
                <a:gd name="T26" fmla="*/ 335054 w 1534"/>
                <a:gd name="T27" fmla="*/ 555682 h 1623"/>
                <a:gd name="T28" fmla="*/ 344657 w 1534"/>
                <a:gd name="T29" fmla="*/ 661272 h 1623"/>
                <a:gd name="T30" fmla="*/ 379870 w 1534"/>
                <a:gd name="T31" fmla="*/ 699135 h 1623"/>
                <a:gd name="T32" fmla="*/ 443893 w 1534"/>
                <a:gd name="T33" fmla="*/ 772729 h 1623"/>
                <a:gd name="T34" fmla="*/ 482306 w 1534"/>
                <a:gd name="T35" fmla="*/ 827124 h 1623"/>
                <a:gd name="T36" fmla="*/ 459898 w 1534"/>
                <a:gd name="T37" fmla="*/ 830323 h 1623"/>
                <a:gd name="T38" fmla="*/ 418283 w 1534"/>
                <a:gd name="T39" fmla="*/ 864987 h 1623"/>
                <a:gd name="T40" fmla="*/ 379870 w 1534"/>
                <a:gd name="T41" fmla="*/ 801526 h 1623"/>
                <a:gd name="T42" fmla="*/ 357462 w 1534"/>
                <a:gd name="T43" fmla="*/ 791927 h 1623"/>
                <a:gd name="T44" fmla="*/ 312646 w 1534"/>
                <a:gd name="T45" fmla="*/ 763129 h 1623"/>
                <a:gd name="T46" fmla="*/ 248623 w 1534"/>
                <a:gd name="T47" fmla="*/ 651673 h 1623"/>
                <a:gd name="T48" fmla="*/ 261427 w 1534"/>
                <a:gd name="T49" fmla="*/ 536484 h 1623"/>
                <a:gd name="T50" fmla="*/ 271031 w 1534"/>
                <a:gd name="T51" fmla="*/ 409029 h 1623"/>
                <a:gd name="T52" fmla="*/ 274232 w 1534"/>
                <a:gd name="T53" fmla="*/ 341835 h 1623"/>
                <a:gd name="T54" fmla="*/ 216611 w 1534"/>
                <a:gd name="T55" fmla="*/ 322637 h 1623"/>
                <a:gd name="T56" fmla="*/ 201139 w 1534"/>
                <a:gd name="T57" fmla="*/ 229845 h 1623"/>
                <a:gd name="T58" fmla="*/ 201139 w 1534"/>
                <a:gd name="T59" fmla="*/ 140254 h 1623"/>
                <a:gd name="T60" fmla="*/ 105104 w 1534"/>
                <a:gd name="T61" fmla="*/ 133854 h 1623"/>
                <a:gd name="T62" fmla="*/ 25076 w 1534"/>
                <a:gd name="T63" fmla="*/ 159452 h 1623"/>
                <a:gd name="T64" fmla="*/ 0 w 1534"/>
                <a:gd name="T65" fmla="*/ 133854 h 1623"/>
                <a:gd name="T66" fmla="*/ 66691 w 1534"/>
                <a:gd name="T67" fmla="*/ 111456 h 1623"/>
                <a:gd name="T68" fmla="*/ 156323 w 1534"/>
                <a:gd name="T69" fmla="*/ 85859 h 1623"/>
                <a:gd name="T70" fmla="*/ 267829 w 1534"/>
                <a:gd name="T71" fmla="*/ 105057 h 1623"/>
                <a:gd name="T72" fmla="*/ 383071 w 1534"/>
                <a:gd name="T73" fmla="*/ 28264 h 1623"/>
                <a:gd name="T74" fmla="*/ 431088 w 1534"/>
                <a:gd name="T75" fmla="*/ 66661 h 1623"/>
                <a:gd name="T76" fmla="*/ 472703 w 1534"/>
                <a:gd name="T77" fmla="*/ 34663 h 1623"/>
                <a:gd name="T78" fmla="*/ 530324 w 1534"/>
                <a:gd name="T79" fmla="*/ 25064 h 1623"/>
                <a:gd name="T80" fmla="*/ 565536 w 1534"/>
                <a:gd name="T81" fmla="*/ 89058 h 162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34" h="1623">
                  <a:moveTo>
                    <a:pt x="1054" y="185"/>
                  </a:moveTo>
                  <a:lnTo>
                    <a:pt x="1054" y="185"/>
                  </a:lnTo>
                  <a:cubicBezTo>
                    <a:pt x="1060" y="227"/>
                    <a:pt x="1060" y="227"/>
                    <a:pt x="1060" y="227"/>
                  </a:cubicBezTo>
                  <a:cubicBezTo>
                    <a:pt x="1216" y="281"/>
                    <a:pt x="1216" y="281"/>
                    <a:pt x="1216" y="281"/>
                  </a:cubicBezTo>
                  <a:cubicBezTo>
                    <a:pt x="1407" y="251"/>
                    <a:pt x="1407" y="251"/>
                    <a:pt x="1407" y="251"/>
                  </a:cubicBezTo>
                  <a:cubicBezTo>
                    <a:pt x="1431" y="239"/>
                    <a:pt x="1443" y="203"/>
                    <a:pt x="1479" y="191"/>
                  </a:cubicBezTo>
                  <a:cubicBezTo>
                    <a:pt x="1491" y="185"/>
                    <a:pt x="1503" y="185"/>
                    <a:pt x="1521" y="179"/>
                  </a:cubicBezTo>
                  <a:cubicBezTo>
                    <a:pt x="1527" y="191"/>
                    <a:pt x="1533" y="221"/>
                    <a:pt x="1533" y="227"/>
                  </a:cubicBezTo>
                  <a:cubicBezTo>
                    <a:pt x="1533" y="239"/>
                    <a:pt x="1527" y="257"/>
                    <a:pt x="1521" y="269"/>
                  </a:cubicBezTo>
                  <a:cubicBezTo>
                    <a:pt x="1509" y="299"/>
                    <a:pt x="1473" y="317"/>
                    <a:pt x="1461" y="347"/>
                  </a:cubicBezTo>
                  <a:cubicBezTo>
                    <a:pt x="1449" y="365"/>
                    <a:pt x="1455" y="383"/>
                    <a:pt x="1449" y="407"/>
                  </a:cubicBezTo>
                  <a:cubicBezTo>
                    <a:pt x="1449" y="485"/>
                    <a:pt x="1467" y="479"/>
                    <a:pt x="1419" y="539"/>
                  </a:cubicBezTo>
                  <a:cubicBezTo>
                    <a:pt x="1407" y="551"/>
                    <a:pt x="1425" y="563"/>
                    <a:pt x="1419" y="575"/>
                  </a:cubicBezTo>
                  <a:cubicBezTo>
                    <a:pt x="1413" y="587"/>
                    <a:pt x="1251" y="665"/>
                    <a:pt x="1233" y="665"/>
                  </a:cubicBezTo>
                  <a:cubicBezTo>
                    <a:pt x="1216" y="665"/>
                    <a:pt x="1209" y="647"/>
                    <a:pt x="1192" y="641"/>
                  </a:cubicBezTo>
                  <a:cubicBezTo>
                    <a:pt x="1137" y="635"/>
                    <a:pt x="1144" y="707"/>
                    <a:pt x="1090" y="731"/>
                  </a:cubicBezTo>
                  <a:cubicBezTo>
                    <a:pt x="994" y="767"/>
                    <a:pt x="1102" y="796"/>
                    <a:pt x="1114" y="856"/>
                  </a:cubicBezTo>
                  <a:cubicBezTo>
                    <a:pt x="1126" y="898"/>
                    <a:pt x="1090" y="886"/>
                    <a:pt x="1072" y="922"/>
                  </a:cubicBezTo>
                  <a:cubicBezTo>
                    <a:pt x="1066" y="940"/>
                    <a:pt x="1078" y="1006"/>
                    <a:pt x="1060" y="1048"/>
                  </a:cubicBezTo>
                  <a:cubicBezTo>
                    <a:pt x="1018" y="1060"/>
                    <a:pt x="1018" y="1060"/>
                    <a:pt x="1018" y="1060"/>
                  </a:cubicBezTo>
                  <a:cubicBezTo>
                    <a:pt x="976" y="1072"/>
                    <a:pt x="880" y="1114"/>
                    <a:pt x="862" y="1048"/>
                  </a:cubicBezTo>
                  <a:cubicBezTo>
                    <a:pt x="850" y="976"/>
                    <a:pt x="850" y="946"/>
                    <a:pt x="772" y="994"/>
                  </a:cubicBezTo>
                  <a:cubicBezTo>
                    <a:pt x="766" y="1000"/>
                    <a:pt x="682" y="1072"/>
                    <a:pt x="682" y="1036"/>
                  </a:cubicBezTo>
                  <a:cubicBezTo>
                    <a:pt x="682" y="1012"/>
                    <a:pt x="724" y="904"/>
                    <a:pt x="676" y="922"/>
                  </a:cubicBezTo>
                  <a:cubicBezTo>
                    <a:pt x="658" y="928"/>
                    <a:pt x="646" y="958"/>
                    <a:pt x="634" y="970"/>
                  </a:cubicBezTo>
                  <a:cubicBezTo>
                    <a:pt x="616" y="994"/>
                    <a:pt x="616" y="1012"/>
                    <a:pt x="628" y="1042"/>
                  </a:cubicBezTo>
                  <a:cubicBezTo>
                    <a:pt x="640" y="1066"/>
                    <a:pt x="652" y="1090"/>
                    <a:pt x="652" y="1120"/>
                  </a:cubicBezTo>
                  <a:cubicBezTo>
                    <a:pt x="652" y="1162"/>
                    <a:pt x="658" y="1192"/>
                    <a:pt x="646" y="1240"/>
                  </a:cubicBezTo>
                  <a:cubicBezTo>
                    <a:pt x="646" y="1258"/>
                    <a:pt x="664" y="1275"/>
                    <a:pt x="670" y="1293"/>
                  </a:cubicBezTo>
                  <a:cubicBezTo>
                    <a:pt x="682" y="1311"/>
                    <a:pt x="694" y="1305"/>
                    <a:pt x="712" y="1311"/>
                  </a:cubicBezTo>
                  <a:cubicBezTo>
                    <a:pt x="748" y="1323"/>
                    <a:pt x="730" y="1341"/>
                    <a:pt x="730" y="1365"/>
                  </a:cubicBezTo>
                  <a:cubicBezTo>
                    <a:pt x="730" y="1395"/>
                    <a:pt x="808" y="1443"/>
                    <a:pt x="832" y="1449"/>
                  </a:cubicBezTo>
                  <a:cubicBezTo>
                    <a:pt x="862" y="1455"/>
                    <a:pt x="886" y="1455"/>
                    <a:pt x="892" y="1497"/>
                  </a:cubicBezTo>
                  <a:cubicBezTo>
                    <a:pt x="898" y="1509"/>
                    <a:pt x="898" y="1545"/>
                    <a:pt x="904" y="1551"/>
                  </a:cubicBezTo>
                  <a:cubicBezTo>
                    <a:pt x="862" y="1557"/>
                    <a:pt x="862" y="1557"/>
                    <a:pt x="862" y="1557"/>
                  </a:cubicBezTo>
                  <a:cubicBezTo>
                    <a:pt x="838" y="1569"/>
                    <a:pt x="832" y="1580"/>
                    <a:pt x="820" y="1598"/>
                  </a:cubicBezTo>
                  <a:cubicBezTo>
                    <a:pt x="808" y="1610"/>
                    <a:pt x="802" y="1622"/>
                    <a:pt x="784" y="1622"/>
                  </a:cubicBezTo>
                  <a:cubicBezTo>
                    <a:pt x="754" y="1622"/>
                    <a:pt x="760" y="1569"/>
                    <a:pt x="754" y="1551"/>
                  </a:cubicBezTo>
                  <a:cubicBezTo>
                    <a:pt x="748" y="1527"/>
                    <a:pt x="736" y="1515"/>
                    <a:pt x="712" y="1503"/>
                  </a:cubicBezTo>
                  <a:cubicBezTo>
                    <a:pt x="700" y="1497"/>
                    <a:pt x="682" y="1491"/>
                    <a:pt x="670" y="1485"/>
                  </a:cubicBezTo>
                  <a:cubicBezTo>
                    <a:pt x="652" y="1467"/>
                    <a:pt x="652" y="1467"/>
                    <a:pt x="652" y="1467"/>
                  </a:cubicBezTo>
                  <a:cubicBezTo>
                    <a:pt x="628" y="1455"/>
                    <a:pt x="604" y="1443"/>
                    <a:pt x="586" y="1431"/>
                  </a:cubicBezTo>
                  <a:cubicBezTo>
                    <a:pt x="562" y="1413"/>
                    <a:pt x="544" y="1389"/>
                    <a:pt x="526" y="1365"/>
                  </a:cubicBezTo>
                  <a:cubicBezTo>
                    <a:pt x="496" y="1329"/>
                    <a:pt x="401" y="1275"/>
                    <a:pt x="466" y="1222"/>
                  </a:cubicBezTo>
                  <a:cubicBezTo>
                    <a:pt x="508" y="1192"/>
                    <a:pt x="472" y="1144"/>
                    <a:pt x="472" y="1096"/>
                  </a:cubicBezTo>
                  <a:cubicBezTo>
                    <a:pt x="472" y="1066"/>
                    <a:pt x="490" y="1036"/>
                    <a:pt x="490" y="1006"/>
                  </a:cubicBezTo>
                  <a:cubicBezTo>
                    <a:pt x="490" y="946"/>
                    <a:pt x="454" y="922"/>
                    <a:pt x="484" y="862"/>
                  </a:cubicBezTo>
                  <a:cubicBezTo>
                    <a:pt x="508" y="832"/>
                    <a:pt x="520" y="809"/>
                    <a:pt x="508" y="767"/>
                  </a:cubicBezTo>
                  <a:cubicBezTo>
                    <a:pt x="490" y="725"/>
                    <a:pt x="514" y="731"/>
                    <a:pt x="520" y="695"/>
                  </a:cubicBezTo>
                  <a:cubicBezTo>
                    <a:pt x="526" y="677"/>
                    <a:pt x="520" y="659"/>
                    <a:pt x="514" y="641"/>
                  </a:cubicBezTo>
                  <a:cubicBezTo>
                    <a:pt x="514" y="629"/>
                    <a:pt x="526" y="575"/>
                    <a:pt x="526" y="569"/>
                  </a:cubicBezTo>
                  <a:cubicBezTo>
                    <a:pt x="484" y="569"/>
                    <a:pt x="448" y="611"/>
                    <a:pt x="406" y="605"/>
                  </a:cubicBezTo>
                  <a:cubicBezTo>
                    <a:pt x="388" y="605"/>
                    <a:pt x="311" y="563"/>
                    <a:pt x="305" y="551"/>
                  </a:cubicBezTo>
                  <a:cubicBezTo>
                    <a:pt x="305" y="515"/>
                    <a:pt x="359" y="467"/>
                    <a:pt x="377" y="431"/>
                  </a:cubicBezTo>
                  <a:cubicBezTo>
                    <a:pt x="388" y="389"/>
                    <a:pt x="406" y="299"/>
                    <a:pt x="377" y="263"/>
                  </a:cubicBezTo>
                  <a:cubicBezTo>
                    <a:pt x="359" y="251"/>
                    <a:pt x="317" y="263"/>
                    <a:pt x="299" y="263"/>
                  </a:cubicBezTo>
                  <a:cubicBezTo>
                    <a:pt x="263" y="263"/>
                    <a:pt x="227" y="269"/>
                    <a:pt x="197" y="251"/>
                  </a:cubicBezTo>
                  <a:cubicBezTo>
                    <a:pt x="179" y="245"/>
                    <a:pt x="155" y="251"/>
                    <a:pt x="137" y="263"/>
                  </a:cubicBezTo>
                  <a:cubicBezTo>
                    <a:pt x="107" y="293"/>
                    <a:pt x="83" y="287"/>
                    <a:pt x="47" y="299"/>
                  </a:cubicBezTo>
                  <a:cubicBezTo>
                    <a:pt x="0" y="251"/>
                    <a:pt x="0" y="251"/>
                    <a:pt x="0" y="251"/>
                  </a:cubicBezTo>
                  <a:cubicBezTo>
                    <a:pt x="0" y="215"/>
                    <a:pt x="12" y="167"/>
                    <a:pt x="59" y="167"/>
                  </a:cubicBezTo>
                  <a:cubicBezTo>
                    <a:pt x="83" y="167"/>
                    <a:pt x="95" y="221"/>
                    <a:pt x="125" y="209"/>
                  </a:cubicBezTo>
                  <a:cubicBezTo>
                    <a:pt x="155" y="197"/>
                    <a:pt x="155" y="161"/>
                    <a:pt x="185" y="143"/>
                  </a:cubicBezTo>
                  <a:cubicBezTo>
                    <a:pt x="221" y="119"/>
                    <a:pt x="251" y="149"/>
                    <a:pt x="293" y="161"/>
                  </a:cubicBezTo>
                  <a:cubicBezTo>
                    <a:pt x="311" y="161"/>
                    <a:pt x="412" y="137"/>
                    <a:pt x="424" y="125"/>
                  </a:cubicBezTo>
                  <a:cubicBezTo>
                    <a:pt x="502" y="197"/>
                    <a:pt x="502" y="197"/>
                    <a:pt x="502" y="197"/>
                  </a:cubicBezTo>
                  <a:cubicBezTo>
                    <a:pt x="646" y="0"/>
                    <a:pt x="646" y="0"/>
                    <a:pt x="646" y="0"/>
                  </a:cubicBezTo>
                  <a:cubicBezTo>
                    <a:pt x="700" y="0"/>
                    <a:pt x="718" y="0"/>
                    <a:pt x="718" y="53"/>
                  </a:cubicBezTo>
                  <a:cubicBezTo>
                    <a:pt x="718" y="77"/>
                    <a:pt x="706" y="131"/>
                    <a:pt x="724" y="149"/>
                  </a:cubicBezTo>
                  <a:cubicBezTo>
                    <a:pt x="736" y="161"/>
                    <a:pt x="790" y="125"/>
                    <a:pt x="808" y="125"/>
                  </a:cubicBezTo>
                  <a:cubicBezTo>
                    <a:pt x="838" y="125"/>
                    <a:pt x="880" y="173"/>
                    <a:pt x="886" y="119"/>
                  </a:cubicBezTo>
                  <a:cubicBezTo>
                    <a:pt x="886" y="107"/>
                    <a:pt x="886" y="84"/>
                    <a:pt x="886" y="65"/>
                  </a:cubicBezTo>
                  <a:cubicBezTo>
                    <a:pt x="880" y="47"/>
                    <a:pt x="892" y="36"/>
                    <a:pt x="892" y="18"/>
                  </a:cubicBezTo>
                  <a:cubicBezTo>
                    <a:pt x="910" y="12"/>
                    <a:pt x="976" y="42"/>
                    <a:pt x="994" y="47"/>
                  </a:cubicBezTo>
                  <a:cubicBezTo>
                    <a:pt x="1018" y="53"/>
                    <a:pt x="1066" y="60"/>
                    <a:pt x="1084" y="71"/>
                  </a:cubicBezTo>
                  <a:cubicBezTo>
                    <a:pt x="1084" y="101"/>
                    <a:pt x="1060" y="137"/>
                    <a:pt x="1060" y="167"/>
                  </a:cubicBezTo>
                  <a:cubicBezTo>
                    <a:pt x="1054" y="185"/>
                    <a:pt x="1054" y="185"/>
                    <a:pt x="1054" y="18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 name="Freeform 123"/>
            <p:cNvSpPr>
              <a:spLocks noChangeArrowheads="1"/>
            </p:cNvSpPr>
            <p:nvPr/>
          </p:nvSpPr>
          <p:spPr bwMode="auto">
            <a:xfrm>
              <a:off x="5976380" y="3050188"/>
              <a:ext cx="745544" cy="553393"/>
            </a:xfrm>
            <a:custGeom>
              <a:avLst/>
              <a:gdLst>
                <a:gd name="T0" fmla="*/ 832 w 2019"/>
                <a:gd name="T1" fmla="*/ 54 h 1498"/>
                <a:gd name="T2" fmla="*/ 982 w 2019"/>
                <a:gd name="T3" fmla="*/ 6 h 1498"/>
                <a:gd name="T4" fmla="*/ 1162 w 2019"/>
                <a:gd name="T5" fmla="*/ 18 h 1498"/>
                <a:gd name="T6" fmla="*/ 1162 w 2019"/>
                <a:gd name="T7" fmla="*/ 186 h 1498"/>
                <a:gd name="T8" fmla="*/ 1191 w 2019"/>
                <a:gd name="T9" fmla="*/ 360 h 1498"/>
                <a:gd name="T10" fmla="*/ 1299 w 2019"/>
                <a:gd name="T11" fmla="*/ 396 h 1498"/>
                <a:gd name="T12" fmla="*/ 1293 w 2019"/>
                <a:gd name="T13" fmla="*/ 522 h 1498"/>
                <a:gd name="T14" fmla="*/ 1275 w 2019"/>
                <a:gd name="T15" fmla="*/ 761 h 1498"/>
                <a:gd name="T16" fmla="*/ 1251 w 2019"/>
                <a:gd name="T17" fmla="*/ 977 h 1498"/>
                <a:gd name="T18" fmla="*/ 1371 w 2019"/>
                <a:gd name="T19" fmla="*/ 1186 h 1498"/>
                <a:gd name="T20" fmla="*/ 1455 w 2019"/>
                <a:gd name="T21" fmla="*/ 1240 h 1498"/>
                <a:gd name="T22" fmla="*/ 1389 w 2019"/>
                <a:gd name="T23" fmla="*/ 1264 h 1498"/>
                <a:gd name="T24" fmla="*/ 988 w 2019"/>
                <a:gd name="T25" fmla="*/ 1395 h 1498"/>
                <a:gd name="T26" fmla="*/ 826 w 2019"/>
                <a:gd name="T27" fmla="*/ 1395 h 1498"/>
                <a:gd name="T28" fmla="*/ 527 w 2019"/>
                <a:gd name="T29" fmla="*/ 1395 h 1498"/>
                <a:gd name="T30" fmla="*/ 317 w 2019"/>
                <a:gd name="T31" fmla="*/ 1312 h 1498"/>
                <a:gd name="T32" fmla="*/ 60 w 2019"/>
                <a:gd name="T33" fmla="*/ 1222 h 1498"/>
                <a:gd name="T34" fmla="*/ 96 w 2019"/>
                <a:gd name="T35" fmla="*/ 1138 h 1498"/>
                <a:gd name="T36" fmla="*/ 78 w 2019"/>
                <a:gd name="T37" fmla="*/ 833 h 1498"/>
                <a:gd name="T38" fmla="*/ 126 w 2019"/>
                <a:gd name="T39" fmla="*/ 593 h 1498"/>
                <a:gd name="T40" fmla="*/ 234 w 2019"/>
                <a:gd name="T41" fmla="*/ 450 h 1498"/>
                <a:gd name="T42" fmla="*/ 312 w 2019"/>
                <a:gd name="T43" fmla="*/ 551 h 1498"/>
                <a:gd name="T44" fmla="*/ 551 w 2019"/>
                <a:gd name="T45" fmla="*/ 252 h 1498"/>
                <a:gd name="T46" fmla="*/ 695 w 2019"/>
                <a:gd name="T47" fmla="*/ 90 h 1498"/>
                <a:gd name="T48" fmla="*/ 832 w 2019"/>
                <a:gd name="T49" fmla="*/ 54 h 1498"/>
                <a:gd name="T50" fmla="*/ 1689 w 2019"/>
                <a:gd name="T51" fmla="*/ 1306 h 1498"/>
                <a:gd name="T52" fmla="*/ 1779 w 2019"/>
                <a:gd name="T53" fmla="*/ 1365 h 1498"/>
                <a:gd name="T54" fmla="*/ 1959 w 2019"/>
                <a:gd name="T55" fmla="*/ 1306 h 1498"/>
                <a:gd name="T56" fmla="*/ 1911 w 2019"/>
                <a:gd name="T57" fmla="*/ 1174 h 1498"/>
                <a:gd name="T58" fmla="*/ 1917 w 2019"/>
                <a:gd name="T59" fmla="*/ 1138 h 1498"/>
                <a:gd name="T60" fmla="*/ 1911 w 2019"/>
                <a:gd name="T61" fmla="*/ 1084 h 1498"/>
                <a:gd name="T62" fmla="*/ 1929 w 2019"/>
                <a:gd name="T63" fmla="*/ 977 h 1498"/>
                <a:gd name="T64" fmla="*/ 2006 w 2019"/>
                <a:gd name="T65" fmla="*/ 851 h 1498"/>
                <a:gd name="T66" fmla="*/ 1959 w 2019"/>
                <a:gd name="T67" fmla="*/ 815 h 1498"/>
                <a:gd name="T68" fmla="*/ 1845 w 2019"/>
                <a:gd name="T69" fmla="*/ 803 h 1498"/>
                <a:gd name="T70" fmla="*/ 1803 w 2019"/>
                <a:gd name="T71" fmla="*/ 815 h 1498"/>
                <a:gd name="T72" fmla="*/ 1557 w 2019"/>
                <a:gd name="T73" fmla="*/ 749 h 1498"/>
                <a:gd name="T74" fmla="*/ 1461 w 2019"/>
                <a:gd name="T75" fmla="*/ 677 h 1498"/>
                <a:gd name="T76" fmla="*/ 1413 w 2019"/>
                <a:gd name="T77" fmla="*/ 797 h 1498"/>
                <a:gd name="T78" fmla="*/ 1431 w 2019"/>
                <a:gd name="T79" fmla="*/ 995 h 1498"/>
                <a:gd name="T80" fmla="*/ 1497 w 2019"/>
                <a:gd name="T81" fmla="*/ 1066 h 1498"/>
                <a:gd name="T82" fmla="*/ 1617 w 2019"/>
                <a:gd name="T83" fmla="*/ 1204 h 1498"/>
                <a:gd name="T84" fmla="*/ 1689 w 2019"/>
                <a:gd name="T85" fmla="*/ 1306 h 1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19" h="1498">
                  <a:moveTo>
                    <a:pt x="832" y="54"/>
                  </a:moveTo>
                  <a:lnTo>
                    <a:pt x="832" y="54"/>
                  </a:lnTo>
                  <a:cubicBezTo>
                    <a:pt x="868" y="42"/>
                    <a:pt x="892" y="48"/>
                    <a:pt x="922" y="18"/>
                  </a:cubicBezTo>
                  <a:cubicBezTo>
                    <a:pt x="940" y="6"/>
                    <a:pt x="964" y="0"/>
                    <a:pt x="982" y="6"/>
                  </a:cubicBezTo>
                  <a:cubicBezTo>
                    <a:pt x="1012" y="24"/>
                    <a:pt x="1048" y="18"/>
                    <a:pt x="1084" y="18"/>
                  </a:cubicBezTo>
                  <a:cubicBezTo>
                    <a:pt x="1102" y="18"/>
                    <a:pt x="1144" y="6"/>
                    <a:pt x="1162" y="18"/>
                  </a:cubicBezTo>
                  <a:lnTo>
                    <a:pt x="1162" y="18"/>
                  </a:lnTo>
                  <a:cubicBezTo>
                    <a:pt x="1191" y="54"/>
                    <a:pt x="1173" y="144"/>
                    <a:pt x="1162" y="186"/>
                  </a:cubicBezTo>
                  <a:cubicBezTo>
                    <a:pt x="1144" y="222"/>
                    <a:pt x="1090" y="270"/>
                    <a:pt x="1090" y="306"/>
                  </a:cubicBezTo>
                  <a:cubicBezTo>
                    <a:pt x="1096" y="318"/>
                    <a:pt x="1173" y="360"/>
                    <a:pt x="1191" y="360"/>
                  </a:cubicBezTo>
                  <a:cubicBezTo>
                    <a:pt x="1233" y="366"/>
                    <a:pt x="1269" y="324"/>
                    <a:pt x="1311" y="324"/>
                  </a:cubicBezTo>
                  <a:cubicBezTo>
                    <a:pt x="1311" y="330"/>
                    <a:pt x="1299" y="384"/>
                    <a:pt x="1299" y="396"/>
                  </a:cubicBezTo>
                  <a:cubicBezTo>
                    <a:pt x="1305" y="414"/>
                    <a:pt x="1311" y="432"/>
                    <a:pt x="1305" y="450"/>
                  </a:cubicBezTo>
                  <a:cubicBezTo>
                    <a:pt x="1299" y="486"/>
                    <a:pt x="1275" y="480"/>
                    <a:pt x="1293" y="522"/>
                  </a:cubicBezTo>
                  <a:cubicBezTo>
                    <a:pt x="1305" y="564"/>
                    <a:pt x="1293" y="587"/>
                    <a:pt x="1269" y="617"/>
                  </a:cubicBezTo>
                  <a:cubicBezTo>
                    <a:pt x="1239" y="677"/>
                    <a:pt x="1275" y="701"/>
                    <a:pt x="1275" y="761"/>
                  </a:cubicBezTo>
                  <a:cubicBezTo>
                    <a:pt x="1275" y="791"/>
                    <a:pt x="1257" y="821"/>
                    <a:pt x="1257" y="851"/>
                  </a:cubicBezTo>
                  <a:cubicBezTo>
                    <a:pt x="1257" y="899"/>
                    <a:pt x="1293" y="947"/>
                    <a:pt x="1251" y="977"/>
                  </a:cubicBezTo>
                  <a:cubicBezTo>
                    <a:pt x="1186" y="1030"/>
                    <a:pt x="1281" y="1084"/>
                    <a:pt x="1311" y="1120"/>
                  </a:cubicBezTo>
                  <a:cubicBezTo>
                    <a:pt x="1329" y="1144"/>
                    <a:pt x="1347" y="1168"/>
                    <a:pt x="1371" y="1186"/>
                  </a:cubicBezTo>
                  <a:cubicBezTo>
                    <a:pt x="1389" y="1198"/>
                    <a:pt x="1413" y="1210"/>
                    <a:pt x="1437" y="1222"/>
                  </a:cubicBezTo>
                  <a:cubicBezTo>
                    <a:pt x="1455" y="1240"/>
                    <a:pt x="1455" y="1240"/>
                    <a:pt x="1455" y="1240"/>
                  </a:cubicBezTo>
                  <a:lnTo>
                    <a:pt x="1455" y="1240"/>
                  </a:lnTo>
                  <a:cubicBezTo>
                    <a:pt x="1389" y="1264"/>
                    <a:pt x="1389" y="1264"/>
                    <a:pt x="1389" y="1264"/>
                  </a:cubicBezTo>
                  <a:cubicBezTo>
                    <a:pt x="1317" y="1270"/>
                    <a:pt x="1239" y="1288"/>
                    <a:pt x="1179" y="1341"/>
                  </a:cubicBezTo>
                  <a:cubicBezTo>
                    <a:pt x="1120" y="1395"/>
                    <a:pt x="1054" y="1497"/>
                    <a:pt x="988" y="1395"/>
                  </a:cubicBezTo>
                  <a:cubicBezTo>
                    <a:pt x="976" y="1377"/>
                    <a:pt x="880" y="1330"/>
                    <a:pt x="868" y="1348"/>
                  </a:cubicBezTo>
                  <a:cubicBezTo>
                    <a:pt x="850" y="1365"/>
                    <a:pt x="862" y="1407"/>
                    <a:pt x="826" y="1395"/>
                  </a:cubicBezTo>
                  <a:cubicBezTo>
                    <a:pt x="791" y="1383"/>
                    <a:pt x="761" y="1353"/>
                    <a:pt x="725" y="1335"/>
                  </a:cubicBezTo>
                  <a:cubicBezTo>
                    <a:pt x="635" y="1335"/>
                    <a:pt x="605" y="1365"/>
                    <a:pt x="527" y="1395"/>
                  </a:cubicBezTo>
                  <a:cubicBezTo>
                    <a:pt x="461" y="1425"/>
                    <a:pt x="443" y="1437"/>
                    <a:pt x="407" y="1365"/>
                  </a:cubicBezTo>
                  <a:cubicBezTo>
                    <a:pt x="389" y="1330"/>
                    <a:pt x="354" y="1317"/>
                    <a:pt x="317" y="1312"/>
                  </a:cubicBezTo>
                  <a:cubicBezTo>
                    <a:pt x="264" y="1306"/>
                    <a:pt x="240" y="1288"/>
                    <a:pt x="222" y="1234"/>
                  </a:cubicBezTo>
                  <a:cubicBezTo>
                    <a:pt x="222" y="1222"/>
                    <a:pt x="96" y="1240"/>
                    <a:pt x="60" y="1222"/>
                  </a:cubicBezTo>
                  <a:lnTo>
                    <a:pt x="60" y="1222"/>
                  </a:lnTo>
                  <a:cubicBezTo>
                    <a:pt x="78" y="1198"/>
                    <a:pt x="66" y="1162"/>
                    <a:pt x="96" y="1138"/>
                  </a:cubicBezTo>
                  <a:cubicBezTo>
                    <a:pt x="150" y="1096"/>
                    <a:pt x="0" y="953"/>
                    <a:pt x="30" y="887"/>
                  </a:cubicBezTo>
                  <a:cubicBezTo>
                    <a:pt x="36" y="851"/>
                    <a:pt x="72" y="857"/>
                    <a:pt x="78" y="833"/>
                  </a:cubicBezTo>
                  <a:cubicBezTo>
                    <a:pt x="90" y="791"/>
                    <a:pt x="126" y="779"/>
                    <a:pt x="138" y="731"/>
                  </a:cubicBezTo>
                  <a:cubicBezTo>
                    <a:pt x="144" y="683"/>
                    <a:pt x="120" y="635"/>
                    <a:pt x="126" y="593"/>
                  </a:cubicBezTo>
                  <a:cubicBezTo>
                    <a:pt x="144" y="564"/>
                    <a:pt x="114" y="534"/>
                    <a:pt x="162" y="534"/>
                  </a:cubicBezTo>
                  <a:cubicBezTo>
                    <a:pt x="216" y="534"/>
                    <a:pt x="192" y="450"/>
                    <a:pt x="234" y="450"/>
                  </a:cubicBezTo>
                  <a:cubicBezTo>
                    <a:pt x="270" y="450"/>
                    <a:pt x="317" y="456"/>
                    <a:pt x="300" y="504"/>
                  </a:cubicBezTo>
                  <a:cubicBezTo>
                    <a:pt x="293" y="516"/>
                    <a:pt x="288" y="582"/>
                    <a:pt x="312" y="551"/>
                  </a:cubicBezTo>
                  <a:cubicBezTo>
                    <a:pt x="365" y="504"/>
                    <a:pt x="377" y="408"/>
                    <a:pt x="443" y="354"/>
                  </a:cubicBezTo>
                  <a:cubicBezTo>
                    <a:pt x="461" y="342"/>
                    <a:pt x="569" y="276"/>
                    <a:pt x="551" y="252"/>
                  </a:cubicBezTo>
                  <a:cubicBezTo>
                    <a:pt x="461" y="126"/>
                    <a:pt x="527" y="156"/>
                    <a:pt x="605" y="78"/>
                  </a:cubicBezTo>
                  <a:cubicBezTo>
                    <a:pt x="659" y="30"/>
                    <a:pt x="653" y="78"/>
                    <a:pt x="695" y="90"/>
                  </a:cubicBezTo>
                  <a:cubicBezTo>
                    <a:pt x="719" y="102"/>
                    <a:pt x="785" y="84"/>
                    <a:pt x="809" y="78"/>
                  </a:cubicBezTo>
                  <a:cubicBezTo>
                    <a:pt x="832" y="54"/>
                    <a:pt x="832" y="54"/>
                    <a:pt x="832" y="54"/>
                  </a:cubicBezTo>
                  <a:close/>
                  <a:moveTo>
                    <a:pt x="1689" y="1306"/>
                  </a:moveTo>
                  <a:lnTo>
                    <a:pt x="1689" y="1306"/>
                  </a:lnTo>
                  <a:cubicBezTo>
                    <a:pt x="1779" y="1365"/>
                    <a:pt x="1779" y="1365"/>
                    <a:pt x="1779" y="1365"/>
                  </a:cubicBezTo>
                  <a:lnTo>
                    <a:pt x="1779" y="1365"/>
                  </a:lnTo>
                  <a:cubicBezTo>
                    <a:pt x="1809" y="1372"/>
                    <a:pt x="1809" y="1348"/>
                    <a:pt x="1839" y="1348"/>
                  </a:cubicBezTo>
                  <a:cubicBezTo>
                    <a:pt x="1875" y="1348"/>
                    <a:pt x="1941" y="1353"/>
                    <a:pt x="1959" y="1306"/>
                  </a:cubicBezTo>
                  <a:cubicBezTo>
                    <a:pt x="1970" y="1282"/>
                    <a:pt x="1911" y="1252"/>
                    <a:pt x="1911" y="1216"/>
                  </a:cubicBezTo>
                  <a:cubicBezTo>
                    <a:pt x="1911" y="1210"/>
                    <a:pt x="1941" y="1156"/>
                    <a:pt x="1911" y="1174"/>
                  </a:cubicBezTo>
                  <a:cubicBezTo>
                    <a:pt x="1899" y="1180"/>
                    <a:pt x="1875" y="1180"/>
                    <a:pt x="1863" y="1168"/>
                  </a:cubicBezTo>
                  <a:cubicBezTo>
                    <a:pt x="1833" y="1144"/>
                    <a:pt x="1899" y="1144"/>
                    <a:pt x="1917" y="1138"/>
                  </a:cubicBezTo>
                  <a:cubicBezTo>
                    <a:pt x="1929" y="1126"/>
                    <a:pt x="1929" y="1114"/>
                    <a:pt x="1922" y="1102"/>
                  </a:cubicBezTo>
                  <a:cubicBezTo>
                    <a:pt x="1922" y="1096"/>
                    <a:pt x="1911" y="1090"/>
                    <a:pt x="1911" y="1084"/>
                  </a:cubicBezTo>
                  <a:cubicBezTo>
                    <a:pt x="1905" y="1072"/>
                    <a:pt x="1911" y="1060"/>
                    <a:pt x="1911" y="1048"/>
                  </a:cubicBezTo>
                  <a:cubicBezTo>
                    <a:pt x="1922" y="1024"/>
                    <a:pt x="1922" y="1001"/>
                    <a:pt x="1929" y="977"/>
                  </a:cubicBezTo>
                  <a:cubicBezTo>
                    <a:pt x="1941" y="923"/>
                    <a:pt x="1977" y="941"/>
                    <a:pt x="2001" y="911"/>
                  </a:cubicBezTo>
                  <a:cubicBezTo>
                    <a:pt x="2018" y="887"/>
                    <a:pt x="2018" y="875"/>
                    <a:pt x="2006" y="851"/>
                  </a:cubicBezTo>
                  <a:cubicBezTo>
                    <a:pt x="2001" y="839"/>
                    <a:pt x="2001" y="821"/>
                    <a:pt x="1994" y="815"/>
                  </a:cubicBezTo>
                  <a:cubicBezTo>
                    <a:pt x="1982" y="809"/>
                    <a:pt x="1964" y="821"/>
                    <a:pt x="1959" y="815"/>
                  </a:cubicBezTo>
                  <a:cubicBezTo>
                    <a:pt x="1935" y="809"/>
                    <a:pt x="1941" y="791"/>
                    <a:pt x="1917" y="797"/>
                  </a:cubicBezTo>
                  <a:cubicBezTo>
                    <a:pt x="1893" y="797"/>
                    <a:pt x="1863" y="815"/>
                    <a:pt x="1845" y="803"/>
                  </a:cubicBezTo>
                  <a:lnTo>
                    <a:pt x="1845" y="803"/>
                  </a:lnTo>
                  <a:cubicBezTo>
                    <a:pt x="1803" y="815"/>
                    <a:pt x="1803" y="815"/>
                    <a:pt x="1803" y="815"/>
                  </a:cubicBezTo>
                  <a:cubicBezTo>
                    <a:pt x="1761" y="827"/>
                    <a:pt x="1665" y="869"/>
                    <a:pt x="1647" y="803"/>
                  </a:cubicBezTo>
                  <a:cubicBezTo>
                    <a:pt x="1635" y="731"/>
                    <a:pt x="1635" y="701"/>
                    <a:pt x="1557" y="749"/>
                  </a:cubicBezTo>
                  <a:cubicBezTo>
                    <a:pt x="1551" y="755"/>
                    <a:pt x="1467" y="827"/>
                    <a:pt x="1467" y="791"/>
                  </a:cubicBezTo>
                  <a:cubicBezTo>
                    <a:pt x="1467" y="767"/>
                    <a:pt x="1509" y="659"/>
                    <a:pt x="1461" y="677"/>
                  </a:cubicBezTo>
                  <a:cubicBezTo>
                    <a:pt x="1443" y="683"/>
                    <a:pt x="1431" y="713"/>
                    <a:pt x="1419" y="725"/>
                  </a:cubicBezTo>
                  <a:cubicBezTo>
                    <a:pt x="1401" y="749"/>
                    <a:pt x="1401" y="767"/>
                    <a:pt x="1413" y="797"/>
                  </a:cubicBezTo>
                  <a:cubicBezTo>
                    <a:pt x="1425" y="821"/>
                    <a:pt x="1437" y="845"/>
                    <a:pt x="1437" y="875"/>
                  </a:cubicBezTo>
                  <a:cubicBezTo>
                    <a:pt x="1437" y="917"/>
                    <a:pt x="1443" y="947"/>
                    <a:pt x="1431" y="995"/>
                  </a:cubicBezTo>
                  <a:cubicBezTo>
                    <a:pt x="1431" y="1013"/>
                    <a:pt x="1449" y="1030"/>
                    <a:pt x="1455" y="1048"/>
                  </a:cubicBezTo>
                  <a:cubicBezTo>
                    <a:pt x="1467" y="1066"/>
                    <a:pt x="1479" y="1060"/>
                    <a:pt x="1497" y="1066"/>
                  </a:cubicBezTo>
                  <a:cubicBezTo>
                    <a:pt x="1533" y="1078"/>
                    <a:pt x="1515" y="1096"/>
                    <a:pt x="1515" y="1120"/>
                  </a:cubicBezTo>
                  <a:cubicBezTo>
                    <a:pt x="1515" y="1150"/>
                    <a:pt x="1593" y="1198"/>
                    <a:pt x="1617" y="1204"/>
                  </a:cubicBezTo>
                  <a:cubicBezTo>
                    <a:pt x="1647" y="1210"/>
                    <a:pt x="1671" y="1210"/>
                    <a:pt x="1677" y="1252"/>
                  </a:cubicBezTo>
                  <a:cubicBezTo>
                    <a:pt x="1683" y="1264"/>
                    <a:pt x="1683" y="1300"/>
                    <a:pt x="1689" y="1306"/>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p:spPr>
          <p:txBody>
            <a:bodyPr wrap="none" anchor="ctr"/>
            <a:lstStyle/>
            <a:p>
              <a:pPr defTabSz="2437888">
                <a:defRPr/>
              </a:pPr>
              <a:endParaRPr lang="en-US" sz="1872"/>
            </a:p>
          </p:txBody>
        </p:sp>
        <p:sp>
          <p:nvSpPr>
            <p:cNvPr id="20" name="Freeform 124"/>
            <p:cNvSpPr>
              <a:spLocks noChangeArrowheads="1"/>
            </p:cNvSpPr>
            <p:nvPr/>
          </p:nvSpPr>
          <p:spPr bwMode="auto">
            <a:xfrm>
              <a:off x="6540754" y="2429817"/>
              <a:ext cx="488611" cy="396379"/>
            </a:xfrm>
            <a:custGeom>
              <a:avLst/>
              <a:gdLst>
                <a:gd name="T0" fmla="*/ 146966 w 1325"/>
                <a:gd name="T1" fmla="*/ 451514 h 1074"/>
                <a:gd name="T2" fmla="*/ 146966 w 1325"/>
                <a:gd name="T3" fmla="*/ 451514 h 1074"/>
                <a:gd name="T4" fmla="*/ 201279 w 1325"/>
                <a:gd name="T5" fmla="*/ 413042 h 1074"/>
                <a:gd name="T6" fmla="*/ 229501 w 1325"/>
                <a:gd name="T7" fmla="*/ 451514 h 1074"/>
                <a:gd name="T8" fmla="*/ 229501 w 1325"/>
                <a:gd name="T9" fmla="*/ 496398 h 1074"/>
                <a:gd name="T10" fmla="*/ 229501 w 1325"/>
                <a:gd name="T11" fmla="*/ 496398 h 1074"/>
                <a:gd name="T12" fmla="*/ 299788 w 1325"/>
                <a:gd name="T13" fmla="*/ 531664 h 1074"/>
                <a:gd name="T14" fmla="*/ 386051 w 1325"/>
                <a:gd name="T15" fmla="*/ 512428 h 1074"/>
                <a:gd name="T16" fmla="*/ 392441 w 1325"/>
                <a:gd name="T17" fmla="*/ 560519 h 1074"/>
                <a:gd name="T18" fmla="*/ 485093 w 1325"/>
                <a:gd name="T19" fmla="*/ 522046 h 1074"/>
                <a:gd name="T20" fmla="*/ 526626 w 1325"/>
                <a:gd name="T21" fmla="*/ 509222 h 1074"/>
                <a:gd name="T22" fmla="*/ 584135 w 1325"/>
                <a:gd name="T23" fmla="*/ 509222 h 1074"/>
                <a:gd name="T24" fmla="*/ 648033 w 1325"/>
                <a:gd name="T25" fmla="*/ 422660 h 1074"/>
                <a:gd name="T26" fmla="*/ 683177 w 1325"/>
                <a:gd name="T27" fmla="*/ 343044 h 1074"/>
                <a:gd name="T28" fmla="*/ 695424 w 1325"/>
                <a:gd name="T29" fmla="*/ 333426 h 1074"/>
                <a:gd name="T30" fmla="*/ 701814 w 1325"/>
                <a:gd name="T31" fmla="*/ 327014 h 1074"/>
                <a:gd name="T32" fmla="*/ 701814 w 1325"/>
                <a:gd name="T33" fmla="*/ 301366 h 1074"/>
                <a:gd name="T34" fmla="*/ 695424 w 1325"/>
                <a:gd name="T35" fmla="*/ 285335 h 1074"/>
                <a:gd name="T36" fmla="*/ 695424 w 1325"/>
                <a:gd name="T37" fmla="*/ 285335 h 1074"/>
                <a:gd name="T38" fmla="*/ 622474 w 1325"/>
                <a:gd name="T39" fmla="*/ 285335 h 1074"/>
                <a:gd name="T40" fmla="*/ 593719 w 1325"/>
                <a:gd name="T41" fmla="*/ 256481 h 1074"/>
                <a:gd name="T42" fmla="*/ 545796 w 1325"/>
                <a:gd name="T43" fmla="*/ 256481 h 1074"/>
                <a:gd name="T44" fmla="*/ 526626 w 1325"/>
                <a:gd name="T45" fmla="*/ 195567 h 1074"/>
                <a:gd name="T46" fmla="*/ 481898 w 1325"/>
                <a:gd name="T47" fmla="*/ 150683 h 1074"/>
                <a:gd name="T48" fmla="*/ 430779 w 1325"/>
                <a:gd name="T49" fmla="*/ 102593 h 1074"/>
                <a:gd name="T50" fmla="*/ 245475 w 1325"/>
                <a:gd name="T51" fmla="*/ 128241 h 1074"/>
                <a:gd name="T52" fmla="*/ 137381 w 1325"/>
                <a:gd name="T53" fmla="*/ 92974 h 1074"/>
                <a:gd name="T54" fmla="*/ 67093 w 1325"/>
                <a:gd name="T55" fmla="*/ 76944 h 1074"/>
                <a:gd name="T56" fmla="*/ 54313 w 1325"/>
                <a:gd name="T57" fmla="*/ 48090 h 1074"/>
                <a:gd name="T58" fmla="*/ 51118 w 1325"/>
                <a:gd name="T59" fmla="*/ 12824 h 1074"/>
                <a:gd name="T60" fmla="*/ 41534 w 1325"/>
                <a:gd name="T61" fmla="*/ 0 h 1074"/>
                <a:gd name="T62" fmla="*/ 41534 w 1325"/>
                <a:gd name="T63" fmla="*/ 0 h 1074"/>
                <a:gd name="T64" fmla="*/ 22364 w 1325"/>
                <a:gd name="T65" fmla="*/ 32060 h 1074"/>
                <a:gd name="T66" fmla="*/ 9585 w 1325"/>
                <a:gd name="T67" fmla="*/ 57708 h 1074"/>
                <a:gd name="T68" fmla="*/ 12780 w 1325"/>
                <a:gd name="T69" fmla="*/ 115417 h 1074"/>
                <a:gd name="T70" fmla="*/ 12780 w 1325"/>
                <a:gd name="T71" fmla="*/ 205185 h 1074"/>
                <a:gd name="T72" fmla="*/ 44729 w 1325"/>
                <a:gd name="T73" fmla="*/ 253275 h 1074"/>
                <a:gd name="T74" fmla="*/ 25559 w 1325"/>
                <a:gd name="T75" fmla="*/ 368692 h 1074"/>
                <a:gd name="T76" fmla="*/ 25559 w 1325"/>
                <a:gd name="T77" fmla="*/ 368692 h 1074"/>
                <a:gd name="T78" fmla="*/ 47924 w 1325"/>
                <a:gd name="T79" fmla="*/ 403424 h 1074"/>
                <a:gd name="T80" fmla="*/ 121406 w 1325"/>
                <a:gd name="T81" fmla="*/ 391134 h 1074"/>
                <a:gd name="T82" fmla="*/ 140576 w 1325"/>
                <a:gd name="T83" fmla="*/ 438690 h 1074"/>
                <a:gd name="T84" fmla="*/ 146966 w 1325"/>
                <a:gd name="T85" fmla="*/ 451514 h 107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325" h="1074">
                  <a:moveTo>
                    <a:pt x="276" y="845"/>
                  </a:moveTo>
                  <a:lnTo>
                    <a:pt x="276" y="845"/>
                  </a:lnTo>
                  <a:cubicBezTo>
                    <a:pt x="378" y="773"/>
                    <a:pt x="378" y="773"/>
                    <a:pt x="378" y="773"/>
                  </a:cubicBezTo>
                  <a:cubicBezTo>
                    <a:pt x="431" y="845"/>
                    <a:pt x="431" y="845"/>
                    <a:pt x="431" y="845"/>
                  </a:cubicBezTo>
                  <a:cubicBezTo>
                    <a:pt x="431" y="929"/>
                    <a:pt x="431" y="929"/>
                    <a:pt x="431" y="929"/>
                  </a:cubicBezTo>
                  <a:cubicBezTo>
                    <a:pt x="563" y="995"/>
                    <a:pt x="563" y="995"/>
                    <a:pt x="563" y="995"/>
                  </a:cubicBezTo>
                  <a:cubicBezTo>
                    <a:pt x="611" y="983"/>
                    <a:pt x="671" y="959"/>
                    <a:pt x="725" y="959"/>
                  </a:cubicBezTo>
                  <a:cubicBezTo>
                    <a:pt x="737" y="977"/>
                    <a:pt x="731" y="1025"/>
                    <a:pt x="737" y="1049"/>
                  </a:cubicBezTo>
                  <a:cubicBezTo>
                    <a:pt x="797" y="1073"/>
                    <a:pt x="863" y="1001"/>
                    <a:pt x="911" y="977"/>
                  </a:cubicBezTo>
                  <a:cubicBezTo>
                    <a:pt x="941" y="959"/>
                    <a:pt x="953" y="947"/>
                    <a:pt x="989" y="953"/>
                  </a:cubicBezTo>
                  <a:cubicBezTo>
                    <a:pt x="1031" y="965"/>
                    <a:pt x="1049" y="995"/>
                    <a:pt x="1097" y="953"/>
                  </a:cubicBezTo>
                  <a:cubicBezTo>
                    <a:pt x="1139" y="905"/>
                    <a:pt x="1163" y="827"/>
                    <a:pt x="1217" y="791"/>
                  </a:cubicBezTo>
                  <a:cubicBezTo>
                    <a:pt x="1288" y="737"/>
                    <a:pt x="1235" y="708"/>
                    <a:pt x="1283" y="642"/>
                  </a:cubicBezTo>
                  <a:cubicBezTo>
                    <a:pt x="1294" y="630"/>
                    <a:pt x="1300" y="624"/>
                    <a:pt x="1306" y="624"/>
                  </a:cubicBezTo>
                  <a:cubicBezTo>
                    <a:pt x="1312" y="618"/>
                    <a:pt x="1318" y="618"/>
                    <a:pt x="1318" y="612"/>
                  </a:cubicBezTo>
                  <a:cubicBezTo>
                    <a:pt x="1324" y="606"/>
                    <a:pt x="1318" y="576"/>
                    <a:pt x="1318" y="564"/>
                  </a:cubicBezTo>
                  <a:cubicBezTo>
                    <a:pt x="1306" y="534"/>
                    <a:pt x="1306" y="534"/>
                    <a:pt x="1306" y="534"/>
                  </a:cubicBezTo>
                  <a:cubicBezTo>
                    <a:pt x="1276" y="552"/>
                    <a:pt x="1204" y="552"/>
                    <a:pt x="1169" y="534"/>
                  </a:cubicBezTo>
                  <a:cubicBezTo>
                    <a:pt x="1133" y="516"/>
                    <a:pt x="1193" y="480"/>
                    <a:pt x="1115" y="480"/>
                  </a:cubicBezTo>
                  <a:cubicBezTo>
                    <a:pt x="1091" y="480"/>
                    <a:pt x="1043" y="486"/>
                    <a:pt x="1025" y="480"/>
                  </a:cubicBezTo>
                  <a:cubicBezTo>
                    <a:pt x="1007" y="474"/>
                    <a:pt x="983" y="384"/>
                    <a:pt x="989" y="366"/>
                  </a:cubicBezTo>
                  <a:cubicBezTo>
                    <a:pt x="989" y="312"/>
                    <a:pt x="965" y="264"/>
                    <a:pt x="905" y="282"/>
                  </a:cubicBezTo>
                  <a:cubicBezTo>
                    <a:pt x="851" y="300"/>
                    <a:pt x="845" y="210"/>
                    <a:pt x="809" y="192"/>
                  </a:cubicBezTo>
                  <a:cubicBezTo>
                    <a:pt x="677" y="114"/>
                    <a:pt x="581" y="198"/>
                    <a:pt x="461" y="240"/>
                  </a:cubicBezTo>
                  <a:cubicBezTo>
                    <a:pt x="360" y="282"/>
                    <a:pt x="336" y="222"/>
                    <a:pt x="258" y="174"/>
                  </a:cubicBezTo>
                  <a:cubicBezTo>
                    <a:pt x="216" y="144"/>
                    <a:pt x="174" y="150"/>
                    <a:pt x="126" y="144"/>
                  </a:cubicBezTo>
                  <a:cubicBezTo>
                    <a:pt x="102" y="150"/>
                    <a:pt x="102" y="102"/>
                    <a:pt x="102" y="90"/>
                  </a:cubicBezTo>
                  <a:cubicBezTo>
                    <a:pt x="102" y="66"/>
                    <a:pt x="96" y="48"/>
                    <a:pt x="96" y="24"/>
                  </a:cubicBezTo>
                  <a:cubicBezTo>
                    <a:pt x="90" y="18"/>
                    <a:pt x="78" y="6"/>
                    <a:pt x="78" y="0"/>
                  </a:cubicBezTo>
                  <a:cubicBezTo>
                    <a:pt x="60" y="12"/>
                    <a:pt x="54" y="42"/>
                    <a:pt x="42" y="60"/>
                  </a:cubicBezTo>
                  <a:cubicBezTo>
                    <a:pt x="30" y="72"/>
                    <a:pt x="30" y="90"/>
                    <a:pt x="18" y="108"/>
                  </a:cubicBezTo>
                  <a:cubicBezTo>
                    <a:pt x="0" y="144"/>
                    <a:pt x="24" y="180"/>
                    <a:pt x="24" y="216"/>
                  </a:cubicBezTo>
                  <a:cubicBezTo>
                    <a:pt x="54" y="276"/>
                    <a:pt x="24" y="324"/>
                    <a:pt x="24" y="384"/>
                  </a:cubicBezTo>
                  <a:cubicBezTo>
                    <a:pt x="24" y="450"/>
                    <a:pt x="48" y="438"/>
                    <a:pt x="84" y="474"/>
                  </a:cubicBezTo>
                  <a:cubicBezTo>
                    <a:pt x="138" y="534"/>
                    <a:pt x="66" y="630"/>
                    <a:pt x="48" y="690"/>
                  </a:cubicBezTo>
                  <a:cubicBezTo>
                    <a:pt x="60" y="713"/>
                    <a:pt x="72" y="737"/>
                    <a:pt x="90" y="755"/>
                  </a:cubicBezTo>
                  <a:cubicBezTo>
                    <a:pt x="144" y="797"/>
                    <a:pt x="180" y="755"/>
                    <a:pt x="228" y="732"/>
                  </a:cubicBezTo>
                  <a:cubicBezTo>
                    <a:pt x="276" y="713"/>
                    <a:pt x="264" y="803"/>
                    <a:pt x="264" y="821"/>
                  </a:cubicBezTo>
                  <a:cubicBezTo>
                    <a:pt x="276" y="845"/>
                    <a:pt x="276" y="845"/>
                    <a:pt x="276" y="84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1" name="Freeform 125"/>
            <p:cNvSpPr>
              <a:spLocks noChangeArrowheads="1"/>
            </p:cNvSpPr>
            <p:nvPr/>
          </p:nvSpPr>
          <p:spPr bwMode="auto">
            <a:xfrm>
              <a:off x="5655764" y="2323311"/>
              <a:ext cx="1080435" cy="1212195"/>
            </a:xfrm>
            <a:custGeom>
              <a:avLst/>
              <a:gdLst>
                <a:gd name="T0" fmla="*/ 514314 w 2930"/>
                <a:gd name="T1" fmla="*/ 1658835 h 3284"/>
                <a:gd name="T2" fmla="*/ 536699 w 2930"/>
                <a:gd name="T3" fmla="*/ 1441677 h 3284"/>
                <a:gd name="T4" fmla="*/ 587864 w 2930"/>
                <a:gd name="T5" fmla="*/ 1291747 h 3284"/>
                <a:gd name="T6" fmla="*/ 699254 w 2930"/>
                <a:gd name="T7" fmla="*/ 1240525 h 3284"/>
                <a:gd name="T8" fmla="*/ 833562 w 2930"/>
                <a:gd name="T9" fmla="*/ 1099665 h 3284"/>
                <a:gd name="T10" fmla="*/ 906578 w 2930"/>
                <a:gd name="T11" fmla="*/ 1080457 h 3284"/>
                <a:gd name="T12" fmla="*/ 948150 w 2930"/>
                <a:gd name="T13" fmla="*/ 1032437 h 3284"/>
                <a:gd name="T14" fmla="*/ 1107507 w 2930"/>
                <a:gd name="T15" fmla="*/ 987618 h 3284"/>
                <a:gd name="T16" fmla="*/ 1264200 w 2930"/>
                <a:gd name="T17" fmla="*/ 949202 h 3284"/>
                <a:gd name="T18" fmla="*/ 1353739 w 2930"/>
                <a:gd name="T19" fmla="*/ 984416 h 3284"/>
                <a:gd name="T20" fmla="*/ 1411299 w 2930"/>
                <a:gd name="T21" fmla="*/ 946000 h 3284"/>
                <a:gd name="T22" fmla="*/ 1443277 w 2930"/>
                <a:gd name="T23" fmla="*/ 1019631 h 3284"/>
                <a:gd name="T24" fmla="*/ 1545074 w 2930"/>
                <a:gd name="T25" fmla="*/ 971611 h 3284"/>
                <a:gd name="T26" fmla="*/ 1417695 w 2930"/>
                <a:gd name="T27" fmla="*/ 796070 h 3284"/>
                <a:gd name="T28" fmla="*/ 1270596 w 2930"/>
                <a:gd name="T29" fmla="*/ 751251 h 3284"/>
                <a:gd name="T30" fmla="*/ 1404903 w 2930"/>
                <a:gd name="T31" fmla="*/ 616794 h 3284"/>
                <a:gd name="T32" fmla="*/ 1420892 w 2930"/>
                <a:gd name="T33" fmla="*/ 591183 h 3284"/>
                <a:gd name="T34" fmla="*/ 1305771 w 2930"/>
                <a:gd name="T35" fmla="*/ 521287 h 3284"/>
                <a:gd name="T36" fmla="*/ 1222628 w 2930"/>
                <a:gd name="T37" fmla="*/ 501546 h 3284"/>
                <a:gd name="T38" fmla="*/ 1155474 w 2930"/>
                <a:gd name="T39" fmla="*/ 358018 h 3284"/>
                <a:gd name="T40" fmla="*/ 1107507 w 2930"/>
                <a:gd name="T41" fmla="*/ 185145 h 3284"/>
                <a:gd name="T42" fmla="*/ 976930 w 2930"/>
                <a:gd name="T43" fmla="*/ 19208 h 3284"/>
                <a:gd name="T44" fmla="*/ 887925 w 2930"/>
                <a:gd name="T45" fmla="*/ 101910 h 3284"/>
                <a:gd name="T46" fmla="*/ 769606 w 2930"/>
                <a:gd name="T47" fmla="*/ 220360 h 3284"/>
                <a:gd name="T48" fmla="*/ 782397 w 2930"/>
                <a:gd name="T49" fmla="*/ 127521 h 3284"/>
                <a:gd name="T50" fmla="*/ 549490 w 2930"/>
                <a:gd name="T51" fmla="*/ 112047 h 3284"/>
                <a:gd name="T52" fmla="*/ 405589 w 2930"/>
                <a:gd name="T53" fmla="*/ 96041 h 3284"/>
                <a:gd name="T54" fmla="*/ 325643 w 2930"/>
                <a:gd name="T55" fmla="*/ 51222 h 3284"/>
                <a:gd name="T56" fmla="*/ 217451 w 2930"/>
                <a:gd name="T57" fmla="*/ 178742 h 3284"/>
                <a:gd name="T58" fmla="*/ 6396 w 2930"/>
                <a:gd name="T59" fmla="*/ 201152 h 3284"/>
                <a:gd name="T60" fmla="*/ 31978 w 2930"/>
                <a:gd name="T61" fmla="*/ 277984 h 3284"/>
                <a:gd name="T62" fmla="*/ 95934 w 2930"/>
                <a:gd name="T63" fmla="*/ 473267 h 3284"/>
                <a:gd name="T64" fmla="*/ 79945 w 2930"/>
                <a:gd name="T65" fmla="*/ 613593 h 3284"/>
                <a:gd name="T66" fmla="*/ 92736 w 2930"/>
                <a:gd name="T67" fmla="*/ 748050 h 3284"/>
                <a:gd name="T68" fmla="*/ 143901 w 2930"/>
                <a:gd name="T69" fmla="*/ 923591 h 3284"/>
                <a:gd name="T70" fmla="*/ 268083 w 2930"/>
                <a:gd name="T71" fmla="*/ 987618 h 3284"/>
                <a:gd name="T72" fmla="*/ 248896 w 2930"/>
                <a:gd name="T73" fmla="*/ 1096464 h 3284"/>
                <a:gd name="T74" fmla="*/ 197731 w 2930"/>
                <a:gd name="T75" fmla="*/ 1176498 h 3284"/>
                <a:gd name="T76" fmla="*/ 99132 w 2930"/>
                <a:gd name="T77" fmla="*/ 1332831 h 3284"/>
                <a:gd name="T78" fmla="*/ 70352 w 2930"/>
                <a:gd name="T79" fmla="*/ 1464086 h 3284"/>
                <a:gd name="T80" fmla="*/ 255292 w 2930"/>
                <a:gd name="T81" fmla="*/ 1642828 h 3284"/>
                <a:gd name="T82" fmla="*/ 367215 w 2930"/>
                <a:gd name="T83" fmla="*/ 1726064 h 3284"/>
                <a:gd name="T84" fmla="*/ 1427288 w 2930"/>
                <a:gd name="T85" fmla="*/ 603989 h 3284"/>
                <a:gd name="T86" fmla="*/ 1481651 w 2930"/>
                <a:gd name="T87" fmla="*/ 565573 h 3284"/>
                <a:gd name="T88" fmla="*/ 1509898 w 2930"/>
                <a:gd name="T89" fmla="*/ 648808 h 3284"/>
                <a:gd name="T90" fmla="*/ 1427288 w 2930"/>
                <a:gd name="T91" fmla="*/ 603989 h 328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930" h="3284">
                  <a:moveTo>
                    <a:pt x="929" y="3193"/>
                  </a:moveTo>
                  <a:lnTo>
                    <a:pt x="929" y="3193"/>
                  </a:lnTo>
                  <a:cubicBezTo>
                    <a:pt x="947" y="3169"/>
                    <a:pt x="935" y="3133"/>
                    <a:pt x="965" y="3109"/>
                  </a:cubicBezTo>
                  <a:cubicBezTo>
                    <a:pt x="1019" y="3067"/>
                    <a:pt x="869" y="2924"/>
                    <a:pt x="899" y="2858"/>
                  </a:cubicBezTo>
                  <a:cubicBezTo>
                    <a:pt x="905" y="2822"/>
                    <a:pt x="941" y="2828"/>
                    <a:pt x="947" y="2804"/>
                  </a:cubicBezTo>
                  <a:cubicBezTo>
                    <a:pt x="959" y="2762"/>
                    <a:pt x="995" y="2750"/>
                    <a:pt x="1007" y="2702"/>
                  </a:cubicBezTo>
                  <a:cubicBezTo>
                    <a:pt x="1013" y="2654"/>
                    <a:pt x="989" y="2606"/>
                    <a:pt x="995" y="2564"/>
                  </a:cubicBezTo>
                  <a:cubicBezTo>
                    <a:pt x="1013" y="2535"/>
                    <a:pt x="983" y="2505"/>
                    <a:pt x="1031" y="2505"/>
                  </a:cubicBezTo>
                  <a:cubicBezTo>
                    <a:pt x="1085" y="2505"/>
                    <a:pt x="1061" y="2421"/>
                    <a:pt x="1103" y="2421"/>
                  </a:cubicBezTo>
                  <a:cubicBezTo>
                    <a:pt x="1139" y="2421"/>
                    <a:pt x="1186" y="2427"/>
                    <a:pt x="1169" y="2475"/>
                  </a:cubicBezTo>
                  <a:cubicBezTo>
                    <a:pt x="1162" y="2487"/>
                    <a:pt x="1157" y="2553"/>
                    <a:pt x="1181" y="2522"/>
                  </a:cubicBezTo>
                  <a:cubicBezTo>
                    <a:pt x="1234" y="2475"/>
                    <a:pt x="1246" y="2379"/>
                    <a:pt x="1312" y="2325"/>
                  </a:cubicBezTo>
                  <a:cubicBezTo>
                    <a:pt x="1330" y="2313"/>
                    <a:pt x="1438" y="2247"/>
                    <a:pt x="1420" y="2223"/>
                  </a:cubicBezTo>
                  <a:cubicBezTo>
                    <a:pt x="1330" y="2097"/>
                    <a:pt x="1396" y="2127"/>
                    <a:pt x="1474" y="2049"/>
                  </a:cubicBezTo>
                  <a:cubicBezTo>
                    <a:pt x="1528" y="2001"/>
                    <a:pt x="1522" y="2049"/>
                    <a:pt x="1564" y="2061"/>
                  </a:cubicBezTo>
                  <a:cubicBezTo>
                    <a:pt x="1588" y="2073"/>
                    <a:pt x="1654" y="2055"/>
                    <a:pt x="1678" y="2049"/>
                  </a:cubicBezTo>
                  <a:cubicBezTo>
                    <a:pt x="1701" y="2025"/>
                    <a:pt x="1701" y="2025"/>
                    <a:pt x="1701" y="2025"/>
                  </a:cubicBezTo>
                  <a:cubicBezTo>
                    <a:pt x="1654" y="1977"/>
                    <a:pt x="1654" y="1977"/>
                    <a:pt x="1654" y="1977"/>
                  </a:cubicBezTo>
                  <a:cubicBezTo>
                    <a:pt x="1654" y="1941"/>
                    <a:pt x="1666" y="1893"/>
                    <a:pt x="1713" y="1893"/>
                  </a:cubicBezTo>
                  <a:cubicBezTo>
                    <a:pt x="1737" y="1893"/>
                    <a:pt x="1749" y="1947"/>
                    <a:pt x="1779" y="1935"/>
                  </a:cubicBezTo>
                  <a:cubicBezTo>
                    <a:pt x="1809" y="1923"/>
                    <a:pt x="1809" y="1887"/>
                    <a:pt x="1839" y="1869"/>
                  </a:cubicBezTo>
                  <a:cubicBezTo>
                    <a:pt x="1875" y="1845"/>
                    <a:pt x="1905" y="1875"/>
                    <a:pt x="1947" y="1887"/>
                  </a:cubicBezTo>
                  <a:cubicBezTo>
                    <a:pt x="1965" y="1887"/>
                    <a:pt x="2066" y="1863"/>
                    <a:pt x="2078" y="1851"/>
                  </a:cubicBezTo>
                  <a:cubicBezTo>
                    <a:pt x="2156" y="1923"/>
                    <a:pt x="2156" y="1923"/>
                    <a:pt x="2156" y="1923"/>
                  </a:cubicBezTo>
                  <a:cubicBezTo>
                    <a:pt x="2300" y="1726"/>
                    <a:pt x="2300" y="1726"/>
                    <a:pt x="2300" y="1726"/>
                  </a:cubicBezTo>
                  <a:cubicBezTo>
                    <a:pt x="2354" y="1726"/>
                    <a:pt x="2372" y="1726"/>
                    <a:pt x="2372" y="1779"/>
                  </a:cubicBezTo>
                  <a:cubicBezTo>
                    <a:pt x="2372" y="1803"/>
                    <a:pt x="2360" y="1857"/>
                    <a:pt x="2378" y="1875"/>
                  </a:cubicBezTo>
                  <a:cubicBezTo>
                    <a:pt x="2390" y="1887"/>
                    <a:pt x="2444" y="1851"/>
                    <a:pt x="2462" y="1851"/>
                  </a:cubicBezTo>
                  <a:cubicBezTo>
                    <a:pt x="2492" y="1851"/>
                    <a:pt x="2534" y="1899"/>
                    <a:pt x="2540" y="1845"/>
                  </a:cubicBezTo>
                  <a:cubicBezTo>
                    <a:pt x="2540" y="1833"/>
                    <a:pt x="2540" y="1810"/>
                    <a:pt x="2540" y="1791"/>
                  </a:cubicBezTo>
                  <a:cubicBezTo>
                    <a:pt x="2534" y="1773"/>
                    <a:pt x="2546" y="1762"/>
                    <a:pt x="2546" y="1744"/>
                  </a:cubicBezTo>
                  <a:cubicBezTo>
                    <a:pt x="2564" y="1738"/>
                    <a:pt x="2630" y="1768"/>
                    <a:pt x="2648" y="1773"/>
                  </a:cubicBezTo>
                  <a:cubicBezTo>
                    <a:pt x="2672" y="1779"/>
                    <a:pt x="2720" y="1786"/>
                    <a:pt x="2738" y="1797"/>
                  </a:cubicBezTo>
                  <a:cubicBezTo>
                    <a:pt x="2738" y="1827"/>
                    <a:pt x="2714" y="1863"/>
                    <a:pt x="2714" y="1893"/>
                  </a:cubicBezTo>
                  <a:cubicBezTo>
                    <a:pt x="2708" y="1911"/>
                    <a:pt x="2708" y="1911"/>
                    <a:pt x="2708" y="1911"/>
                  </a:cubicBezTo>
                  <a:cubicBezTo>
                    <a:pt x="2732" y="1917"/>
                    <a:pt x="2756" y="1893"/>
                    <a:pt x="2780" y="1881"/>
                  </a:cubicBezTo>
                  <a:cubicBezTo>
                    <a:pt x="2828" y="1869"/>
                    <a:pt x="2870" y="1857"/>
                    <a:pt x="2899" y="1821"/>
                  </a:cubicBezTo>
                  <a:cubicBezTo>
                    <a:pt x="2911" y="1803"/>
                    <a:pt x="2929" y="1762"/>
                    <a:pt x="2929" y="1744"/>
                  </a:cubicBezTo>
                  <a:cubicBezTo>
                    <a:pt x="2929" y="1690"/>
                    <a:pt x="2851" y="1690"/>
                    <a:pt x="2822" y="1654"/>
                  </a:cubicBezTo>
                  <a:cubicBezTo>
                    <a:pt x="2768" y="1600"/>
                    <a:pt x="2726" y="1540"/>
                    <a:pt x="2660" y="1492"/>
                  </a:cubicBezTo>
                  <a:cubicBezTo>
                    <a:pt x="2606" y="1444"/>
                    <a:pt x="2588" y="1444"/>
                    <a:pt x="2516" y="1456"/>
                  </a:cubicBezTo>
                  <a:cubicBezTo>
                    <a:pt x="2480" y="1462"/>
                    <a:pt x="2420" y="1486"/>
                    <a:pt x="2390" y="1456"/>
                  </a:cubicBezTo>
                  <a:cubicBezTo>
                    <a:pt x="2378" y="1438"/>
                    <a:pt x="2378" y="1426"/>
                    <a:pt x="2384" y="1408"/>
                  </a:cubicBezTo>
                  <a:cubicBezTo>
                    <a:pt x="2396" y="1378"/>
                    <a:pt x="2432" y="1390"/>
                    <a:pt x="2444" y="1366"/>
                  </a:cubicBezTo>
                  <a:cubicBezTo>
                    <a:pt x="2462" y="1336"/>
                    <a:pt x="2468" y="1258"/>
                    <a:pt x="2498" y="1240"/>
                  </a:cubicBezTo>
                  <a:cubicBezTo>
                    <a:pt x="2636" y="1156"/>
                    <a:pt x="2636" y="1156"/>
                    <a:pt x="2636" y="1156"/>
                  </a:cubicBezTo>
                  <a:cubicBezTo>
                    <a:pt x="2678" y="1132"/>
                    <a:pt x="2678" y="1132"/>
                    <a:pt x="2678" y="1132"/>
                  </a:cubicBezTo>
                  <a:cubicBezTo>
                    <a:pt x="2666" y="1108"/>
                    <a:pt x="2666" y="1108"/>
                    <a:pt x="2666" y="1108"/>
                  </a:cubicBezTo>
                  <a:cubicBezTo>
                    <a:pt x="2666" y="1090"/>
                    <a:pt x="2678" y="1000"/>
                    <a:pt x="2630" y="1019"/>
                  </a:cubicBezTo>
                  <a:cubicBezTo>
                    <a:pt x="2582" y="1042"/>
                    <a:pt x="2546" y="1084"/>
                    <a:pt x="2492" y="1042"/>
                  </a:cubicBezTo>
                  <a:cubicBezTo>
                    <a:pt x="2474" y="1024"/>
                    <a:pt x="2462" y="1000"/>
                    <a:pt x="2450" y="977"/>
                  </a:cubicBezTo>
                  <a:cubicBezTo>
                    <a:pt x="2342" y="977"/>
                    <a:pt x="2342" y="977"/>
                    <a:pt x="2342" y="977"/>
                  </a:cubicBezTo>
                  <a:cubicBezTo>
                    <a:pt x="2324" y="964"/>
                    <a:pt x="2324" y="947"/>
                    <a:pt x="2294" y="940"/>
                  </a:cubicBezTo>
                  <a:cubicBezTo>
                    <a:pt x="2270" y="935"/>
                    <a:pt x="2264" y="905"/>
                    <a:pt x="2258" y="887"/>
                  </a:cubicBezTo>
                  <a:cubicBezTo>
                    <a:pt x="2192" y="761"/>
                    <a:pt x="2192" y="761"/>
                    <a:pt x="2192" y="761"/>
                  </a:cubicBezTo>
                  <a:cubicBezTo>
                    <a:pt x="2174" y="725"/>
                    <a:pt x="2180" y="707"/>
                    <a:pt x="2168" y="671"/>
                  </a:cubicBezTo>
                  <a:cubicBezTo>
                    <a:pt x="2168" y="659"/>
                    <a:pt x="2150" y="635"/>
                    <a:pt x="2144" y="623"/>
                  </a:cubicBezTo>
                  <a:cubicBezTo>
                    <a:pt x="2126" y="605"/>
                    <a:pt x="2126" y="575"/>
                    <a:pt x="2132" y="551"/>
                  </a:cubicBezTo>
                  <a:cubicBezTo>
                    <a:pt x="2096" y="473"/>
                    <a:pt x="2078" y="431"/>
                    <a:pt x="2078" y="347"/>
                  </a:cubicBezTo>
                  <a:cubicBezTo>
                    <a:pt x="2072" y="281"/>
                    <a:pt x="1989" y="245"/>
                    <a:pt x="1983" y="186"/>
                  </a:cubicBezTo>
                  <a:cubicBezTo>
                    <a:pt x="1983" y="144"/>
                    <a:pt x="2024" y="126"/>
                    <a:pt x="1976" y="96"/>
                  </a:cubicBezTo>
                  <a:cubicBezTo>
                    <a:pt x="1947" y="78"/>
                    <a:pt x="1839" y="54"/>
                    <a:pt x="1833" y="36"/>
                  </a:cubicBezTo>
                  <a:cubicBezTo>
                    <a:pt x="1809" y="0"/>
                    <a:pt x="1791" y="48"/>
                    <a:pt x="1773" y="66"/>
                  </a:cubicBezTo>
                  <a:cubicBezTo>
                    <a:pt x="1755" y="78"/>
                    <a:pt x="1749" y="138"/>
                    <a:pt x="1731" y="132"/>
                  </a:cubicBezTo>
                  <a:cubicBezTo>
                    <a:pt x="1666" y="120"/>
                    <a:pt x="1684" y="132"/>
                    <a:pt x="1666" y="191"/>
                  </a:cubicBezTo>
                  <a:cubicBezTo>
                    <a:pt x="1654" y="239"/>
                    <a:pt x="1600" y="275"/>
                    <a:pt x="1600" y="305"/>
                  </a:cubicBezTo>
                  <a:cubicBezTo>
                    <a:pt x="1594" y="347"/>
                    <a:pt x="1582" y="359"/>
                    <a:pt x="1594" y="401"/>
                  </a:cubicBezTo>
                  <a:cubicBezTo>
                    <a:pt x="1600" y="407"/>
                    <a:pt x="1474" y="461"/>
                    <a:pt x="1444" y="413"/>
                  </a:cubicBezTo>
                  <a:cubicBezTo>
                    <a:pt x="1438" y="395"/>
                    <a:pt x="1384" y="371"/>
                    <a:pt x="1396" y="359"/>
                  </a:cubicBezTo>
                  <a:cubicBezTo>
                    <a:pt x="1420" y="341"/>
                    <a:pt x="1462" y="347"/>
                    <a:pt x="1486" y="323"/>
                  </a:cubicBezTo>
                  <a:cubicBezTo>
                    <a:pt x="1498" y="311"/>
                    <a:pt x="1468" y="257"/>
                    <a:pt x="1468" y="239"/>
                  </a:cubicBezTo>
                  <a:cubicBezTo>
                    <a:pt x="1444" y="233"/>
                    <a:pt x="1348" y="281"/>
                    <a:pt x="1312" y="281"/>
                  </a:cubicBezTo>
                  <a:cubicBezTo>
                    <a:pt x="1228" y="317"/>
                    <a:pt x="1199" y="323"/>
                    <a:pt x="1157" y="239"/>
                  </a:cubicBezTo>
                  <a:cubicBezTo>
                    <a:pt x="1139" y="191"/>
                    <a:pt x="1073" y="156"/>
                    <a:pt x="1031" y="210"/>
                  </a:cubicBezTo>
                  <a:cubicBezTo>
                    <a:pt x="995" y="257"/>
                    <a:pt x="941" y="186"/>
                    <a:pt x="959" y="252"/>
                  </a:cubicBezTo>
                  <a:cubicBezTo>
                    <a:pt x="971" y="317"/>
                    <a:pt x="893" y="317"/>
                    <a:pt x="845" y="311"/>
                  </a:cubicBezTo>
                  <a:cubicBezTo>
                    <a:pt x="755" y="293"/>
                    <a:pt x="791" y="245"/>
                    <a:pt x="761" y="180"/>
                  </a:cubicBezTo>
                  <a:cubicBezTo>
                    <a:pt x="755" y="168"/>
                    <a:pt x="737" y="156"/>
                    <a:pt x="731" y="144"/>
                  </a:cubicBezTo>
                  <a:cubicBezTo>
                    <a:pt x="725" y="126"/>
                    <a:pt x="725" y="108"/>
                    <a:pt x="713" y="90"/>
                  </a:cubicBezTo>
                  <a:cubicBezTo>
                    <a:pt x="689" y="48"/>
                    <a:pt x="647" y="84"/>
                    <a:pt x="611" y="96"/>
                  </a:cubicBezTo>
                  <a:cubicBezTo>
                    <a:pt x="587" y="102"/>
                    <a:pt x="569" y="84"/>
                    <a:pt x="545" y="84"/>
                  </a:cubicBezTo>
                  <a:cubicBezTo>
                    <a:pt x="431" y="126"/>
                    <a:pt x="515" y="156"/>
                    <a:pt x="533" y="215"/>
                  </a:cubicBezTo>
                  <a:cubicBezTo>
                    <a:pt x="545" y="281"/>
                    <a:pt x="461" y="317"/>
                    <a:pt x="408" y="335"/>
                  </a:cubicBezTo>
                  <a:cubicBezTo>
                    <a:pt x="354" y="347"/>
                    <a:pt x="329" y="293"/>
                    <a:pt x="270" y="299"/>
                  </a:cubicBezTo>
                  <a:cubicBezTo>
                    <a:pt x="234" y="305"/>
                    <a:pt x="198" y="323"/>
                    <a:pt x="156" y="335"/>
                  </a:cubicBezTo>
                  <a:cubicBezTo>
                    <a:pt x="114" y="347"/>
                    <a:pt x="48" y="359"/>
                    <a:pt x="12" y="377"/>
                  </a:cubicBezTo>
                  <a:cubicBezTo>
                    <a:pt x="6" y="401"/>
                    <a:pt x="0" y="407"/>
                    <a:pt x="12" y="431"/>
                  </a:cubicBezTo>
                  <a:cubicBezTo>
                    <a:pt x="24" y="461"/>
                    <a:pt x="42" y="491"/>
                    <a:pt x="60" y="521"/>
                  </a:cubicBezTo>
                  <a:cubicBezTo>
                    <a:pt x="78" y="569"/>
                    <a:pt x="78" y="623"/>
                    <a:pt x="126" y="653"/>
                  </a:cubicBezTo>
                  <a:cubicBezTo>
                    <a:pt x="186" y="695"/>
                    <a:pt x="192" y="725"/>
                    <a:pt x="168" y="797"/>
                  </a:cubicBezTo>
                  <a:cubicBezTo>
                    <a:pt x="174" y="827"/>
                    <a:pt x="168" y="857"/>
                    <a:pt x="180" y="887"/>
                  </a:cubicBezTo>
                  <a:cubicBezTo>
                    <a:pt x="198" y="929"/>
                    <a:pt x="252" y="977"/>
                    <a:pt x="216" y="1030"/>
                  </a:cubicBezTo>
                  <a:cubicBezTo>
                    <a:pt x="198" y="1060"/>
                    <a:pt x="138" y="1060"/>
                    <a:pt x="126" y="1084"/>
                  </a:cubicBezTo>
                  <a:cubicBezTo>
                    <a:pt x="108" y="1114"/>
                    <a:pt x="144" y="1126"/>
                    <a:pt x="150" y="1150"/>
                  </a:cubicBezTo>
                  <a:cubicBezTo>
                    <a:pt x="162" y="1168"/>
                    <a:pt x="150" y="1186"/>
                    <a:pt x="150" y="1204"/>
                  </a:cubicBezTo>
                  <a:cubicBezTo>
                    <a:pt x="150" y="1234"/>
                    <a:pt x="180" y="1246"/>
                    <a:pt x="180" y="1282"/>
                  </a:cubicBezTo>
                  <a:cubicBezTo>
                    <a:pt x="180" y="1324"/>
                    <a:pt x="180" y="1360"/>
                    <a:pt x="174" y="1402"/>
                  </a:cubicBezTo>
                  <a:cubicBezTo>
                    <a:pt x="156" y="1438"/>
                    <a:pt x="132" y="1456"/>
                    <a:pt x="138" y="1504"/>
                  </a:cubicBezTo>
                  <a:cubicBezTo>
                    <a:pt x="144" y="1582"/>
                    <a:pt x="222" y="1606"/>
                    <a:pt x="246" y="1672"/>
                  </a:cubicBezTo>
                  <a:cubicBezTo>
                    <a:pt x="252" y="1690"/>
                    <a:pt x="270" y="1714"/>
                    <a:pt x="270" y="1731"/>
                  </a:cubicBezTo>
                  <a:cubicBezTo>
                    <a:pt x="276" y="1773"/>
                    <a:pt x="270" y="1839"/>
                    <a:pt x="329" y="1803"/>
                  </a:cubicBezTo>
                  <a:cubicBezTo>
                    <a:pt x="384" y="1773"/>
                    <a:pt x="366" y="1815"/>
                    <a:pt x="402" y="1821"/>
                  </a:cubicBezTo>
                  <a:cubicBezTo>
                    <a:pt x="431" y="1833"/>
                    <a:pt x="509" y="1791"/>
                    <a:pt x="503" y="1851"/>
                  </a:cubicBezTo>
                  <a:cubicBezTo>
                    <a:pt x="503" y="1869"/>
                    <a:pt x="473" y="1887"/>
                    <a:pt x="485" y="1905"/>
                  </a:cubicBezTo>
                  <a:cubicBezTo>
                    <a:pt x="491" y="1929"/>
                    <a:pt x="503" y="1947"/>
                    <a:pt x="497" y="1971"/>
                  </a:cubicBezTo>
                  <a:cubicBezTo>
                    <a:pt x="467" y="1995"/>
                    <a:pt x="485" y="2043"/>
                    <a:pt x="467" y="2055"/>
                  </a:cubicBezTo>
                  <a:cubicBezTo>
                    <a:pt x="443" y="2067"/>
                    <a:pt x="431" y="2067"/>
                    <a:pt x="419" y="2097"/>
                  </a:cubicBezTo>
                  <a:cubicBezTo>
                    <a:pt x="413" y="2121"/>
                    <a:pt x="437" y="2145"/>
                    <a:pt x="408" y="2163"/>
                  </a:cubicBezTo>
                  <a:cubicBezTo>
                    <a:pt x="384" y="2181"/>
                    <a:pt x="384" y="2169"/>
                    <a:pt x="371" y="2205"/>
                  </a:cubicBezTo>
                  <a:cubicBezTo>
                    <a:pt x="360" y="2259"/>
                    <a:pt x="354" y="2283"/>
                    <a:pt x="288" y="2265"/>
                  </a:cubicBezTo>
                  <a:cubicBezTo>
                    <a:pt x="258" y="2259"/>
                    <a:pt x="156" y="2313"/>
                    <a:pt x="138" y="2343"/>
                  </a:cubicBezTo>
                  <a:cubicBezTo>
                    <a:pt x="102" y="2391"/>
                    <a:pt x="228" y="2415"/>
                    <a:pt x="186" y="2498"/>
                  </a:cubicBezTo>
                  <a:cubicBezTo>
                    <a:pt x="174" y="2522"/>
                    <a:pt x="162" y="2558"/>
                    <a:pt x="126" y="2564"/>
                  </a:cubicBezTo>
                  <a:cubicBezTo>
                    <a:pt x="54" y="2582"/>
                    <a:pt x="90" y="2600"/>
                    <a:pt x="96" y="2654"/>
                  </a:cubicBezTo>
                  <a:cubicBezTo>
                    <a:pt x="96" y="2684"/>
                    <a:pt x="132" y="2708"/>
                    <a:pt x="132" y="2744"/>
                  </a:cubicBezTo>
                  <a:cubicBezTo>
                    <a:pt x="126" y="2816"/>
                    <a:pt x="138" y="2858"/>
                    <a:pt x="198" y="2894"/>
                  </a:cubicBezTo>
                  <a:cubicBezTo>
                    <a:pt x="395" y="3025"/>
                    <a:pt x="395" y="3025"/>
                    <a:pt x="395" y="3025"/>
                  </a:cubicBezTo>
                  <a:cubicBezTo>
                    <a:pt x="419" y="3037"/>
                    <a:pt x="461" y="3055"/>
                    <a:pt x="479" y="3079"/>
                  </a:cubicBezTo>
                  <a:cubicBezTo>
                    <a:pt x="509" y="3133"/>
                    <a:pt x="497" y="3157"/>
                    <a:pt x="551" y="3193"/>
                  </a:cubicBezTo>
                  <a:cubicBezTo>
                    <a:pt x="581" y="3217"/>
                    <a:pt x="581" y="3259"/>
                    <a:pt x="617" y="3271"/>
                  </a:cubicBezTo>
                  <a:cubicBezTo>
                    <a:pt x="647" y="3283"/>
                    <a:pt x="671" y="3259"/>
                    <a:pt x="689" y="3235"/>
                  </a:cubicBezTo>
                  <a:cubicBezTo>
                    <a:pt x="719" y="3205"/>
                    <a:pt x="779" y="3187"/>
                    <a:pt x="821" y="3187"/>
                  </a:cubicBezTo>
                  <a:cubicBezTo>
                    <a:pt x="863" y="3193"/>
                    <a:pt x="887" y="3211"/>
                    <a:pt x="929" y="3193"/>
                  </a:cubicBezTo>
                  <a:close/>
                  <a:moveTo>
                    <a:pt x="2678" y="1132"/>
                  </a:moveTo>
                  <a:lnTo>
                    <a:pt x="2678" y="1132"/>
                  </a:lnTo>
                  <a:cubicBezTo>
                    <a:pt x="2780" y="1060"/>
                    <a:pt x="2780" y="1060"/>
                    <a:pt x="2780" y="1060"/>
                  </a:cubicBezTo>
                  <a:cubicBezTo>
                    <a:pt x="2833" y="1132"/>
                    <a:pt x="2833" y="1132"/>
                    <a:pt x="2833" y="1132"/>
                  </a:cubicBezTo>
                  <a:cubicBezTo>
                    <a:pt x="2833" y="1216"/>
                    <a:pt x="2833" y="1216"/>
                    <a:pt x="2833" y="1216"/>
                  </a:cubicBezTo>
                  <a:cubicBezTo>
                    <a:pt x="2762" y="1144"/>
                    <a:pt x="2762" y="1144"/>
                    <a:pt x="2762" y="1144"/>
                  </a:cubicBezTo>
                  <a:cubicBezTo>
                    <a:pt x="2762" y="1144"/>
                    <a:pt x="2762" y="1138"/>
                    <a:pt x="2756" y="1138"/>
                  </a:cubicBezTo>
                  <a:lnTo>
                    <a:pt x="2678" y="11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2" name="Freeform 126"/>
            <p:cNvSpPr>
              <a:spLocks noChangeArrowheads="1"/>
            </p:cNvSpPr>
            <p:nvPr/>
          </p:nvSpPr>
          <p:spPr bwMode="auto">
            <a:xfrm>
              <a:off x="7181987" y="1757840"/>
              <a:ext cx="1413129" cy="1553673"/>
            </a:xfrm>
            <a:custGeom>
              <a:avLst/>
              <a:gdLst>
                <a:gd name="T0" fmla="*/ 751319 w 3830"/>
                <a:gd name="T1" fmla="*/ 1361106 h 4213"/>
                <a:gd name="T2" fmla="*/ 901796 w 3830"/>
                <a:gd name="T3" fmla="*/ 1469333 h 4213"/>
                <a:gd name="T4" fmla="*/ 796142 w 3830"/>
                <a:gd name="T5" fmla="*/ 1674059 h 4213"/>
                <a:gd name="T6" fmla="*/ 1049071 w 3830"/>
                <a:gd name="T7" fmla="*/ 1804678 h 4213"/>
                <a:gd name="T8" fmla="*/ 1051739 w 3830"/>
                <a:gd name="T9" fmla="*/ 2044591 h 4213"/>
                <a:gd name="T10" fmla="*/ 1138184 w 3830"/>
                <a:gd name="T11" fmla="*/ 2124562 h 4213"/>
                <a:gd name="T12" fmla="*/ 1359097 w 3830"/>
                <a:gd name="T13" fmla="*/ 2156551 h 4213"/>
                <a:gd name="T14" fmla="*/ 1553864 w 3830"/>
                <a:gd name="T15" fmla="*/ 2166147 h 4213"/>
                <a:gd name="T16" fmla="*/ 1646711 w 3830"/>
                <a:gd name="T17" fmla="*/ 1967819 h 4213"/>
                <a:gd name="T18" fmla="*/ 1704341 w 3830"/>
                <a:gd name="T19" fmla="*/ 1852661 h 4213"/>
                <a:gd name="T20" fmla="*/ 1582679 w 3830"/>
                <a:gd name="T21" fmla="*/ 1645269 h 4213"/>
                <a:gd name="T22" fmla="*/ 1646711 w 3830"/>
                <a:gd name="T23" fmla="*/ 1338714 h 4213"/>
                <a:gd name="T24" fmla="*/ 1659518 w 3830"/>
                <a:gd name="T25" fmla="*/ 1009234 h 4213"/>
                <a:gd name="T26" fmla="*/ 1710744 w 3830"/>
                <a:gd name="T27" fmla="*/ 872217 h 4213"/>
                <a:gd name="T28" fmla="*/ 1966342 w 3830"/>
                <a:gd name="T29" fmla="*/ 555532 h 4213"/>
                <a:gd name="T30" fmla="*/ 1972745 w 3830"/>
                <a:gd name="T31" fmla="*/ 300158 h 4213"/>
                <a:gd name="T32" fmla="*/ 1845213 w 3830"/>
                <a:gd name="T33" fmla="*/ 223386 h 4213"/>
                <a:gd name="T34" fmla="*/ 1768374 w 3830"/>
                <a:gd name="T35" fmla="*/ 114625 h 4213"/>
                <a:gd name="T36" fmla="*/ 1573074 w 3830"/>
                <a:gd name="T37" fmla="*/ 146613 h 4213"/>
                <a:gd name="T38" fmla="*/ 1512242 w 3830"/>
                <a:gd name="T39" fmla="*/ 105029 h 4213"/>
                <a:gd name="T40" fmla="*/ 1483961 w 3830"/>
                <a:gd name="T41" fmla="*/ 83170 h 4213"/>
                <a:gd name="T42" fmla="*/ 1378307 w 3830"/>
                <a:gd name="T43" fmla="*/ 185000 h 4213"/>
                <a:gd name="T44" fmla="*/ 1291863 w 3830"/>
                <a:gd name="T45" fmla="*/ 54380 h 4213"/>
                <a:gd name="T46" fmla="*/ 1186208 w 3830"/>
                <a:gd name="T47" fmla="*/ 9597 h 4213"/>
                <a:gd name="T48" fmla="*/ 1189410 w 3830"/>
                <a:gd name="T49" fmla="*/ 101830 h 4213"/>
                <a:gd name="T50" fmla="*/ 1064546 w 3830"/>
                <a:gd name="T51" fmla="*/ 191397 h 4213"/>
                <a:gd name="T52" fmla="*/ 853771 w 3830"/>
                <a:gd name="T53" fmla="*/ 117824 h 4213"/>
                <a:gd name="T54" fmla="*/ 671278 w 3830"/>
                <a:gd name="T55" fmla="*/ 140216 h 4213"/>
                <a:gd name="T56" fmla="*/ 511729 w 3830"/>
                <a:gd name="T57" fmla="*/ 133818 h 4213"/>
                <a:gd name="T58" fmla="*/ 566157 w 3830"/>
                <a:gd name="T59" fmla="*/ 245777 h 4213"/>
                <a:gd name="T60" fmla="*/ 454100 w 3830"/>
                <a:gd name="T61" fmla="*/ 380129 h 4213"/>
                <a:gd name="T62" fmla="*/ 358050 w 3830"/>
                <a:gd name="T63" fmla="*/ 520878 h 4213"/>
                <a:gd name="T64" fmla="*/ 412478 w 3830"/>
                <a:gd name="T65" fmla="*/ 622707 h 4213"/>
                <a:gd name="T66" fmla="*/ 390067 w 3830"/>
                <a:gd name="T67" fmla="*/ 769854 h 4213"/>
                <a:gd name="T68" fmla="*/ 351647 w 3830"/>
                <a:gd name="T69" fmla="*/ 869018 h 4213"/>
                <a:gd name="T70" fmla="*/ 166485 w 3830"/>
                <a:gd name="T71" fmla="*/ 980444 h 4213"/>
                <a:gd name="T72" fmla="*/ 0 w 3830"/>
                <a:gd name="T73" fmla="*/ 993239 h 4213"/>
                <a:gd name="T74" fmla="*/ 412478 w 3830"/>
                <a:gd name="T75" fmla="*/ 1092403 h 4213"/>
                <a:gd name="T76" fmla="*/ 1263048 w 3830"/>
                <a:gd name="T77" fmla="*/ 961251 h 4213"/>
                <a:gd name="T78" fmla="*/ 1154192 w 3830"/>
                <a:gd name="T79" fmla="*/ 922865 h 4213"/>
                <a:gd name="T80" fmla="*/ 1010652 w 3830"/>
                <a:gd name="T81" fmla="*/ 904205 h 4213"/>
                <a:gd name="T82" fmla="*/ 975434 w 3830"/>
                <a:gd name="T83" fmla="*/ 763456 h 4213"/>
                <a:gd name="T84" fmla="*/ 924207 w 3830"/>
                <a:gd name="T85" fmla="*/ 597117 h 4213"/>
                <a:gd name="T86" fmla="*/ 1010652 w 3830"/>
                <a:gd name="T87" fmla="*/ 492088 h 4213"/>
                <a:gd name="T88" fmla="*/ 1266250 w 3830"/>
                <a:gd name="T89" fmla="*/ 450503 h 4213"/>
                <a:gd name="T90" fmla="*/ 1483961 w 3830"/>
                <a:gd name="T91" fmla="*/ 357737 h 4213"/>
                <a:gd name="T92" fmla="*/ 1691534 w 3830"/>
                <a:gd name="T93" fmla="*/ 232982 h 4213"/>
                <a:gd name="T94" fmla="*/ 1858020 w 3830"/>
                <a:gd name="T95" fmla="*/ 258573 h 4213"/>
                <a:gd name="T96" fmla="*/ 1906044 w 3830"/>
                <a:gd name="T97" fmla="*/ 316152 h 4213"/>
                <a:gd name="T98" fmla="*/ 1848415 w 3830"/>
                <a:gd name="T99" fmla="*/ 357737 h 4213"/>
                <a:gd name="T100" fmla="*/ 1813197 w 3830"/>
                <a:gd name="T101" fmla="*/ 421714 h 4213"/>
                <a:gd name="T102" fmla="*/ 1739559 w 3830"/>
                <a:gd name="T103" fmla="*/ 469696 h 4213"/>
                <a:gd name="T104" fmla="*/ 1646711 w 3830"/>
                <a:gd name="T105" fmla="*/ 463298 h 4213"/>
                <a:gd name="T106" fmla="*/ 1633905 w 3830"/>
                <a:gd name="T107" fmla="*/ 616310 h 4213"/>
                <a:gd name="T108" fmla="*/ 1617897 w 3830"/>
                <a:gd name="T109" fmla="*/ 741064 h 4213"/>
                <a:gd name="T110" fmla="*/ 1582679 w 3830"/>
                <a:gd name="T111" fmla="*/ 869018 h 4213"/>
                <a:gd name="T112" fmla="*/ 1282258 w 3830"/>
                <a:gd name="T113" fmla="*/ 974046 h 421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830" h="4213">
                  <a:moveTo>
                    <a:pt x="905" y="2295"/>
                  </a:moveTo>
                  <a:lnTo>
                    <a:pt x="905" y="2295"/>
                  </a:lnTo>
                  <a:cubicBezTo>
                    <a:pt x="1025" y="2349"/>
                    <a:pt x="1085" y="2516"/>
                    <a:pt x="1192" y="2570"/>
                  </a:cubicBezTo>
                  <a:cubicBezTo>
                    <a:pt x="1246" y="2594"/>
                    <a:pt x="1348" y="2564"/>
                    <a:pt x="1408" y="2553"/>
                  </a:cubicBezTo>
                  <a:cubicBezTo>
                    <a:pt x="1492" y="2540"/>
                    <a:pt x="1558" y="2576"/>
                    <a:pt x="1636" y="2588"/>
                  </a:cubicBezTo>
                  <a:cubicBezTo>
                    <a:pt x="1654" y="2588"/>
                    <a:pt x="1714" y="2588"/>
                    <a:pt x="1720" y="2600"/>
                  </a:cubicBezTo>
                  <a:cubicBezTo>
                    <a:pt x="1720" y="2654"/>
                    <a:pt x="1678" y="2690"/>
                    <a:pt x="1690" y="2756"/>
                  </a:cubicBezTo>
                  <a:cubicBezTo>
                    <a:pt x="1696" y="2798"/>
                    <a:pt x="1720" y="2834"/>
                    <a:pt x="1720" y="2882"/>
                  </a:cubicBezTo>
                  <a:cubicBezTo>
                    <a:pt x="1720" y="2948"/>
                    <a:pt x="1690" y="3014"/>
                    <a:pt x="1630" y="3056"/>
                  </a:cubicBezTo>
                  <a:cubicBezTo>
                    <a:pt x="1606" y="3074"/>
                    <a:pt x="1582" y="3092"/>
                    <a:pt x="1552" y="3104"/>
                  </a:cubicBezTo>
                  <a:cubicBezTo>
                    <a:pt x="1540" y="3110"/>
                    <a:pt x="1492" y="3134"/>
                    <a:pt x="1492" y="3140"/>
                  </a:cubicBezTo>
                  <a:cubicBezTo>
                    <a:pt x="1522" y="3170"/>
                    <a:pt x="1570" y="3176"/>
                    <a:pt x="1600" y="3206"/>
                  </a:cubicBezTo>
                  <a:cubicBezTo>
                    <a:pt x="1654" y="3260"/>
                    <a:pt x="1702" y="3182"/>
                    <a:pt x="1750" y="3176"/>
                  </a:cubicBezTo>
                  <a:cubicBezTo>
                    <a:pt x="1804" y="3164"/>
                    <a:pt x="1852" y="3188"/>
                    <a:pt x="1887" y="3224"/>
                  </a:cubicBezTo>
                  <a:cubicBezTo>
                    <a:pt x="1935" y="3254"/>
                    <a:pt x="1948" y="3337"/>
                    <a:pt x="1966" y="3385"/>
                  </a:cubicBezTo>
                  <a:cubicBezTo>
                    <a:pt x="1977" y="3433"/>
                    <a:pt x="1942" y="3457"/>
                    <a:pt x="1948" y="3499"/>
                  </a:cubicBezTo>
                  <a:cubicBezTo>
                    <a:pt x="1948" y="3535"/>
                    <a:pt x="1948" y="3571"/>
                    <a:pt x="1948" y="3607"/>
                  </a:cubicBezTo>
                  <a:cubicBezTo>
                    <a:pt x="1935" y="3655"/>
                    <a:pt x="1894" y="3673"/>
                    <a:pt x="1906" y="3727"/>
                  </a:cubicBezTo>
                  <a:cubicBezTo>
                    <a:pt x="1911" y="3787"/>
                    <a:pt x="1966" y="3769"/>
                    <a:pt x="1971" y="3835"/>
                  </a:cubicBezTo>
                  <a:cubicBezTo>
                    <a:pt x="1983" y="3913"/>
                    <a:pt x="1983" y="3913"/>
                    <a:pt x="1983" y="3913"/>
                  </a:cubicBezTo>
                  <a:cubicBezTo>
                    <a:pt x="1990" y="3943"/>
                    <a:pt x="2013" y="3961"/>
                    <a:pt x="2025" y="3985"/>
                  </a:cubicBezTo>
                  <a:cubicBezTo>
                    <a:pt x="2043" y="4039"/>
                    <a:pt x="2073" y="3949"/>
                    <a:pt x="2133" y="3985"/>
                  </a:cubicBezTo>
                  <a:cubicBezTo>
                    <a:pt x="2163" y="4003"/>
                    <a:pt x="2205" y="3967"/>
                    <a:pt x="2247" y="3991"/>
                  </a:cubicBezTo>
                  <a:cubicBezTo>
                    <a:pt x="2283" y="4021"/>
                    <a:pt x="2301" y="4003"/>
                    <a:pt x="2337" y="4009"/>
                  </a:cubicBezTo>
                  <a:cubicBezTo>
                    <a:pt x="2367" y="4009"/>
                    <a:pt x="2379" y="4027"/>
                    <a:pt x="2403" y="4032"/>
                  </a:cubicBezTo>
                  <a:cubicBezTo>
                    <a:pt x="2439" y="4045"/>
                    <a:pt x="2505" y="4039"/>
                    <a:pt x="2547" y="4045"/>
                  </a:cubicBezTo>
                  <a:cubicBezTo>
                    <a:pt x="2589" y="4045"/>
                    <a:pt x="2631" y="4074"/>
                    <a:pt x="2679" y="4087"/>
                  </a:cubicBezTo>
                  <a:cubicBezTo>
                    <a:pt x="2733" y="4080"/>
                    <a:pt x="2781" y="4134"/>
                    <a:pt x="2816" y="4176"/>
                  </a:cubicBezTo>
                  <a:cubicBezTo>
                    <a:pt x="2852" y="4212"/>
                    <a:pt x="2852" y="4152"/>
                    <a:pt x="2882" y="4134"/>
                  </a:cubicBezTo>
                  <a:cubicBezTo>
                    <a:pt x="2924" y="4104"/>
                    <a:pt x="2924" y="4098"/>
                    <a:pt x="2912" y="4063"/>
                  </a:cubicBezTo>
                  <a:cubicBezTo>
                    <a:pt x="2888" y="3991"/>
                    <a:pt x="2972" y="3997"/>
                    <a:pt x="2996" y="3955"/>
                  </a:cubicBezTo>
                  <a:cubicBezTo>
                    <a:pt x="3014" y="3931"/>
                    <a:pt x="2978" y="3931"/>
                    <a:pt x="2972" y="3919"/>
                  </a:cubicBezTo>
                  <a:cubicBezTo>
                    <a:pt x="2948" y="3889"/>
                    <a:pt x="2978" y="3865"/>
                    <a:pt x="2978" y="3835"/>
                  </a:cubicBezTo>
                  <a:cubicBezTo>
                    <a:pt x="3020" y="3805"/>
                    <a:pt x="3038" y="3709"/>
                    <a:pt x="3086" y="3691"/>
                  </a:cubicBezTo>
                  <a:cubicBezTo>
                    <a:pt x="3104" y="3685"/>
                    <a:pt x="3122" y="3691"/>
                    <a:pt x="3128" y="3667"/>
                  </a:cubicBezTo>
                  <a:cubicBezTo>
                    <a:pt x="3128" y="3631"/>
                    <a:pt x="3104" y="3571"/>
                    <a:pt x="3164" y="3571"/>
                  </a:cubicBezTo>
                  <a:cubicBezTo>
                    <a:pt x="3182" y="3571"/>
                    <a:pt x="3236" y="3565"/>
                    <a:pt x="3248" y="3553"/>
                  </a:cubicBezTo>
                  <a:cubicBezTo>
                    <a:pt x="3260" y="3541"/>
                    <a:pt x="3206" y="3487"/>
                    <a:pt x="3194" y="3475"/>
                  </a:cubicBezTo>
                  <a:cubicBezTo>
                    <a:pt x="3176" y="3451"/>
                    <a:pt x="3164" y="3433"/>
                    <a:pt x="3152" y="3409"/>
                  </a:cubicBezTo>
                  <a:cubicBezTo>
                    <a:pt x="3134" y="3379"/>
                    <a:pt x="3104" y="3355"/>
                    <a:pt x="3086" y="3320"/>
                  </a:cubicBezTo>
                  <a:cubicBezTo>
                    <a:pt x="2966" y="3086"/>
                    <a:pt x="2966" y="3086"/>
                    <a:pt x="2966" y="3086"/>
                  </a:cubicBezTo>
                  <a:cubicBezTo>
                    <a:pt x="2942" y="3050"/>
                    <a:pt x="2924" y="3008"/>
                    <a:pt x="2942" y="2966"/>
                  </a:cubicBezTo>
                  <a:cubicBezTo>
                    <a:pt x="2954" y="2930"/>
                    <a:pt x="3008" y="2918"/>
                    <a:pt x="3038" y="2900"/>
                  </a:cubicBezTo>
                  <a:cubicBezTo>
                    <a:pt x="3098" y="2858"/>
                    <a:pt x="3134" y="2816"/>
                    <a:pt x="3134" y="2744"/>
                  </a:cubicBezTo>
                  <a:cubicBezTo>
                    <a:pt x="3134" y="2678"/>
                    <a:pt x="3110" y="2576"/>
                    <a:pt x="3086" y="2511"/>
                  </a:cubicBezTo>
                  <a:cubicBezTo>
                    <a:pt x="3068" y="2451"/>
                    <a:pt x="3020" y="2403"/>
                    <a:pt x="3008" y="2343"/>
                  </a:cubicBezTo>
                  <a:cubicBezTo>
                    <a:pt x="3002" y="2295"/>
                    <a:pt x="2990" y="2247"/>
                    <a:pt x="2990" y="2205"/>
                  </a:cubicBezTo>
                  <a:cubicBezTo>
                    <a:pt x="2990" y="2133"/>
                    <a:pt x="3050" y="2103"/>
                    <a:pt x="3050" y="2031"/>
                  </a:cubicBezTo>
                  <a:cubicBezTo>
                    <a:pt x="3056" y="1977"/>
                    <a:pt x="3086" y="1947"/>
                    <a:pt x="3110" y="1893"/>
                  </a:cubicBezTo>
                  <a:cubicBezTo>
                    <a:pt x="3134" y="1863"/>
                    <a:pt x="3146" y="1827"/>
                    <a:pt x="3158" y="1791"/>
                  </a:cubicBezTo>
                  <a:cubicBezTo>
                    <a:pt x="3176" y="1755"/>
                    <a:pt x="3170" y="1702"/>
                    <a:pt x="3182" y="1666"/>
                  </a:cubicBezTo>
                  <a:cubicBezTo>
                    <a:pt x="3188" y="1654"/>
                    <a:pt x="3194" y="1642"/>
                    <a:pt x="3206" y="1636"/>
                  </a:cubicBezTo>
                  <a:cubicBezTo>
                    <a:pt x="3284" y="1576"/>
                    <a:pt x="3266" y="1486"/>
                    <a:pt x="3356" y="1450"/>
                  </a:cubicBezTo>
                  <a:cubicBezTo>
                    <a:pt x="3458" y="1408"/>
                    <a:pt x="3446" y="1306"/>
                    <a:pt x="3482" y="1222"/>
                  </a:cubicBezTo>
                  <a:cubicBezTo>
                    <a:pt x="3500" y="1162"/>
                    <a:pt x="3530" y="1138"/>
                    <a:pt x="3565" y="1102"/>
                  </a:cubicBezTo>
                  <a:cubicBezTo>
                    <a:pt x="3601" y="1066"/>
                    <a:pt x="3625" y="1042"/>
                    <a:pt x="3685" y="1042"/>
                  </a:cubicBezTo>
                  <a:cubicBezTo>
                    <a:pt x="3715" y="1042"/>
                    <a:pt x="3757" y="1030"/>
                    <a:pt x="3781" y="1006"/>
                  </a:cubicBezTo>
                  <a:cubicBezTo>
                    <a:pt x="3829" y="947"/>
                    <a:pt x="3817" y="911"/>
                    <a:pt x="3769" y="863"/>
                  </a:cubicBezTo>
                  <a:cubicBezTo>
                    <a:pt x="3733" y="827"/>
                    <a:pt x="3721" y="785"/>
                    <a:pt x="3715" y="743"/>
                  </a:cubicBezTo>
                  <a:cubicBezTo>
                    <a:pt x="3703" y="695"/>
                    <a:pt x="3673" y="599"/>
                    <a:pt x="3697" y="563"/>
                  </a:cubicBezTo>
                  <a:cubicBezTo>
                    <a:pt x="3709" y="551"/>
                    <a:pt x="3721" y="545"/>
                    <a:pt x="3727" y="539"/>
                  </a:cubicBezTo>
                  <a:cubicBezTo>
                    <a:pt x="3709" y="515"/>
                    <a:pt x="3685" y="485"/>
                    <a:pt x="3655" y="473"/>
                  </a:cubicBezTo>
                  <a:cubicBezTo>
                    <a:pt x="3637" y="455"/>
                    <a:pt x="3607" y="455"/>
                    <a:pt x="3578" y="449"/>
                  </a:cubicBezTo>
                  <a:cubicBezTo>
                    <a:pt x="3541" y="443"/>
                    <a:pt x="3476" y="449"/>
                    <a:pt x="3458" y="419"/>
                  </a:cubicBezTo>
                  <a:cubicBezTo>
                    <a:pt x="3440" y="395"/>
                    <a:pt x="3428" y="371"/>
                    <a:pt x="3422" y="341"/>
                  </a:cubicBezTo>
                  <a:cubicBezTo>
                    <a:pt x="3410" y="311"/>
                    <a:pt x="3380" y="275"/>
                    <a:pt x="3350" y="257"/>
                  </a:cubicBezTo>
                  <a:cubicBezTo>
                    <a:pt x="3314" y="215"/>
                    <a:pt x="3314" y="215"/>
                    <a:pt x="3314" y="215"/>
                  </a:cubicBezTo>
                  <a:cubicBezTo>
                    <a:pt x="3308" y="180"/>
                    <a:pt x="3266" y="245"/>
                    <a:pt x="3260" y="257"/>
                  </a:cubicBezTo>
                  <a:cubicBezTo>
                    <a:pt x="3230" y="299"/>
                    <a:pt x="3224" y="311"/>
                    <a:pt x="3170" y="323"/>
                  </a:cubicBezTo>
                  <a:cubicBezTo>
                    <a:pt x="3074" y="341"/>
                    <a:pt x="2990" y="347"/>
                    <a:pt x="2948" y="275"/>
                  </a:cubicBezTo>
                  <a:cubicBezTo>
                    <a:pt x="2924" y="287"/>
                    <a:pt x="2906" y="311"/>
                    <a:pt x="2888" y="305"/>
                  </a:cubicBezTo>
                  <a:cubicBezTo>
                    <a:pt x="2858" y="305"/>
                    <a:pt x="2840" y="281"/>
                    <a:pt x="2828" y="257"/>
                  </a:cubicBezTo>
                  <a:cubicBezTo>
                    <a:pt x="2822" y="239"/>
                    <a:pt x="2834" y="215"/>
                    <a:pt x="2834" y="197"/>
                  </a:cubicBezTo>
                  <a:cubicBezTo>
                    <a:pt x="2828" y="186"/>
                    <a:pt x="2822" y="180"/>
                    <a:pt x="2822" y="162"/>
                  </a:cubicBezTo>
                  <a:cubicBezTo>
                    <a:pt x="2810" y="162"/>
                    <a:pt x="2805" y="167"/>
                    <a:pt x="2792" y="167"/>
                  </a:cubicBezTo>
                  <a:cubicBezTo>
                    <a:pt x="2786" y="167"/>
                    <a:pt x="2781" y="162"/>
                    <a:pt x="2781" y="156"/>
                  </a:cubicBezTo>
                  <a:cubicBezTo>
                    <a:pt x="2750" y="167"/>
                    <a:pt x="2709" y="215"/>
                    <a:pt x="2673" y="228"/>
                  </a:cubicBezTo>
                  <a:cubicBezTo>
                    <a:pt x="2631" y="239"/>
                    <a:pt x="2643" y="293"/>
                    <a:pt x="2625" y="329"/>
                  </a:cubicBezTo>
                  <a:cubicBezTo>
                    <a:pt x="2619" y="353"/>
                    <a:pt x="2595" y="383"/>
                    <a:pt x="2583" y="347"/>
                  </a:cubicBezTo>
                  <a:cubicBezTo>
                    <a:pt x="2571" y="311"/>
                    <a:pt x="2565" y="311"/>
                    <a:pt x="2529" y="305"/>
                  </a:cubicBezTo>
                  <a:cubicBezTo>
                    <a:pt x="2451" y="305"/>
                    <a:pt x="2499" y="239"/>
                    <a:pt x="2511" y="197"/>
                  </a:cubicBezTo>
                  <a:cubicBezTo>
                    <a:pt x="2523" y="149"/>
                    <a:pt x="2349" y="251"/>
                    <a:pt x="2355" y="173"/>
                  </a:cubicBezTo>
                  <a:cubicBezTo>
                    <a:pt x="2361" y="138"/>
                    <a:pt x="2391" y="114"/>
                    <a:pt x="2421" y="102"/>
                  </a:cubicBezTo>
                  <a:cubicBezTo>
                    <a:pt x="2475" y="72"/>
                    <a:pt x="2385" y="72"/>
                    <a:pt x="2379" y="72"/>
                  </a:cubicBezTo>
                  <a:cubicBezTo>
                    <a:pt x="2367" y="66"/>
                    <a:pt x="2367" y="54"/>
                    <a:pt x="2361" y="42"/>
                  </a:cubicBezTo>
                  <a:cubicBezTo>
                    <a:pt x="2349" y="30"/>
                    <a:pt x="2325" y="18"/>
                    <a:pt x="2307" y="12"/>
                  </a:cubicBezTo>
                  <a:cubicBezTo>
                    <a:pt x="2277" y="0"/>
                    <a:pt x="2241" y="6"/>
                    <a:pt x="2223" y="18"/>
                  </a:cubicBezTo>
                  <a:cubicBezTo>
                    <a:pt x="2187" y="54"/>
                    <a:pt x="2145" y="36"/>
                    <a:pt x="2121" y="60"/>
                  </a:cubicBezTo>
                  <a:cubicBezTo>
                    <a:pt x="2061" y="114"/>
                    <a:pt x="2061" y="186"/>
                    <a:pt x="2169" y="149"/>
                  </a:cubicBezTo>
                  <a:cubicBezTo>
                    <a:pt x="2199" y="144"/>
                    <a:pt x="2241" y="84"/>
                    <a:pt x="2247" y="144"/>
                  </a:cubicBezTo>
                  <a:cubicBezTo>
                    <a:pt x="2247" y="156"/>
                    <a:pt x="2223" y="186"/>
                    <a:pt x="2229" y="191"/>
                  </a:cubicBezTo>
                  <a:cubicBezTo>
                    <a:pt x="2235" y="209"/>
                    <a:pt x="2265" y="204"/>
                    <a:pt x="2271" y="228"/>
                  </a:cubicBezTo>
                  <a:cubicBezTo>
                    <a:pt x="2289" y="251"/>
                    <a:pt x="2247" y="305"/>
                    <a:pt x="2229" y="323"/>
                  </a:cubicBezTo>
                  <a:cubicBezTo>
                    <a:pt x="2187" y="365"/>
                    <a:pt x="2157" y="305"/>
                    <a:pt x="2115" y="311"/>
                  </a:cubicBezTo>
                  <a:cubicBezTo>
                    <a:pt x="2061" y="311"/>
                    <a:pt x="2073" y="389"/>
                    <a:pt x="1995" y="359"/>
                  </a:cubicBezTo>
                  <a:cubicBezTo>
                    <a:pt x="1953" y="347"/>
                    <a:pt x="1918" y="293"/>
                    <a:pt x="1858" y="305"/>
                  </a:cubicBezTo>
                  <a:cubicBezTo>
                    <a:pt x="1840" y="305"/>
                    <a:pt x="1792" y="341"/>
                    <a:pt x="1786" y="311"/>
                  </a:cubicBezTo>
                  <a:cubicBezTo>
                    <a:pt x="1768" y="233"/>
                    <a:pt x="1696" y="263"/>
                    <a:pt x="1654" y="204"/>
                  </a:cubicBezTo>
                  <a:cubicBezTo>
                    <a:pt x="1612" y="149"/>
                    <a:pt x="1612" y="197"/>
                    <a:pt x="1600" y="221"/>
                  </a:cubicBezTo>
                  <a:cubicBezTo>
                    <a:pt x="1558" y="311"/>
                    <a:pt x="1462" y="287"/>
                    <a:pt x="1372" y="293"/>
                  </a:cubicBezTo>
                  <a:cubicBezTo>
                    <a:pt x="1360" y="293"/>
                    <a:pt x="1342" y="293"/>
                    <a:pt x="1330" y="293"/>
                  </a:cubicBezTo>
                  <a:cubicBezTo>
                    <a:pt x="1312" y="299"/>
                    <a:pt x="1300" y="311"/>
                    <a:pt x="1288" y="317"/>
                  </a:cubicBezTo>
                  <a:cubicBezTo>
                    <a:pt x="1264" y="323"/>
                    <a:pt x="1258" y="275"/>
                    <a:pt x="1258" y="263"/>
                  </a:cubicBezTo>
                  <a:cubicBezTo>
                    <a:pt x="1252" y="167"/>
                    <a:pt x="1168" y="305"/>
                    <a:pt x="1138" y="287"/>
                  </a:cubicBezTo>
                  <a:cubicBezTo>
                    <a:pt x="1120" y="281"/>
                    <a:pt x="1127" y="263"/>
                    <a:pt x="1120" y="251"/>
                  </a:cubicBezTo>
                  <a:cubicBezTo>
                    <a:pt x="1091" y="204"/>
                    <a:pt x="1067" y="233"/>
                    <a:pt x="1019" y="239"/>
                  </a:cubicBezTo>
                  <a:cubicBezTo>
                    <a:pt x="1001" y="245"/>
                    <a:pt x="971" y="228"/>
                    <a:pt x="959" y="251"/>
                  </a:cubicBezTo>
                  <a:cubicBezTo>
                    <a:pt x="941" y="281"/>
                    <a:pt x="929" y="305"/>
                    <a:pt x="917" y="335"/>
                  </a:cubicBezTo>
                  <a:cubicBezTo>
                    <a:pt x="905" y="371"/>
                    <a:pt x="941" y="377"/>
                    <a:pt x="959" y="395"/>
                  </a:cubicBezTo>
                  <a:cubicBezTo>
                    <a:pt x="977" y="389"/>
                    <a:pt x="995" y="425"/>
                    <a:pt x="1007" y="437"/>
                  </a:cubicBezTo>
                  <a:cubicBezTo>
                    <a:pt x="1019" y="449"/>
                    <a:pt x="1043" y="455"/>
                    <a:pt x="1061" y="461"/>
                  </a:cubicBezTo>
                  <a:cubicBezTo>
                    <a:pt x="1091" y="479"/>
                    <a:pt x="1109" y="497"/>
                    <a:pt x="1133" y="509"/>
                  </a:cubicBezTo>
                  <a:cubicBezTo>
                    <a:pt x="1186" y="545"/>
                    <a:pt x="1072" y="593"/>
                    <a:pt x="1043" y="599"/>
                  </a:cubicBezTo>
                  <a:cubicBezTo>
                    <a:pt x="1001" y="605"/>
                    <a:pt x="989" y="533"/>
                    <a:pt x="947" y="599"/>
                  </a:cubicBezTo>
                  <a:cubicBezTo>
                    <a:pt x="899" y="659"/>
                    <a:pt x="821" y="611"/>
                    <a:pt x="851" y="713"/>
                  </a:cubicBezTo>
                  <a:cubicBezTo>
                    <a:pt x="857" y="743"/>
                    <a:pt x="863" y="779"/>
                    <a:pt x="821" y="779"/>
                  </a:cubicBezTo>
                  <a:cubicBezTo>
                    <a:pt x="755" y="779"/>
                    <a:pt x="773" y="803"/>
                    <a:pt x="773" y="857"/>
                  </a:cubicBezTo>
                  <a:cubicBezTo>
                    <a:pt x="773" y="899"/>
                    <a:pt x="749" y="923"/>
                    <a:pt x="707" y="935"/>
                  </a:cubicBezTo>
                  <a:cubicBezTo>
                    <a:pt x="689" y="940"/>
                    <a:pt x="683" y="958"/>
                    <a:pt x="671" y="977"/>
                  </a:cubicBezTo>
                  <a:cubicBezTo>
                    <a:pt x="671" y="995"/>
                    <a:pt x="683" y="1024"/>
                    <a:pt x="683" y="1042"/>
                  </a:cubicBezTo>
                  <a:lnTo>
                    <a:pt x="683" y="1048"/>
                  </a:lnTo>
                  <a:cubicBezTo>
                    <a:pt x="701" y="1096"/>
                    <a:pt x="755" y="1120"/>
                    <a:pt x="773" y="1168"/>
                  </a:cubicBezTo>
                  <a:cubicBezTo>
                    <a:pt x="779" y="1204"/>
                    <a:pt x="779" y="1234"/>
                    <a:pt x="779" y="1276"/>
                  </a:cubicBezTo>
                  <a:cubicBezTo>
                    <a:pt x="779" y="1294"/>
                    <a:pt x="791" y="1348"/>
                    <a:pt x="815" y="1348"/>
                  </a:cubicBezTo>
                  <a:cubicBezTo>
                    <a:pt x="815" y="1378"/>
                    <a:pt x="803" y="1390"/>
                    <a:pt x="791" y="1414"/>
                  </a:cubicBezTo>
                  <a:cubicBezTo>
                    <a:pt x="773" y="1444"/>
                    <a:pt x="755" y="1438"/>
                    <a:pt x="731" y="1444"/>
                  </a:cubicBezTo>
                  <a:cubicBezTo>
                    <a:pt x="677" y="1450"/>
                    <a:pt x="695" y="1498"/>
                    <a:pt x="659" y="1528"/>
                  </a:cubicBezTo>
                  <a:cubicBezTo>
                    <a:pt x="641" y="1552"/>
                    <a:pt x="629" y="1534"/>
                    <a:pt x="605" y="1534"/>
                  </a:cubicBezTo>
                  <a:cubicBezTo>
                    <a:pt x="605" y="1546"/>
                    <a:pt x="617" y="1564"/>
                    <a:pt x="617" y="1564"/>
                  </a:cubicBezTo>
                  <a:cubicBezTo>
                    <a:pt x="635" y="1594"/>
                    <a:pt x="689" y="1588"/>
                    <a:pt x="659" y="1630"/>
                  </a:cubicBezTo>
                  <a:cubicBezTo>
                    <a:pt x="641" y="1654"/>
                    <a:pt x="659" y="1666"/>
                    <a:pt x="641" y="1690"/>
                  </a:cubicBezTo>
                  <a:cubicBezTo>
                    <a:pt x="605" y="1725"/>
                    <a:pt x="527" y="1773"/>
                    <a:pt x="485" y="1755"/>
                  </a:cubicBezTo>
                  <a:cubicBezTo>
                    <a:pt x="461" y="1744"/>
                    <a:pt x="389" y="1773"/>
                    <a:pt x="365" y="1791"/>
                  </a:cubicBezTo>
                  <a:cubicBezTo>
                    <a:pt x="347" y="1809"/>
                    <a:pt x="347" y="1845"/>
                    <a:pt x="312" y="1839"/>
                  </a:cubicBezTo>
                  <a:cubicBezTo>
                    <a:pt x="281" y="1839"/>
                    <a:pt x="270" y="1815"/>
                    <a:pt x="240" y="1815"/>
                  </a:cubicBezTo>
                  <a:cubicBezTo>
                    <a:pt x="204" y="1815"/>
                    <a:pt x="186" y="1827"/>
                    <a:pt x="156" y="1809"/>
                  </a:cubicBezTo>
                  <a:cubicBezTo>
                    <a:pt x="126" y="1797"/>
                    <a:pt x="108" y="1786"/>
                    <a:pt x="72" y="1803"/>
                  </a:cubicBezTo>
                  <a:cubicBezTo>
                    <a:pt x="54" y="1809"/>
                    <a:pt x="0" y="1839"/>
                    <a:pt x="0" y="1863"/>
                  </a:cubicBezTo>
                  <a:cubicBezTo>
                    <a:pt x="6" y="1899"/>
                    <a:pt x="30" y="1929"/>
                    <a:pt x="48" y="1965"/>
                  </a:cubicBezTo>
                  <a:cubicBezTo>
                    <a:pt x="42" y="1965"/>
                    <a:pt x="42" y="1965"/>
                    <a:pt x="42" y="1965"/>
                  </a:cubicBezTo>
                  <a:cubicBezTo>
                    <a:pt x="162" y="2163"/>
                    <a:pt x="431" y="2007"/>
                    <a:pt x="611" y="2007"/>
                  </a:cubicBezTo>
                  <a:cubicBezTo>
                    <a:pt x="635" y="2007"/>
                    <a:pt x="815" y="1989"/>
                    <a:pt x="773" y="2049"/>
                  </a:cubicBezTo>
                  <a:cubicBezTo>
                    <a:pt x="725" y="2121"/>
                    <a:pt x="707" y="2145"/>
                    <a:pt x="731" y="2235"/>
                  </a:cubicBezTo>
                  <a:cubicBezTo>
                    <a:pt x="863" y="2247"/>
                    <a:pt x="863" y="2247"/>
                    <a:pt x="863" y="2247"/>
                  </a:cubicBezTo>
                  <a:cubicBezTo>
                    <a:pt x="905" y="2295"/>
                    <a:pt x="905" y="2295"/>
                    <a:pt x="905" y="2295"/>
                  </a:cubicBezTo>
                  <a:close/>
                  <a:moveTo>
                    <a:pt x="2367" y="1803"/>
                  </a:moveTo>
                  <a:lnTo>
                    <a:pt x="2367" y="1803"/>
                  </a:lnTo>
                  <a:cubicBezTo>
                    <a:pt x="2325" y="1815"/>
                    <a:pt x="2265" y="1815"/>
                    <a:pt x="2241" y="1773"/>
                  </a:cubicBezTo>
                  <a:cubicBezTo>
                    <a:pt x="2217" y="1731"/>
                    <a:pt x="2223" y="1725"/>
                    <a:pt x="2163" y="1731"/>
                  </a:cubicBezTo>
                  <a:cubicBezTo>
                    <a:pt x="2139" y="1738"/>
                    <a:pt x="2115" y="1702"/>
                    <a:pt x="2097" y="1696"/>
                  </a:cubicBezTo>
                  <a:cubicBezTo>
                    <a:pt x="2061" y="1683"/>
                    <a:pt x="2043" y="1666"/>
                    <a:pt x="2019" y="1707"/>
                  </a:cubicBezTo>
                  <a:cubicBezTo>
                    <a:pt x="2007" y="1720"/>
                    <a:pt x="1977" y="1696"/>
                    <a:pt x="1959" y="1696"/>
                  </a:cubicBezTo>
                  <a:cubicBezTo>
                    <a:pt x="1924" y="1696"/>
                    <a:pt x="1935" y="1714"/>
                    <a:pt x="1894" y="1696"/>
                  </a:cubicBezTo>
                  <a:cubicBezTo>
                    <a:pt x="1864" y="1678"/>
                    <a:pt x="1840" y="1660"/>
                    <a:pt x="1816" y="1648"/>
                  </a:cubicBezTo>
                  <a:cubicBezTo>
                    <a:pt x="1768" y="1624"/>
                    <a:pt x="1810" y="1600"/>
                    <a:pt x="1822" y="1576"/>
                  </a:cubicBezTo>
                  <a:cubicBezTo>
                    <a:pt x="1840" y="1558"/>
                    <a:pt x="1864" y="1528"/>
                    <a:pt x="1852" y="1498"/>
                  </a:cubicBezTo>
                  <a:cubicBezTo>
                    <a:pt x="1840" y="1480"/>
                    <a:pt x="1810" y="1456"/>
                    <a:pt x="1828" y="1432"/>
                  </a:cubicBezTo>
                  <a:cubicBezTo>
                    <a:pt x="1870" y="1390"/>
                    <a:pt x="1744" y="1342"/>
                    <a:pt x="1828" y="1312"/>
                  </a:cubicBezTo>
                  <a:cubicBezTo>
                    <a:pt x="1870" y="1300"/>
                    <a:pt x="1876" y="1270"/>
                    <a:pt x="1876" y="1234"/>
                  </a:cubicBezTo>
                  <a:cubicBezTo>
                    <a:pt x="1882" y="1168"/>
                    <a:pt x="1792" y="1228"/>
                    <a:pt x="1762" y="1204"/>
                  </a:cubicBezTo>
                  <a:cubicBezTo>
                    <a:pt x="1744" y="1192"/>
                    <a:pt x="1744" y="1144"/>
                    <a:pt x="1732" y="1120"/>
                  </a:cubicBezTo>
                  <a:cubicBezTo>
                    <a:pt x="1708" y="1090"/>
                    <a:pt x="1696" y="1072"/>
                    <a:pt x="1744" y="1078"/>
                  </a:cubicBezTo>
                  <a:cubicBezTo>
                    <a:pt x="1762" y="1084"/>
                    <a:pt x="1780" y="1078"/>
                    <a:pt x="1786" y="1078"/>
                  </a:cubicBezTo>
                  <a:cubicBezTo>
                    <a:pt x="1810" y="1078"/>
                    <a:pt x="1846" y="1000"/>
                    <a:pt x="1846" y="982"/>
                  </a:cubicBezTo>
                  <a:cubicBezTo>
                    <a:pt x="1846" y="916"/>
                    <a:pt x="1840" y="929"/>
                    <a:pt x="1894" y="923"/>
                  </a:cubicBezTo>
                  <a:cubicBezTo>
                    <a:pt x="1929" y="916"/>
                    <a:pt x="1918" y="863"/>
                    <a:pt x="1953" y="845"/>
                  </a:cubicBezTo>
                  <a:cubicBezTo>
                    <a:pt x="2001" y="827"/>
                    <a:pt x="2079" y="839"/>
                    <a:pt x="2127" y="851"/>
                  </a:cubicBezTo>
                  <a:cubicBezTo>
                    <a:pt x="2193" y="869"/>
                    <a:pt x="2217" y="869"/>
                    <a:pt x="2271" y="845"/>
                  </a:cubicBezTo>
                  <a:cubicBezTo>
                    <a:pt x="2313" y="827"/>
                    <a:pt x="2337" y="851"/>
                    <a:pt x="2373" y="845"/>
                  </a:cubicBezTo>
                  <a:cubicBezTo>
                    <a:pt x="2427" y="833"/>
                    <a:pt x="2499" y="761"/>
                    <a:pt x="2553" y="797"/>
                  </a:cubicBezTo>
                  <a:cubicBezTo>
                    <a:pt x="2577" y="809"/>
                    <a:pt x="2571" y="827"/>
                    <a:pt x="2601" y="839"/>
                  </a:cubicBezTo>
                  <a:cubicBezTo>
                    <a:pt x="2619" y="845"/>
                    <a:pt x="2685" y="815"/>
                    <a:pt x="2697" y="803"/>
                  </a:cubicBezTo>
                  <a:cubicBezTo>
                    <a:pt x="2763" y="779"/>
                    <a:pt x="2750" y="725"/>
                    <a:pt x="2781" y="671"/>
                  </a:cubicBezTo>
                  <a:cubicBezTo>
                    <a:pt x="2805" y="617"/>
                    <a:pt x="2834" y="641"/>
                    <a:pt x="2882" y="623"/>
                  </a:cubicBezTo>
                  <a:cubicBezTo>
                    <a:pt x="2948" y="599"/>
                    <a:pt x="3014" y="581"/>
                    <a:pt x="3068" y="539"/>
                  </a:cubicBezTo>
                  <a:cubicBezTo>
                    <a:pt x="3098" y="521"/>
                    <a:pt x="3128" y="521"/>
                    <a:pt x="3158" y="509"/>
                  </a:cubicBezTo>
                  <a:cubicBezTo>
                    <a:pt x="3182" y="503"/>
                    <a:pt x="3158" y="455"/>
                    <a:pt x="3170" y="437"/>
                  </a:cubicBezTo>
                  <a:cubicBezTo>
                    <a:pt x="3188" y="413"/>
                    <a:pt x="3206" y="389"/>
                    <a:pt x="3242" y="395"/>
                  </a:cubicBezTo>
                  <a:cubicBezTo>
                    <a:pt x="3266" y="395"/>
                    <a:pt x="3278" y="401"/>
                    <a:pt x="3302" y="413"/>
                  </a:cubicBezTo>
                  <a:cubicBezTo>
                    <a:pt x="3332" y="431"/>
                    <a:pt x="3368" y="431"/>
                    <a:pt x="3398" y="443"/>
                  </a:cubicBezTo>
                  <a:cubicBezTo>
                    <a:pt x="3428" y="455"/>
                    <a:pt x="3452" y="473"/>
                    <a:pt x="3482" y="485"/>
                  </a:cubicBezTo>
                  <a:cubicBezTo>
                    <a:pt x="3494" y="485"/>
                    <a:pt x="3506" y="497"/>
                    <a:pt x="3517" y="497"/>
                  </a:cubicBezTo>
                  <a:cubicBezTo>
                    <a:pt x="3541" y="509"/>
                    <a:pt x="3589" y="521"/>
                    <a:pt x="3601" y="545"/>
                  </a:cubicBezTo>
                  <a:cubicBezTo>
                    <a:pt x="3601" y="557"/>
                    <a:pt x="3589" y="569"/>
                    <a:pt x="3583" y="581"/>
                  </a:cubicBezTo>
                  <a:cubicBezTo>
                    <a:pt x="3578" y="581"/>
                    <a:pt x="3578" y="587"/>
                    <a:pt x="3572" y="593"/>
                  </a:cubicBezTo>
                  <a:lnTo>
                    <a:pt x="3548" y="611"/>
                  </a:lnTo>
                  <a:cubicBezTo>
                    <a:pt x="3530" y="641"/>
                    <a:pt x="3530" y="641"/>
                    <a:pt x="3530" y="641"/>
                  </a:cubicBezTo>
                  <a:cubicBezTo>
                    <a:pt x="3524" y="653"/>
                    <a:pt x="3482" y="659"/>
                    <a:pt x="3464" y="671"/>
                  </a:cubicBezTo>
                  <a:cubicBezTo>
                    <a:pt x="3446" y="683"/>
                    <a:pt x="3446" y="695"/>
                    <a:pt x="3464" y="719"/>
                  </a:cubicBezTo>
                  <a:cubicBezTo>
                    <a:pt x="3464" y="725"/>
                    <a:pt x="3494" y="731"/>
                    <a:pt x="3494" y="743"/>
                  </a:cubicBezTo>
                  <a:cubicBezTo>
                    <a:pt x="3494" y="755"/>
                    <a:pt x="3476" y="767"/>
                    <a:pt x="3464" y="767"/>
                  </a:cubicBezTo>
                  <a:cubicBezTo>
                    <a:pt x="3446" y="773"/>
                    <a:pt x="3416" y="797"/>
                    <a:pt x="3398" y="791"/>
                  </a:cubicBezTo>
                  <a:cubicBezTo>
                    <a:pt x="3296" y="869"/>
                    <a:pt x="3296" y="869"/>
                    <a:pt x="3296" y="869"/>
                  </a:cubicBezTo>
                  <a:cubicBezTo>
                    <a:pt x="3302" y="875"/>
                    <a:pt x="3272" y="881"/>
                    <a:pt x="3260" y="881"/>
                  </a:cubicBezTo>
                  <a:cubicBezTo>
                    <a:pt x="3254" y="881"/>
                    <a:pt x="3248" y="881"/>
                    <a:pt x="3242" y="875"/>
                  </a:cubicBezTo>
                  <a:cubicBezTo>
                    <a:pt x="3230" y="863"/>
                    <a:pt x="3236" y="845"/>
                    <a:pt x="3212" y="845"/>
                  </a:cubicBezTo>
                  <a:cubicBezTo>
                    <a:pt x="3170" y="851"/>
                    <a:pt x="3134" y="887"/>
                    <a:pt x="3086" y="869"/>
                  </a:cubicBezTo>
                  <a:cubicBezTo>
                    <a:pt x="3074" y="881"/>
                    <a:pt x="3068" y="916"/>
                    <a:pt x="3068" y="940"/>
                  </a:cubicBezTo>
                  <a:cubicBezTo>
                    <a:pt x="3068" y="964"/>
                    <a:pt x="3080" y="988"/>
                    <a:pt x="3068" y="1012"/>
                  </a:cubicBezTo>
                  <a:cubicBezTo>
                    <a:pt x="3062" y="1030"/>
                    <a:pt x="3050" y="1042"/>
                    <a:pt x="3050" y="1060"/>
                  </a:cubicBezTo>
                  <a:cubicBezTo>
                    <a:pt x="3062" y="1156"/>
                    <a:pt x="3062" y="1156"/>
                    <a:pt x="3062" y="1156"/>
                  </a:cubicBezTo>
                  <a:cubicBezTo>
                    <a:pt x="3062" y="1228"/>
                    <a:pt x="3062" y="1228"/>
                    <a:pt x="3062" y="1228"/>
                  </a:cubicBezTo>
                  <a:cubicBezTo>
                    <a:pt x="3062" y="1318"/>
                    <a:pt x="3062" y="1318"/>
                    <a:pt x="3062" y="1318"/>
                  </a:cubicBezTo>
                  <a:cubicBezTo>
                    <a:pt x="3062" y="1336"/>
                    <a:pt x="3044" y="1378"/>
                    <a:pt x="3032" y="1390"/>
                  </a:cubicBezTo>
                  <a:cubicBezTo>
                    <a:pt x="3032" y="1396"/>
                    <a:pt x="3026" y="1396"/>
                    <a:pt x="3026" y="1402"/>
                  </a:cubicBezTo>
                  <a:cubicBezTo>
                    <a:pt x="3020" y="1420"/>
                    <a:pt x="3032" y="1426"/>
                    <a:pt x="3032" y="1444"/>
                  </a:cubicBezTo>
                  <a:cubicBezTo>
                    <a:pt x="3002" y="1474"/>
                    <a:pt x="3014" y="1510"/>
                    <a:pt x="3008" y="1546"/>
                  </a:cubicBezTo>
                  <a:cubicBezTo>
                    <a:pt x="3002" y="1570"/>
                    <a:pt x="2978" y="1606"/>
                    <a:pt x="2966" y="1630"/>
                  </a:cubicBezTo>
                  <a:cubicBezTo>
                    <a:pt x="2930" y="1678"/>
                    <a:pt x="2846" y="1738"/>
                    <a:pt x="2798" y="1786"/>
                  </a:cubicBezTo>
                  <a:cubicBezTo>
                    <a:pt x="2768" y="1815"/>
                    <a:pt x="2733" y="1803"/>
                    <a:pt x="2691" y="1827"/>
                  </a:cubicBezTo>
                  <a:cubicBezTo>
                    <a:pt x="2637" y="1857"/>
                    <a:pt x="2625" y="1911"/>
                    <a:pt x="2547" y="1893"/>
                  </a:cubicBezTo>
                  <a:cubicBezTo>
                    <a:pt x="2487" y="1875"/>
                    <a:pt x="2475" y="1827"/>
                    <a:pt x="2403" y="1827"/>
                  </a:cubicBezTo>
                  <a:cubicBezTo>
                    <a:pt x="2403" y="1821"/>
                    <a:pt x="2373" y="1809"/>
                    <a:pt x="2367" y="180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3" name="Freeform 127"/>
            <p:cNvSpPr>
              <a:spLocks noChangeArrowheads="1"/>
            </p:cNvSpPr>
            <p:nvPr/>
          </p:nvSpPr>
          <p:spPr bwMode="auto">
            <a:xfrm>
              <a:off x="7807849" y="1900580"/>
              <a:ext cx="702722" cy="527041"/>
            </a:xfrm>
            <a:custGeom>
              <a:avLst/>
              <a:gdLst>
                <a:gd name="T0" fmla="*/ 357671 w 1906"/>
                <a:gd name="T1" fmla="*/ 755092 h 1427"/>
                <a:gd name="T2" fmla="*/ 303301 w 1906"/>
                <a:gd name="T3" fmla="*/ 627463 h 1427"/>
                <a:gd name="T4" fmla="*/ 300103 w 1906"/>
                <a:gd name="T5" fmla="*/ 499300 h 1427"/>
                <a:gd name="T6" fmla="*/ 351275 w 1906"/>
                <a:gd name="T7" fmla="*/ 435219 h 1427"/>
                <a:gd name="T8" fmla="*/ 396050 w 1906"/>
                <a:gd name="T9" fmla="*/ 326281 h 1427"/>
                <a:gd name="T10" fmla="*/ 444024 w 1906"/>
                <a:gd name="T11" fmla="*/ 310795 h 1427"/>
                <a:gd name="T12" fmla="*/ 543170 w 1906"/>
                <a:gd name="T13" fmla="*/ 332689 h 1427"/>
                <a:gd name="T14" fmla="*/ 632188 w 1906"/>
                <a:gd name="T15" fmla="*/ 412791 h 1427"/>
                <a:gd name="T16" fmla="*/ 728135 w 1906"/>
                <a:gd name="T17" fmla="*/ 409587 h 1427"/>
                <a:gd name="T18" fmla="*/ 731334 w 1906"/>
                <a:gd name="T19" fmla="*/ 332689 h 1427"/>
                <a:gd name="T20" fmla="*/ 740928 w 1906"/>
                <a:gd name="T21" fmla="*/ 256325 h 1427"/>
                <a:gd name="T22" fmla="*/ 763316 w 1906"/>
                <a:gd name="T23" fmla="*/ 217877 h 1427"/>
                <a:gd name="T24" fmla="*/ 776109 w 1906"/>
                <a:gd name="T25" fmla="*/ 173020 h 1427"/>
                <a:gd name="T26" fmla="*/ 814488 w 1906"/>
                <a:gd name="T27" fmla="*/ 140979 h 1427"/>
                <a:gd name="T28" fmla="*/ 846471 w 1906"/>
                <a:gd name="T29" fmla="*/ 205060 h 1427"/>
                <a:gd name="T30" fmla="*/ 852867 w 1906"/>
                <a:gd name="T31" fmla="*/ 256325 h 1427"/>
                <a:gd name="T32" fmla="*/ 907237 w 1906"/>
                <a:gd name="T33" fmla="*/ 214673 h 1427"/>
                <a:gd name="T34" fmla="*/ 907237 w 1906"/>
                <a:gd name="T35" fmla="*/ 176224 h 1427"/>
                <a:gd name="T36" fmla="*/ 884850 w 1906"/>
                <a:gd name="T37" fmla="*/ 144183 h 1427"/>
                <a:gd name="T38" fmla="*/ 913634 w 1906"/>
                <a:gd name="T39" fmla="*/ 108938 h 1427"/>
                <a:gd name="T40" fmla="*/ 987194 w 1906"/>
                <a:gd name="T41" fmla="*/ 118550 h 1427"/>
                <a:gd name="T42" fmla="*/ 999987 w 1906"/>
                <a:gd name="T43" fmla="*/ 108938 h 1427"/>
                <a:gd name="T44" fmla="*/ 1015445 w 1906"/>
                <a:gd name="T45" fmla="*/ 83306 h 1427"/>
                <a:gd name="T46" fmla="*/ 952013 w 1906"/>
                <a:gd name="T47" fmla="*/ 51265 h 1427"/>
                <a:gd name="T48" fmla="*/ 856065 w 1906"/>
                <a:gd name="T49" fmla="*/ 12816 h 1427"/>
                <a:gd name="T50" fmla="*/ 785704 w 1906"/>
                <a:gd name="T51" fmla="*/ 25633 h 1427"/>
                <a:gd name="T52" fmla="*/ 731334 w 1906"/>
                <a:gd name="T53" fmla="*/ 80102 h 1427"/>
                <a:gd name="T54" fmla="*/ 578351 w 1906"/>
                <a:gd name="T55" fmla="*/ 150591 h 1427"/>
                <a:gd name="T56" fmla="*/ 482403 w 1906"/>
                <a:gd name="T57" fmla="*/ 240305 h 1427"/>
                <a:gd name="T58" fmla="*/ 360869 w 1906"/>
                <a:gd name="T59" fmla="*/ 243509 h 1427"/>
                <a:gd name="T60" fmla="*/ 229741 w 1906"/>
                <a:gd name="T61" fmla="*/ 246713 h 1427"/>
                <a:gd name="T62" fmla="*/ 105542 w 1906"/>
                <a:gd name="T63" fmla="*/ 285162 h 1427"/>
                <a:gd name="T64" fmla="*/ 47974 w 1906"/>
                <a:gd name="T65" fmla="*/ 367934 h 1427"/>
                <a:gd name="T66" fmla="*/ 19190 w 1906"/>
                <a:gd name="T67" fmla="*/ 390362 h 1427"/>
                <a:gd name="T68" fmla="*/ 95948 w 1906"/>
                <a:gd name="T69" fmla="*/ 451239 h 1427"/>
                <a:gd name="T70" fmla="*/ 70362 w 1906"/>
                <a:gd name="T71" fmla="*/ 556974 h 1427"/>
                <a:gd name="T72" fmla="*/ 67163 w 1906"/>
                <a:gd name="T73" fmla="*/ 633871 h 1427"/>
                <a:gd name="T74" fmla="*/ 105542 w 1906"/>
                <a:gd name="T75" fmla="*/ 697953 h 1427"/>
                <a:gd name="T76" fmla="*/ 172173 w 1906"/>
                <a:gd name="T77" fmla="*/ 703827 h 1427"/>
                <a:gd name="T78" fmla="*/ 248931 w 1906"/>
                <a:gd name="T79" fmla="*/ 716643 h 1427"/>
                <a:gd name="T80" fmla="*/ 357671 w 1906"/>
                <a:gd name="T81" fmla="*/ 755092 h 142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906" h="1427">
                  <a:moveTo>
                    <a:pt x="671" y="1414"/>
                  </a:moveTo>
                  <a:lnTo>
                    <a:pt x="671" y="1414"/>
                  </a:lnTo>
                  <a:cubicBezTo>
                    <a:pt x="641" y="1289"/>
                    <a:pt x="641" y="1289"/>
                    <a:pt x="641" y="1289"/>
                  </a:cubicBezTo>
                  <a:cubicBezTo>
                    <a:pt x="641" y="1241"/>
                    <a:pt x="593" y="1211"/>
                    <a:pt x="569" y="1175"/>
                  </a:cubicBezTo>
                  <a:cubicBezTo>
                    <a:pt x="545" y="1139"/>
                    <a:pt x="551" y="1127"/>
                    <a:pt x="569" y="1085"/>
                  </a:cubicBezTo>
                  <a:cubicBezTo>
                    <a:pt x="587" y="1037"/>
                    <a:pt x="551" y="983"/>
                    <a:pt x="563" y="935"/>
                  </a:cubicBezTo>
                  <a:cubicBezTo>
                    <a:pt x="569" y="905"/>
                    <a:pt x="599" y="923"/>
                    <a:pt x="617" y="905"/>
                  </a:cubicBezTo>
                  <a:cubicBezTo>
                    <a:pt x="635" y="881"/>
                    <a:pt x="641" y="839"/>
                    <a:pt x="659" y="815"/>
                  </a:cubicBezTo>
                  <a:cubicBezTo>
                    <a:pt x="683" y="803"/>
                    <a:pt x="737" y="737"/>
                    <a:pt x="755" y="713"/>
                  </a:cubicBezTo>
                  <a:cubicBezTo>
                    <a:pt x="785" y="677"/>
                    <a:pt x="779" y="647"/>
                    <a:pt x="743" y="611"/>
                  </a:cubicBezTo>
                  <a:cubicBezTo>
                    <a:pt x="725" y="593"/>
                    <a:pt x="701" y="527"/>
                    <a:pt x="749" y="540"/>
                  </a:cubicBezTo>
                  <a:cubicBezTo>
                    <a:pt x="785" y="546"/>
                    <a:pt x="803" y="569"/>
                    <a:pt x="833" y="582"/>
                  </a:cubicBezTo>
                  <a:cubicBezTo>
                    <a:pt x="863" y="593"/>
                    <a:pt x="875" y="582"/>
                    <a:pt x="905" y="575"/>
                  </a:cubicBezTo>
                  <a:cubicBezTo>
                    <a:pt x="929" y="569"/>
                    <a:pt x="959" y="635"/>
                    <a:pt x="1019" y="623"/>
                  </a:cubicBezTo>
                  <a:cubicBezTo>
                    <a:pt x="1061" y="611"/>
                    <a:pt x="1054" y="653"/>
                    <a:pt x="1072" y="677"/>
                  </a:cubicBezTo>
                  <a:cubicBezTo>
                    <a:pt x="1096" y="707"/>
                    <a:pt x="1150" y="761"/>
                    <a:pt x="1186" y="773"/>
                  </a:cubicBezTo>
                  <a:cubicBezTo>
                    <a:pt x="1234" y="791"/>
                    <a:pt x="1318" y="767"/>
                    <a:pt x="1366" y="767"/>
                  </a:cubicBezTo>
                  <a:cubicBezTo>
                    <a:pt x="1354" y="671"/>
                    <a:pt x="1354" y="671"/>
                    <a:pt x="1354" y="671"/>
                  </a:cubicBezTo>
                  <a:cubicBezTo>
                    <a:pt x="1354" y="653"/>
                    <a:pt x="1366" y="641"/>
                    <a:pt x="1372" y="623"/>
                  </a:cubicBezTo>
                  <a:cubicBezTo>
                    <a:pt x="1384" y="599"/>
                    <a:pt x="1372" y="575"/>
                    <a:pt x="1372" y="551"/>
                  </a:cubicBezTo>
                  <a:cubicBezTo>
                    <a:pt x="1372" y="527"/>
                    <a:pt x="1378" y="492"/>
                    <a:pt x="1390" y="480"/>
                  </a:cubicBezTo>
                  <a:cubicBezTo>
                    <a:pt x="1390" y="432"/>
                    <a:pt x="1390" y="426"/>
                    <a:pt x="1432" y="408"/>
                  </a:cubicBezTo>
                  <a:cubicBezTo>
                    <a:pt x="1450" y="402"/>
                    <a:pt x="1474" y="402"/>
                    <a:pt x="1474" y="378"/>
                  </a:cubicBezTo>
                  <a:cubicBezTo>
                    <a:pt x="1468" y="366"/>
                    <a:pt x="1444" y="342"/>
                    <a:pt x="1456" y="324"/>
                  </a:cubicBezTo>
                  <a:cubicBezTo>
                    <a:pt x="1462" y="312"/>
                    <a:pt x="1492" y="318"/>
                    <a:pt x="1504" y="306"/>
                  </a:cubicBezTo>
                  <a:cubicBezTo>
                    <a:pt x="1516" y="294"/>
                    <a:pt x="1516" y="276"/>
                    <a:pt x="1528" y="264"/>
                  </a:cubicBezTo>
                  <a:cubicBezTo>
                    <a:pt x="1552" y="246"/>
                    <a:pt x="1654" y="348"/>
                    <a:pt x="1666" y="372"/>
                  </a:cubicBezTo>
                  <a:cubicBezTo>
                    <a:pt x="1690" y="408"/>
                    <a:pt x="1600" y="390"/>
                    <a:pt x="1588" y="384"/>
                  </a:cubicBezTo>
                  <a:cubicBezTo>
                    <a:pt x="1540" y="384"/>
                    <a:pt x="1576" y="432"/>
                    <a:pt x="1588" y="444"/>
                  </a:cubicBezTo>
                  <a:cubicBezTo>
                    <a:pt x="1600" y="480"/>
                    <a:pt x="1600" y="480"/>
                    <a:pt x="1600" y="480"/>
                  </a:cubicBezTo>
                  <a:cubicBezTo>
                    <a:pt x="1702" y="402"/>
                    <a:pt x="1702" y="402"/>
                    <a:pt x="1702" y="402"/>
                  </a:cubicBezTo>
                  <a:cubicBezTo>
                    <a:pt x="1708" y="390"/>
                    <a:pt x="1714" y="342"/>
                    <a:pt x="1702" y="330"/>
                  </a:cubicBezTo>
                  <a:cubicBezTo>
                    <a:pt x="1690" y="318"/>
                    <a:pt x="1684" y="324"/>
                    <a:pt x="1672" y="318"/>
                  </a:cubicBezTo>
                  <a:cubicBezTo>
                    <a:pt x="1660" y="306"/>
                    <a:pt x="1660" y="288"/>
                    <a:pt x="1660" y="270"/>
                  </a:cubicBezTo>
                  <a:cubicBezTo>
                    <a:pt x="1654" y="258"/>
                    <a:pt x="1642" y="240"/>
                    <a:pt x="1642" y="222"/>
                  </a:cubicBezTo>
                  <a:cubicBezTo>
                    <a:pt x="1642" y="186"/>
                    <a:pt x="1690" y="204"/>
                    <a:pt x="1714" y="204"/>
                  </a:cubicBezTo>
                  <a:cubicBezTo>
                    <a:pt x="1732" y="210"/>
                    <a:pt x="1798" y="210"/>
                    <a:pt x="1810" y="222"/>
                  </a:cubicBezTo>
                  <a:cubicBezTo>
                    <a:pt x="1852" y="222"/>
                    <a:pt x="1852" y="222"/>
                    <a:pt x="1852" y="222"/>
                  </a:cubicBezTo>
                  <a:lnTo>
                    <a:pt x="1876" y="204"/>
                  </a:lnTo>
                  <a:cubicBezTo>
                    <a:pt x="1882" y="198"/>
                    <a:pt x="1882" y="192"/>
                    <a:pt x="1887" y="192"/>
                  </a:cubicBezTo>
                  <a:cubicBezTo>
                    <a:pt x="1893" y="180"/>
                    <a:pt x="1905" y="168"/>
                    <a:pt x="1905" y="156"/>
                  </a:cubicBezTo>
                  <a:cubicBezTo>
                    <a:pt x="1893" y="132"/>
                    <a:pt x="1845" y="120"/>
                    <a:pt x="1821" y="108"/>
                  </a:cubicBezTo>
                  <a:cubicBezTo>
                    <a:pt x="1810" y="108"/>
                    <a:pt x="1798" y="96"/>
                    <a:pt x="1786" y="96"/>
                  </a:cubicBezTo>
                  <a:cubicBezTo>
                    <a:pt x="1756" y="84"/>
                    <a:pt x="1732" y="66"/>
                    <a:pt x="1702" y="54"/>
                  </a:cubicBezTo>
                  <a:cubicBezTo>
                    <a:pt x="1672" y="42"/>
                    <a:pt x="1636" y="42"/>
                    <a:pt x="1606" y="24"/>
                  </a:cubicBezTo>
                  <a:cubicBezTo>
                    <a:pt x="1582" y="12"/>
                    <a:pt x="1570" y="6"/>
                    <a:pt x="1546" y="6"/>
                  </a:cubicBezTo>
                  <a:cubicBezTo>
                    <a:pt x="1510" y="0"/>
                    <a:pt x="1492" y="24"/>
                    <a:pt x="1474" y="48"/>
                  </a:cubicBezTo>
                  <a:cubicBezTo>
                    <a:pt x="1462" y="66"/>
                    <a:pt x="1486" y="114"/>
                    <a:pt x="1462" y="120"/>
                  </a:cubicBezTo>
                  <a:cubicBezTo>
                    <a:pt x="1432" y="132"/>
                    <a:pt x="1402" y="132"/>
                    <a:pt x="1372" y="150"/>
                  </a:cubicBezTo>
                  <a:cubicBezTo>
                    <a:pt x="1318" y="192"/>
                    <a:pt x="1252" y="210"/>
                    <a:pt x="1186" y="234"/>
                  </a:cubicBezTo>
                  <a:cubicBezTo>
                    <a:pt x="1138" y="252"/>
                    <a:pt x="1109" y="228"/>
                    <a:pt x="1085" y="282"/>
                  </a:cubicBezTo>
                  <a:cubicBezTo>
                    <a:pt x="1054" y="336"/>
                    <a:pt x="1067" y="390"/>
                    <a:pt x="1001" y="414"/>
                  </a:cubicBezTo>
                  <a:cubicBezTo>
                    <a:pt x="989" y="426"/>
                    <a:pt x="923" y="456"/>
                    <a:pt x="905" y="450"/>
                  </a:cubicBezTo>
                  <a:cubicBezTo>
                    <a:pt x="875" y="438"/>
                    <a:pt x="881" y="420"/>
                    <a:pt x="857" y="408"/>
                  </a:cubicBezTo>
                  <a:cubicBezTo>
                    <a:pt x="803" y="372"/>
                    <a:pt x="731" y="444"/>
                    <a:pt x="677" y="456"/>
                  </a:cubicBezTo>
                  <a:cubicBezTo>
                    <a:pt x="641" y="462"/>
                    <a:pt x="617" y="438"/>
                    <a:pt x="575" y="456"/>
                  </a:cubicBezTo>
                  <a:cubicBezTo>
                    <a:pt x="521" y="480"/>
                    <a:pt x="497" y="480"/>
                    <a:pt x="431" y="462"/>
                  </a:cubicBezTo>
                  <a:cubicBezTo>
                    <a:pt x="383" y="450"/>
                    <a:pt x="305" y="438"/>
                    <a:pt x="257" y="456"/>
                  </a:cubicBezTo>
                  <a:cubicBezTo>
                    <a:pt x="222" y="474"/>
                    <a:pt x="233" y="527"/>
                    <a:pt x="198" y="534"/>
                  </a:cubicBezTo>
                  <a:cubicBezTo>
                    <a:pt x="144" y="540"/>
                    <a:pt x="150" y="527"/>
                    <a:pt x="150" y="593"/>
                  </a:cubicBezTo>
                  <a:cubicBezTo>
                    <a:pt x="150" y="611"/>
                    <a:pt x="114" y="689"/>
                    <a:pt x="90" y="689"/>
                  </a:cubicBezTo>
                  <a:cubicBezTo>
                    <a:pt x="84" y="689"/>
                    <a:pt x="66" y="695"/>
                    <a:pt x="48" y="689"/>
                  </a:cubicBezTo>
                  <a:cubicBezTo>
                    <a:pt x="0" y="683"/>
                    <a:pt x="12" y="701"/>
                    <a:pt x="36" y="731"/>
                  </a:cubicBezTo>
                  <a:cubicBezTo>
                    <a:pt x="48" y="755"/>
                    <a:pt x="48" y="803"/>
                    <a:pt x="66" y="815"/>
                  </a:cubicBezTo>
                  <a:cubicBezTo>
                    <a:pt x="96" y="839"/>
                    <a:pt x="186" y="779"/>
                    <a:pt x="180" y="845"/>
                  </a:cubicBezTo>
                  <a:cubicBezTo>
                    <a:pt x="180" y="881"/>
                    <a:pt x="174" y="911"/>
                    <a:pt x="132" y="923"/>
                  </a:cubicBezTo>
                  <a:cubicBezTo>
                    <a:pt x="48" y="953"/>
                    <a:pt x="174" y="1001"/>
                    <a:pt x="132" y="1043"/>
                  </a:cubicBezTo>
                  <a:cubicBezTo>
                    <a:pt x="114" y="1067"/>
                    <a:pt x="144" y="1091"/>
                    <a:pt x="156" y="1109"/>
                  </a:cubicBezTo>
                  <a:cubicBezTo>
                    <a:pt x="168" y="1139"/>
                    <a:pt x="144" y="1169"/>
                    <a:pt x="126" y="1187"/>
                  </a:cubicBezTo>
                  <a:cubicBezTo>
                    <a:pt x="114" y="1211"/>
                    <a:pt x="72" y="1235"/>
                    <a:pt x="120" y="1259"/>
                  </a:cubicBezTo>
                  <a:cubicBezTo>
                    <a:pt x="144" y="1271"/>
                    <a:pt x="168" y="1289"/>
                    <a:pt x="198" y="1307"/>
                  </a:cubicBezTo>
                  <a:cubicBezTo>
                    <a:pt x="239" y="1325"/>
                    <a:pt x="228" y="1307"/>
                    <a:pt x="263" y="1307"/>
                  </a:cubicBezTo>
                  <a:cubicBezTo>
                    <a:pt x="281" y="1307"/>
                    <a:pt x="311" y="1331"/>
                    <a:pt x="323" y="1318"/>
                  </a:cubicBezTo>
                  <a:cubicBezTo>
                    <a:pt x="347" y="1277"/>
                    <a:pt x="365" y="1294"/>
                    <a:pt x="401" y="1307"/>
                  </a:cubicBezTo>
                  <a:cubicBezTo>
                    <a:pt x="419" y="1313"/>
                    <a:pt x="443" y="1349"/>
                    <a:pt x="467" y="1342"/>
                  </a:cubicBezTo>
                  <a:cubicBezTo>
                    <a:pt x="527" y="1336"/>
                    <a:pt x="521" y="1342"/>
                    <a:pt x="545" y="1384"/>
                  </a:cubicBezTo>
                  <a:cubicBezTo>
                    <a:pt x="569" y="1426"/>
                    <a:pt x="629" y="1426"/>
                    <a:pt x="671" y="1414"/>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4" name="Freeform 128"/>
            <p:cNvSpPr>
              <a:spLocks noChangeArrowheads="1"/>
            </p:cNvSpPr>
            <p:nvPr/>
          </p:nvSpPr>
          <p:spPr bwMode="auto">
            <a:xfrm>
              <a:off x="8009882" y="1968656"/>
              <a:ext cx="483121" cy="493003"/>
            </a:xfrm>
            <a:custGeom>
              <a:avLst/>
              <a:gdLst>
                <a:gd name="T0" fmla="*/ 617850 w 1308"/>
                <a:gd name="T1" fmla="*/ 115132 h 1337"/>
                <a:gd name="T2" fmla="*/ 617850 w 1308"/>
                <a:gd name="T3" fmla="*/ 115132 h 1337"/>
                <a:gd name="T4" fmla="*/ 653095 w 1308"/>
                <a:gd name="T5" fmla="*/ 102339 h 1337"/>
                <a:gd name="T6" fmla="*/ 669115 w 1308"/>
                <a:gd name="T7" fmla="*/ 89547 h 1337"/>
                <a:gd name="T8" fmla="*/ 653095 w 1308"/>
                <a:gd name="T9" fmla="*/ 76754 h 1337"/>
                <a:gd name="T10" fmla="*/ 653095 w 1308"/>
                <a:gd name="T11" fmla="*/ 51170 h 1337"/>
                <a:gd name="T12" fmla="*/ 688340 w 1308"/>
                <a:gd name="T13" fmla="*/ 35179 h 1337"/>
                <a:gd name="T14" fmla="*/ 697952 w 1308"/>
                <a:gd name="T15" fmla="*/ 19189 h 1337"/>
                <a:gd name="T16" fmla="*/ 697952 w 1308"/>
                <a:gd name="T17" fmla="*/ 19189 h 1337"/>
                <a:gd name="T18" fmla="*/ 675524 w 1308"/>
                <a:gd name="T19" fmla="*/ 19189 h 1337"/>
                <a:gd name="T20" fmla="*/ 624259 w 1308"/>
                <a:gd name="T21" fmla="*/ 9594 h 1337"/>
                <a:gd name="T22" fmla="*/ 585810 w 1308"/>
                <a:gd name="T23" fmla="*/ 19189 h 1337"/>
                <a:gd name="T24" fmla="*/ 595422 w 1308"/>
                <a:gd name="T25" fmla="*/ 44773 h 1337"/>
                <a:gd name="T26" fmla="*/ 601830 w 1308"/>
                <a:gd name="T27" fmla="*/ 70358 h 1337"/>
                <a:gd name="T28" fmla="*/ 617850 w 1308"/>
                <a:gd name="T29" fmla="*/ 76754 h 1337"/>
                <a:gd name="T30" fmla="*/ 617850 w 1308"/>
                <a:gd name="T31" fmla="*/ 115132 h 1337"/>
                <a:gd name="T32" fmla="*/ 451239 w 1308"/>
                <a:gd name="T33" fmla="*/ 156707 h 1337"/>
                <a:gd name="T34" fmla="*/ 451239 w 1308"/>
                <a:gd name="T35" fmla="*/ 156707 h 1337"/>
                <a:gd name="T36" fmla="*/ 451239 w 1308"/>
                <a:gd name="T37" fmla="*/ 156707 h 1337"/>
                <a:gd name="T38" fmla="*/ 473667 w 1308"/>
                <a:gd name="T39" fmla="*/ 118330 h 1337"/>
                <a:gd name="T40" fmla="*/ 496096 w 1308"/>
                <a:gd name="T41" fmla="*/ 102339 h 1337"/>
                <a:gd name="T42" fmla="*/ 486484 w 1308"/>
                <a:gd name="T43" fmla="*/ 73556 h 1337"/>
                <a:gd name="T44" fmla="*/ 512116 w 1308"/>
                <a:gd name="T45" fmla="*/ 63962 h 1337"/>
                <a:gd name="T46" fmla="*/ 524933 w 1308"/>
                <a:gd name="T47" fmla="*/ 41575 h 1337"/>
                <a:gd name="T48" fmla="*/ 598626 w 1308"/>
                <a:gd name="T49" fmla="*/ 99141 h 1337"/>
                <a:gd name="T50" fmla="*/ 556973 w 1308"/>
                <a:gd name="T51" fmla="*/ 105537 h 1337"/>
                <a:gd name="T52" fmla="*/ 556973 w 1308"/>
                <a:gd name="T53" fmla="*/ 137518 h 1337"/>
                <a:gd name="T54" fmla="*/ 563381 w 1308"/>
                <a:gd name="T55" fmla="*/ 156707 h 1337"/>
                <a:gd name="T56" fmla="*/ 563381 w 1308"/>
                <a:gd name="T57" fmla="*/ 156707 h 1337"/>
                <a:gd name="T58" fmla="*/ 544157 w 1308"/>
                <a:gd name="T59" fmla="*/ 163103 h 1337"/>
                <a:gd name="T60" fmla="*/ 534545 w 1308"/>
                <a:gd name="T61" fmla="*/ 159905 h 1337"/>
                <a:gd name="T62" fmla="*/ 518524 w 1308"/>
                <a:gd name="T63" fmla="*/ 143914 h 1337"/>
                <a:gd name="T64" fmla="*/ 451239 w 1308"/>
                <a:gd name="T65" fmla="*/ 156707 h 1337"/>
                <a:gd name="T66" fmla="*/ 67285 w 1308"/>
                <a:gd name="T67" fmla="*/ 654544 h 1337"/>
                <a:gd name="T68" fmla="*/ 67285 w 1308"/>
                <a:gd name="T69" fmla="*/ 654544 h 1337"/>
                <a:gd name="T70" fmla="*/ 86510 w 1308"/>
                <a:gd name="T71" fmla="*/ 667337 h 1337"/>
                <a:gd name="T72" fmla="*/ 163407 w 1308"/>
                <a:gd name="T73" fmla="*/ 702516 h 1337"/>
                <a:gd name="T74" fmla="*/ 240305 w 1308"/>
                <a:gd name="T75" fmla="*/ 667337 h 1337"/>
                <a:gd name="T76" fmla="*/ 297444 w 1308"/>
                <a:gd name="T77" fmla="*/ 645483 h 1337"/>
                <a:gd name="T78" fmla="*/ 387158 w 1308"/>
                <a:gd name="T79" fmla="*/ 562332 h 1337"/>
                <a:gd name="T80" fmla="*/ 409586 w 1308"/>
                <a:gd name="T81" fmla="*/ 517559 h 1337"/>
                <a:gd name="T82" fmla="*/ 422402 w 1308"/>
                <a:gd name="T83" fmla="*/ 463191 h 1337"/>
                <a:gd name="T84" fmla="*/ 419198 w 1308"/>
                <a:gd name="T85" fmla="*/ 440805 h 1337"/>
                <a:gd name="T86" fmla="*/ 422402 w 1308"/>
                <a:gd name="T87" fmla="*/ 434408 h 1337"/>
                <a:gd name="T88" fmla="*/ 438423 w 1308"/>
                <a:gd name="T89" fmla="*/ 396031 h 1337"/>
                <a:gd name="T90" fmla="*/ 438423 w 1308"/>
                <a:gd name="T91" fmla="*/ 348060 h 1337"/>
                <a:gd name="T92" fmla="*/ 438423 w 1308"/>
                <a:gd name="T93" fmla="*/ 309683 h 1337"/>
                <a:gd name="T94" fmla="*/ 438423 w 1308"/>
                <a:gd name="T95" fmla="*/ 309683 h 1337"/>
                <a:gd name="T96" fmla="*/ 342301 w 1308"/>
                <a:gd name="T97" fmla="*/ 312881 h 1337"/>
                <a:gd name="T98" fmla="*/ 281424 w 1308"/>
                <a:gd name="T99" fmla="*/ 261711 h 1337"/>
                <a:gd name="T100" fmla="*/ 253121 w 1308"/>
                <a:gd name="T101" fmla="*/ 232928 h 1337"/>
                <a:gd name="T102" fmla="*/ 192244 w 1308"/>
                <a:gd name="T103" fmla="*/ 207343 h 1337"/>
                <a:gd name="T104" fmla="*/ 153795 w 1308"/>
                <a:gd name="T105" fmla="*/ 211075 h 1337"/>
                <a:gd name="T106" fmla="*/ 108938 w 1308"/>
                <a:gd name="T107" fmla="*/ 188688 h 1337"/>
                <a:gd name="T108" fmla="*/ 105734 w 1308"/>
                <a:gd name="T109" fmla="*/ 226532 h 1337"/>
                <a:gd name="T110" fmla="*/ 112142 w 1308"/>
                <a:gd name="T111" fmla="*/ 280900 h 1337"/>
                <a:gd name="T112" fmla="*/ 60877 w 1308"/>
                <a:gd name="T113" fmla="*/ 335267 h 1337"/>
                <a:gd name="T114" fmla="*/ 38449 w 1308"/>
                <a:gd name="T115" fmla="*/ 383239 h 1337"/>
                <a:gd name="T116" fmla="*/ 9612 w 1308"/>
                <a:gd name="T117" fmla="*/ 399229 h 1337"/>
                <a:gd name="T118" fmla="*/ 12816 w 1308"/>
                <a:gd name="T119" fmla="*/ 479182 h 1337"/>
                <a:gd name="T120" fmla="*/ 12816 w 1308"/>
                <a:gd name="T121" fmla="*/ 527153 h 1337"/>
                <a:gd name="T122" fmla="*/ 51265 w 1308"/>
                <a:gd name="T123" fmla="*/ 587917 h 1337"/>
                <a:gd name="T124" fmla="*/ 67285 w 1308"/>
                <a:gd name="T125" fmla="*/ 654544 h 133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308" h="1337">
                  <a:moveTo>
                    <a:pt x="1157" y="216"/>
                  </a:moveTo>
                  <a:lnTo>
                    <a:pt x="1157" y="216"/>
                  </a:lnTo>
                  <a:cubicBezTo>
                    <a:pt x="1175" y="222"/>
                    <a:pt x="1205" y="198"/>
                    <a:pt x="1223" y="192"/>
                  </a:cubicBezTo>
                  <a:cubicBezTo>
                    <a:pt x="1235" y="192"/>
                    <a:pt x="1253" y="180"/>
                    <a:pt x="1253" y="168"/>
                  </a:cubicBezTo>
                  <a:cubicBezTo>
                    <a:pt x="1253" y="156"/>
                    <a:pt x="1223" y="150"/>
                    <a:pt x="1223" y="144"/>
                  </a:cubicBezTo>
                  <a:cubicBezTo>
                    <a:pt x="1205" y="120"/>
                    <a:pt x="1205" y="108"/>
                    <a:pt x="1223" y="96"/>
                  </a:cubicBezTo>
                  <a:cubicBezTo>
                    <a:pt x="1241" y="84"/>
                    <a:pt x="1283" y="78"/>
                    <a:pt x="1289" y="66"/>
                  </a:cubicBezTo>
                  <a:cubicBezTo>
                    <a:pt x="1307" y="36"/>
                    <a:pt x="1307" y="36"/>
                    <a:pt x="1307" y="36"/>
                  </a:cubicBezTo>
                  <a:cubicBezTo>
                    <a:pt x="1265" y="36"/>
                    <a:pt x="1265" y="36"/>
                    <a:pt x="1265" y="36"/>
                  </a:cubicBezTo>
                  <a:cubicBezTo>
                    <a:pt x="1253" y="24"/>
                    <a:pt x="1187" y="24"/>
                    <a:pt x="1169" y="18"/>
                  </a:cubicBezTo>
                  <a:cubicBezTo>
                    <a:pt x="1145" y="18"/>
                    <a:pt x="1097" y="0"/>
                    <a:pt x="1097" y="36"/>
                  </a:cubicBezTo>
                  <a:cubicBezTo>
                    <a:pt x="1097" y="54"/>
                    <a:pt x="1109" y="72"/>
                    <a:pt x="1115" y="84"/>
                  </a:cubicBezTo>
                  <a:cubicBezTo>
                    <a:pt x="1115" y="102"/>
                    <a:pt x="1115" y="120"/>
                    <a:pt x="1127" y="132"/>
                  </a:cubicBezTo>
                  <a:cubicBezTo>
                    <a:pt x="1139" y="138"/>
                    <a:pt x="1145" y="132"/>
                    <a:pt x="1157" y="144"/>
                  </a:cubicBezTo>
                  <a:cubicBezTo>
                    <a:pt x="1169" y="156"/>
                    <a:pt x="1163" y="204"/>
                    <a:pt x="1157" y="216"/>
                  </a:cubicBezTo>
                  <a:close/>
                  <a:moveTo>
                    <a:pt x="845" y="294"/>
                  </a:moveTo>
                  <a:lnTo>
                    <a:pt x="845" y="294"/>
                  </a:lnTo>
                  <a:cubicBezTo>
                    <a:pt x="845" y="246"/>
                    <a:pt x="845" y="240"/>
                    <a:pt x="887" y="222"/>
                  </a:cubicBezTo>
                  <a:cubicBezTo>
                    <a:pt x="905" y="216"/>
                    <a:pt x="929" y="216"/>
                    <a:pt x="929" y="192"/>
                  </a:cubicBezTo>
                  <a:cubicBezTo>
                    <a:pt x="923" y="180"/>
                    <a:pt x="899" y="156"/>
                    <a:pt x="911" y="138"/>
                  </a:cubicBezTo>
                  <a:cubicBezTo>
                    <a:pt x="917" y="126"/>
                    <a:pt x="947" y="132"/>
                    <a:pt x="959" y="120"/>
                  </a:cubicBezTo>
                  <a:cubicBezTo>
                    <a:pt x="971" y="108"/>
                    <a:pt x="971" y="90"/>
                    <a:pt x="983" y="78"/>
                  </a:cubicBezTo>
                  <a:cubicBezTo>
                    <a:pt x="1007" y="60"/>
                    <a:pt x="1109" y="162"/>
                    <a:pt x="1121" y="186"/>
                  </a:cubicBezTo>
                  <a:cubicBezTo>
                    <a:pt x="1145" y="222"/>
                    <a:pt x="1055" y="204"/>
                    <a:pt x="1043" y="198"/>
                  </a:cubicBezTo>
                  <a:cubicBezTo>
                    <a:pt x="995" y="198"/>
                    <a:pt x="1031" y="246"/>
                    <a:pt x="1043" y="258"/>
                  </a:cubicBezTo>
                  <a:cubicBezTo>
                    <a:pt x="1055" y="294"/>
                    <a:pt x="1055" y="294"/>
                    <a:pt x="1055" y="294"/>
                  </a:cubicBezTo>
                  <a:cubicBezTo>
                    <a:pt x="1061" y="300"/>
                    <a:pt x="1031" y="306"/>
                    <a:pt x="1019" y="306"/>
                  </a:cubicBezTo>
                  <a:cubicBezTo>
                    <a:pt x="1013" y="306"/>
                    <a:pt x="1007" y="306"/>
                    <a:pt x="1001" y="300"/>
                  </a:cubicBezTo>
                  <a:cubicBezTo>
                    <a:pt x="989" y="288"/>
                    <a:pt x="995" y="270"/>
                    <a:pt x="971" y="270"/>
                  </a:cubicBezTo>
                  <a:cubicBezTo>
                    <a:pt x="929" y="276"/>
                    <a:pt x="893" y="312"/>
                    <a:pt x="845" y="294"/>
                  </a:cubicBezTo>
                  <a:close/>
                  <a:moveTo>
                    <a:pt x="126" y="1228"/>
                  </a:moveTo>
                  <a:lnTo>
                    <a:pt x="126" y="1228"/>
                  </a:lnTo>
                  <a:cubicBezTo>
                    <a:pt x="132" y="1234"/>
                    <a:pt x="162" y="1246"/>
                    <a:pt x="162" y="1252"/>
                  </a:cubicBezTo>
                  <a:cubicBezTo>
                    <a:pt x="234" y="1252"/>
                    <a:pt x="246" y="1300"/>
                    <a:pt x="306" y="1318"/>
                  </a:cubicBezTo>
                  <a:cubicBezTo>
                    <a:pt x="384" y="1336"/>
                    <a:pt x="396" y="1282"/>
                    <a:pt x="450" y="1252"/>
                  </a:cubicBezTo>
                  <a:cubicBezTo>
                    <a:pt x="492" y="1228"/>
                    <a:pt x="527" y="1240"/>
                    <a:pt x="557" y="1211"/>
                  </a:cubicBezTo>
                  <a:cubicBezTo>
                    <a:pt x="605" y="1163"/>
                    <a:pt x="689" y="1103"/>
                    <a:pt x="725" y="1055"/>
                  </a:cubicBezTo>
                  <a:cubicBezTo>
                    <a:pt x="737" y="1031"/>
                    <a:pt x="761" y="995"/>
                    <a:pt x="767" y="971"/>
                  </a:cubicBezTo>
                  <a:cubicBezTo>
                    <a:pt x="773" y="935"/>
                    <a:pt x="761" y="899"/>
                    <a:pt x="791" y="869"/>
                  </a:cubicBezTo>
                  <a:cubicBezTo>
                    <a:pt x="791" y="851"/>
                    <a:pt x="779" y="845"/>
                    <a:pt x="785" y="827"/>
                  </a:cubicBezTo>
                  <a:cubicBezTo>
                    <a:pt x="785" y="821"/>
                    <a:pt x="791" y="821"/>
                    <a:pt x="791" y="815"/>
                  </a:cubicBezTo>
                  <a:cubicBezTo>
                    <a:pt x="803" y="803"/>
                    <a:pt x="821" y="761"/>
                    <a:pt x="821" y="743"/>
                  </a:cubicBezTo>
                  <a:cubicBezTo>
                    <a:pt x="821" y="653"/>
                    <a:pt x="821" y="653"/>
                    <a:pt x="821" y="653"/>
                  </a:cubicBezTo>
                  <a:cubicBezTo>
                    <a:pt x="821" y="581"/>
                    <a:pt x="821" y="581"/>
                    <a:pt x="821" y="581"/>
                  </a:cubicBezTo>
                  <a:cubicBezTo>
                    <a:pt x="773" y="581"/>
                    <a:pt x="689" y="605"/>
                    <a:pt x="641" y="587"/>
                  </a:cubicBezTo>
                  <a:cubicBezTo>
                    <a:pt x="605" y="575"/>
                    <a:pt x="551" y="521"/>
                    <a:pt x="527" y="491"/>
                  </a:cubicBezTo>
                  <a:cubicBezTo>
                    <a:pt x="509" y="467"/>
                    <a:pt x="516" y="425"/>
                    <a:pt x="474" y="437"/>
                  </a:cubicBezTo>
                  <a:cubicBezTo>
                    <a:pt x="414" y="449"/>
                    <a:pt x="384" y="383"/>
                    <a:pt x="360" y="389"/>
                  </a:cubicBezTo>
                  <a:cubicBezTo>
                    <a:pt x="330" y="396"/>
                    <a:pt x="318" y="407"/>
                    <a:pt x="288" y="396"/>
                  </a:cubicBezTo>
                  <a:cubicBezTo>
                    <a:pt x="258" y="383"/>
                    <a:pt x="240" y="360"/>
                    <a:pt x="204" y="354"/>
                  </a:cubicBezTo>
                  <a:cubicBezTo>
                    <a:pt x="156" y="341"/>
                    <a:pt x="180" y="407"/>
                    <a:pt x="198" y="425"/>
                  </a:cubicBezTo>
                  <a:cubicBezTo>
                    <a:pt x="234" y="461"/>
                    <a:pt x="240" y="491"/>
                    <a:pt x="210" y="527"/>
                  </a:cubicBezTo>
                  <a:cubicBezTo>
                    <a:pt x="192" y="551"/>
                    <a:pt x="138" y="617"/>
                    <a:pt x="114" y="629"/>
                  </a:cubicBezTo>
                  <a:cubicBezTo>
                    <a:pt x="96" y="653"/>
                    <a:pt x="90" y="695"/>
                    <a:pt x="72" y="719"/>
                  </a:cubicBezTo>
                  <a:cubicBezTo>
                    <a:pt x="54" y="737"/>
                    <a:pt x="24" y="719"/>
                    <a:pt x="18" y="749"/>
                  </a:cubicBezTo>
                  <a:cubicBezTo>
                    <a:pt x="6" y="797"/>
                    <a:pt x="42" y="851"/>
                    <a:pt x="24" y="899"/>
                  </a:cubicBezTo>
                  <a:cubicBezTo>
                    <a:pt x="6" y="941"/>
                    <a:pt x="0" y="953"/>
                    <a:pt x="24" y="989"/>
                  </a:cubicBezTo>
                  <a:cubicBezTo>
                    <a:pt x="48" y="1025"/>
                    <a:pt x="96" y="1055"/>
                    <a:pt x="96" y="1103"/>
                  </a:cubicBezTo>
                  <a:cubicBezTo>
                    <a:pt x="126" y="1228"/>
                    <a:pt x="126" y="1228"/>
                    <a:pt x="126" y="122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5" name="Freeform 129"/>
            <p:cNvSpPr>
              <a:spLocks noChangeArrowheads="1"/>
            </p:cNvSpPr>
            <p:nvPr/>
          </p:nvSpPr>
          <p:spPr bwMode="auto">
            <a:xfrm>
              <a:off x="6972269" y="1371600"/>
              <a:ext cx="1297839" cy="749935"/>
            </a:xfrm>
            <a:custGeom>
              <a:avLst/>
              <a:gdLst>
                <a:gd name="T0" fmla="*/ 1866601 w 3518"/>
                <a:gd name="T1" fmla="*/ 690123 h 2033"/>
                <a:gd name="T2" fmla="*/ 1812187 w 3518"/>
                <a:gd name="T3" fmla="*/ 699723 h 2033"/>
                <a:gd name="T4" fmla="*/ 661499 w 3518"/>
                <a:gd name="T5" fmla="*/ 1083718 h 2033"/>
                <a:gd name="T6" fmla="*/ 715913 w 3518"/>
                <a:gd name="T7" fmla="*/ 1019719 h 2033"/>
                <a:gd name="T8" fmla="*/ 808736 w 3518"/>
                <a:gd name="T9" fmla="*/ 882121 h 2033"/>
                <a:gd name="T10" fmla="*/ 869551 w 3518"/>
                <a:gd name="T11" fmla="*/ 808522 h 2033"/>
                <a:gd name="T12" fmla="*/ 792732 w 3518"/>
                <a:gd name="T13" fmla="*/ 741323 h 2033"/>
                <a:gd name="T14" fmla="*/ 901026 w 3518"/>
                <a:gd name="T15" fmla="*/ 696523 h 2033"/>
                <a:gd name="T16" fmla="*/ 990648 w 3518"/>
                <a:gd name="T17" fmla="*/ 731723 h 2033"/>
                <a:gd name="T18" fmla="*/ 1157090 w 3518"/>
                <a:gd name="T19" fmla="*/ 680524 h 2033"/>
                <a:gd name="T20" fmla="*/ 1294724 w 3518"/>
                <a:gd name="T21" fmla="*/ 725323 h 2033"/>
                <a:gd name="T22" fmla="*/ 1492641 w 3518"/>
                <a:gd name="T23" fmla="*/ 734923 h 2033"/>
                <a:gd name="T24" fmla="*/ 1502243 w 3518"/>
                <a:gd name="T25" fmla="*/ 639457 h 2033"/>
                <a:gd name="T26" fmla="*/ 1489440 w 3518"/>
                <a:gd name="T27" fmla="*/ 572258 h 2033"/>
                <a:gd name="T28" fmla="*/ 1572661 w 3518"/>
                <a:gd name="T29" fmla="*/ 601058 h 2033"/>
                <a:gd name="T30" fmla="*/ 1643078 w 3518"/>
                <a:gd name="T31" fmla="*/ 667724 h 2033"/>
                <a:gd name="T32" fmla="*/ 1703894 w 3518"/>
                <a:gd name="T33" fmla="*/ 738123 h 2033"/>
                <a:gd name="T34" fmla="*/ 1787115 w 3518"/>
                <a:gd name="T35" fmla="*/ 645857 h 2033"/>
                <a:gd name="T36" fmla="*/ 1796183 w 3518"/>
                <a:gd name="T37" fmla="*/ 629858 h 2033"/>
                <a:gd name="T38" fmla="*/ 1671886 w 3518"/>
                <a:gd name="T39" fmla="*/ 501859 h 2033"/>
                <a:gd name="T40" fmla="*/ 1499042 w 3518"/>
                <a:gd name="T41" fmla="*/ 319462 h 2033"/>
                <a:gd name="T42" fmla="*/ 1310195 w 3518"/>
                <a:gd name="T43" fmla="*/ 207997 h 2033"/>
                <a:gd name="T44" fmla="*/ 1195500 w 3518"/>
                <a:gd name="T45" fmla="*/ 108798 h 2033"/>
                <a:gd name="T46" fmla="*/ 1160291 w 3518"/>
                <a:gd name="T47" fmla="*/ 92799 h 2033"/>
                <a:gd name="T48" fmla="*/ 1073869 w 3518"/>
                <a:gd name="T49" fmla="*/ 95999 h 2033"/>
                <a:gd name="T50" fmla="*/ 738318 w 3518"/>
                <a:gd name="T51" fmla="*/ 73599 h 2033"/>
                <a:gd name="T52" fmla="*/ 549471 w 3518"/>
                <a:gd name="T53" fmla="*/ 159998 h 2033"/>
                <a:gd name="T54" fmla="*/ 440644 w 3518"/>
                <a:gd name="T55" fmla="*/ 143998 h 2033"/>
                <a:gd name="T56" fmla="*/ 341952 w 3518"/>
                <a:gd name="T57" fmla="*/ 60799 h 2033"/>
                <a:gd name="T58" fmla="*/ 303543 w 3518"/>
                <a:gd name="T59" fmla="*/ 73599 h 2033"/>
                <a:gd name="T60" fmla="*/ 153105 w 3518"/>
                <a:gd name="T61" fmla="*/ 12800 h 2033"/>
                <a:gd name="T62" fmla="*/ 66683 w 3518"/>
                <a:gd name="T63" fmla="*/ 6400 h 2033"/>
                <a:gd name="T64" fmla="*/ 0 w 3518"/>
                <a:gd name="T65" fmla="*/ 19200 h 2033"/>
                <a:gd name="T66" fmla="*/ 0 w 3518"/>
                <a:gd name="T67" fmla="*/ 60799 h 2033"/>
                <a:gd name="T68" fmla="*/ 140302 w 3518"/>
                <a:gd name="T69" fmla="*/ 179197 h 2033"/>
                <a:gd name="T70" fmla="*/ 325948 w 3518"/>
                <a:gd name="T71" fmla="*/ 102399 h 2033"/>
                <a:gd name="T72" fmla="*/ 332350 w 3518"/>
                <a:gd name="T73" fmla="*/ 281063 h 2033"/>
                <a:gd name="T74" fmla="*/ 197916 w 3518"/>
                <a:gd name="T75" fmla="*/ 265063 h 2033"/>
                <a:gd name="T76" fmla="*/ 319547 w 3518"/>
                <a:gd name="T77" fmla="*/ 380261 h 2033"/>
                <a:gd name="T78" fmla="*/ 399567 w 3518"/>
                <a:gd name="T79" fmla="*/ 495460 h 2033"/>
                <a:gd name="T80" fmla="*/ 533467 w 3518"/>
                <a:gd name="T81" fmla="*/ 693323 h 2033"/>
                <a:gd name="T82" fmla="*/ 587881 w 3518"/>
                <a:gd name="T83" fmla="*/ 882121 h 2033"/>
                <a:gd name="T84" fmla="*/ 571877 w 3518"/>
                <a:gd name="T85" fmla="*/ 894920 h 2033"/>
                <a:gd name="T86" fmla="*/ 623089 w 3518"/>
                <a:gd name="T87" fmla="*/ 1035718 h 203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3518" h="2033">
                  <a:moveTo>
                    <a:pt x="3517" y="1330"/>
                  </a:moveTo>
                  <a:lnTo>
                    <a:pt x="3517" y="1330"/>
                  </a:lnTo>
                  <a:cubicBezTo>
                    <a:pt x="3511" y="1318"/>
                    <a:pt x="3505" y="1306"/>
                    <a:pt x="3499" y="1294"/>
                  </a:cubicBezTo>
                  <a:cubicBezTo>
                    <a:pt x="3487" y="1264"/>
                    <a:pt x="3433" y="1276"/>
                    <a:pt x="3403" y="1252"/>
                  </a:cubicBezTo>
                  <a:cubicBezTo>
                    <a:pt x="3403" y="1270"/>
                    <a:pt x="3391" y="1294"/>
                    <a:pt x="3397" y="1312"/>
                  </a:cubicBezTo>
                  <a:cubicBezTo>
                    <a:pt x="3409" y="1336"/>
                    <a:pt x="3427" y="1360"/>
                    <a:pt x="3457" y="1360"/>
                  </a:cubicBezTo>
                  <a:cubicBezTo>
                    <a:pt x="3475" y="1366"/>
                    <a:pt x="3493" y="1342"/>
                    <a:pt x="3517" y="1330"/>
                  </a:cubicBezTo>
                  <a:close/>
                  <a:moveTo>
                    <a:pt x="1240" y="2032"/>
                  </a:moveTo>
                  <a:lnTo>
                    <a:pt x="1240" y="2032"/>
                  </a:lnTo>
                  <a:cubicBezTo>
                    <a:pt x="1252" y="2013"/>
                    <a:pt x="1258" y="1995"/>
                    <a:pt x="1276" y="1990"/>
                  </a:cubicBezTo>
                  <a:cubicBezTo>
                    <a:pt x="1318" y="1978"/>
                    <a:pt x="1342" y="1954"/>
                    <a:pt x="1342" y="1912"/>
                  </a:cubicBezTo>
                  <a:cubicBezTo>
                    <a:pt x="1342" y="1858"/>
                    <a:pt x="1324" y="1834"/>
                    <a:pt x="1390" y="1834"/>
                  </a:cubicBezTo>
                  <a:cubicBezTo>
                    <a:pt x="1432" y="1834"/>
                    <a:pt x="1426" y="1798"/>
                    <a:pt x="1420" y="1768"/>
                  </a:cubicBezTo>
                  <a:cubicBezTo>
                    <a:pt x="1390" y="1666"/>
                    <a:pt x="1468" y="1714"/>
                    <a:pt x="1516" y="1654"/>
                  </a:cubicBezTo>
                  <a:cubicBezTo>
                    <a:pt x="1558" y="1588"/>
                    <a:pt x="1570" y="1660"/>
                    <a:pt x="1612" y="1654"/>
                  </a:cubicBezTo>
                  <a:cubicBezTo>
                    <a:pt x="1641" y="1648"/>
                    <a:pt x="1755" y="1600"/>
                    <a:pt x="1702" y="1564"/>
                  </a:cubicBezTo>
                  <a:cubicBezTo>
                    <a:pt x="1678" y="1552"/>
                    <a:pt x="1660" y="1534"/>
                    <a:pt x="1630" y="1516"/>
                  </a:cubicBezTo>
                  <a:cubicBezTo>
                    <a:pt x="1612" y="1510"/>
                    <a:pt x="1588" y="1504"/>
                    <a:pt x="1576" y="1492"/>
                  </a:cubicBezTo>
                  <a:cubicBezTo>
                    <a:pt x="1564" y="1480"/>
                    <a:pt x="1546" y="1444"/>
                    <a:pt x="1528" y="1450"/>
                  </a:cubicBezTo>
                  <a:cubicBezTo>
                    <a:pt x="1510" y="1432"/>
                    <a:pt x="1474" y="1426"/>
                    <a:pt x="1486" y="1390"/>
                  </a:cubicBezTo>
                  <a:cubicBezTo>
                    <a:pt x="1498" y="1360"/>
                    <a:pt x="1510" y="1336"/>
                    <a:pt x="1528" y="1306"/>
                  </a:cubicBezTo>
                  <a:cubicBezTo>
                    <a:pt x="1540" y="1283"/>
                    <a:pt x="1570" y="1300"/>
                    <a:pt x="1588" y="1294"/>
                  </a:cubicBezTo>
                  <a:cubicBezTo>
                    <a:pt x="1636" y="1288"/>
                    <a:pt x="1660" y="1259"/>
                    <a:pt x="1689" y="1306"/>
                  </a:cubicBezTo>
                  <a:cubicBezTo>
                    <a:pt x="1696" y="1318"/>
                    <a:pt x="1689" y="1336"/>
                    <a:pt x="1707" y="1342"/>
                  </a:cubicBezTo>
                  <a:cubicBezTo>
                    <a:pt x="1737" y="1360"/>
                    <a:pt x="1821" y="1222"/>
                    <a:pt x="1827" y="1318"/>
                  </a:cubicBezTo>
                  <a:cubicBezTo>
                    <a:pt x="1827" y="1330"/>
                    <a:pt x="1833" y="1378"/>
                    <a:pt x="1857" y="1372"/>
                  </a:cubicBezTo>
                  <a:cubicBezTo>
                    <a:pt x="1869" y="1366"/>
                    <a:pt x="1881" y="1354"/>
                    <a:pt x="1899" y="1348"/>
                  </a:cubicBezTo>
                  <a:cubicBezTo>
                    <a:pt x="1911" y="1348"/>
                    <a:pt x="1929" y="1348"/>
                    <a:pt x="1941" y="1348"/>
                  </a:cubicBezTo>
                  <a:cubicBezTo>
                    <a:pt x="2031" y="1342"/>
                    <a:pt x="2127" y="1366"/>
                    <a:pt x="2169" y="1276"/>
                  </a:cubicBezTo>
                  <a:cubicBezTo>
                    <a:pt x="2181" y="1252"/>
                    <a:pt x="2181" y="1204"/>
                    <a:pt x="2223" y="1259"/>
                  </a:cubicBezTo>
                  <a:cubicBezTo>
                    <a:pt x="2265" y="1318"/>
                    <a:pt x="2337" y="1288"/>
                    <a:pt x="2355" y="1366"/>
                  </a:cubicBezTo>
                  <a:cubicBezTo>
                    <a:pt x="2361" y="1396"/>
                    <a:pt x="2409" y="1360"/>
                    <a:pt x="2427" y="1360"/>
                  </a:cubicBezTo>
                  <a:cubicBezTo>
                    <a:pt x="2487" y="1348"/>
                    <a:pt x="2522" y="1402"/>
                    <a:pt x="2564" y="1414"/>
                  </a:cubicBezTo>
                  <a:cubicBezTo>
                    <a:pt x="2642" y="1444"/>
                    <a:pt x="2630" y="1366"/>
                    <a:pt x="2684" y="1366"/>
                  </a:cubicBezTo>
                  <a:cubicBezTo>
                    <a:pt x="2726" y="1360"/>
                    <a:pt x="2756" y="1420"/>
                    <a:pt x="2798" y="1378"/>
                  </a:cubicBezTo>
                  <a:cubicBezTo>
                    <a:pt x="2816" y="1360"/>
                    <a:pt x="2858" y="1306"/>
                    <a:pt x="2840" y="1283"/>
                  </a:cubicBezTo>
                  <a:cubicBezTo>
                    <a:pt x="2834" y="1259"/>
                    <a:pt x="2804" y="1264"/>
                    <a:pt x="2798" y="1246"/>
                  </a:cubicBezTo>
                  <a:cubicBezTo>
                    <a:pt x="2792" y="1241"/>
                    <a:pt x="2816" y="1211"/>
                    <a:pt x="2816" y="1199"/>
                  </a:cubicBezTo>
                  <a:cubicBezTo>
                    <a:pt x="2810" y="1139"/>
                    <a:pt x="2768" y="1199"/>
                    <a:pt x="2738" y="1204"/>
                  </a:cubicBezTo>
                  <a:cubicBezTo>
                    <a:pt x="2630" y="1241"/>
                    <a:pt x="2630" y="1169"/>
                    <a:pt x="2690" y="1115"/>
                  </a:cubicBezTo>
                  <a:cubicBezTo>
                    <a:pt x="2714" y="1091"/>
                    <a:pt x="2756" y="1109"/>
                    <a:pt x="2792" y="1073"/>
                  </a:cubicBezTo>
                  <a:cubicBezTo>
                    <a:pt x="2810" y="1061"/>
                    <a:pt x="2846" y="1055"/>
                    <a:pt x="2876" y="1067"/>
                  </a:cubicBezTo>
                  <a:cubicBezTo>
                    <a:pt x="2894" y="1073"/>
                    <a:pt x="2918" y="1085"/>
                    <a:pt x="2930" y="1097"/>
                  </a:cubicBezTo>
                  <a:cubicBezTo>
                    <a:pt x="2936" y="1109"/>
                    <a:pt x="2936" y="1121"/>
                    <a:pt x="2948" y="1127"/>
                  </a:cubicBezTo>
                  <a:cubicBezTo>
                    <a:pt x="2954" y="1127"/>
                    <a:pt x="3044" y="1127"/>
                    <a:pt x="2990" y="1157"/>
                  </a:cubicBezTo>
                  <a:cubicBezTo>
                    <a:pt x="2960" y="1169"/>
                    <a:pt x="2930" y="1193"/>
                    <a:pt x="2924" y="1228"/>
                  </a:cubicBezTo>
                  <a:cubicBezTo>
                    <a:pt x="2918" y="1306"/>
                    <a:pt x="3092" y="1204"/>
                    <a:pt x="3080" y="1252"/>
                  </a:cubicBezTo>
                  <a:cubicBezTo>
                    <a:pt x="3068" y="1294"/>
                    <a:pt x="3020" y="1360"/>
                    <a:pt x="3098" y="1360"/>
                  </a:cubicBezTo>
                  <a:cubicBezTo>
                    <a:pt x="3134" y="1366"/>
                    <a:pt x="3140" y="1366"/>
                    <a:pt x="3152" y="1402"/>
                  </a:cubicBezTo>
                  <a:cubicBezTo>
                    <a:pt x="3164" y="1438"/>
                    <a:pt x="3188" y="1408"/>
                    <a:pt x="3194" y="1384"/>
                  </a:cubicBezTo>
                  <a:cubicBezTo>
                    <a:pt x="3212" y="1348"/>
                    <a:pt x="3200" y="1294"/>
                    <a:pt x="3242" y="1283"/>
                  </a:cubicBezTo>
                  <a:cubicBezTo>
                    <a:pt x="3278" y="1270"/>
                    <a:pt x="3319" y="1222"/>
                    <a:pt x="3350" y="1211"/>
                  </a:cubicBezTo>
                  <a:cubicBezTo>
                    <a:pt x="3350" y="1204"/>
                    <a:pt x="3355" y="1193"/>
                    <a:pt x="3350" y="1193"/>
                  </a:cubicBezTo>
                  <a:cubicBezTo>
                    <a:pt x="3350" y="1187"/>
                    <a:pt x="3355" y="1181"/>
                    <a:pt x="3361" y="1181"/>
                  </a:cubicBezTo>
                  <a:lnTo>
                    <a:pt x="3367" y="1181"/>
                  </a:lnTo>
                  <a:cubicBezTo>
                    <a:pt x="3379" y="1127"/>
                    <a:pt x="3302" y="1133"/>
                    <a:pt x="3278" y="1091"/>
                  </a:cubicBezTo>
                  <a:cubicBezTo>
                    <a:pt x="3254" y="1061"/>
                    <a:pt x="3224" y="1031"/>
                    <a:pt x="3194" y="1007"/>
                  </a:cubicBezTo>
                  <a:cubicBezTo>
                    <a:pt x="3170" y="995"/>
                    <a:pt x="3152" y="953"/>
                    <a:pt x="3134" y="941"/>
                  </a:cubicBezTo>
                  <a:cubicBezTo>
                    <a:pt x="3104" y="929"/>
                    <a:pt x="3104" y="821"/>
                    <a:pt x="3134" y="815"/>
                  </a:cubicBezTo>
                  <a:cubicBezTo>
                    <a:pt x="3002" y="731"/>
                    <a:pt x="3002" y="731"/>
                    <a:pt x="3002" y="731"/>
                  </a:cubicBezTo>
                  <a:cubicBezTo>
                    <a:pt x="2942" y="695"/>
                    <a:pt x="2852" y="659"/>
                    <a:pt x="2810" y="599"/>
                  </a:cubicBezTo>
                  <a:cubicBezTo>
                    <a:pt x="2768" y="569"/>
                    <a:pt x="2738" y="527"/>
                    <a:pt x="2690" y="503"/>
                  </a:cubicBezTo>
                  <a:cubicBezTo>
                    <a:pt x="2642" y="479"/>
                    <a:pt x="2588" y="461"/>
                    <a:pt x="2546" y="432"/>
                  </a:cubicBezTo>
                  <a:cubicBezTo>
                    <a:pt x="2511" y="408"/>
                    <a:pt x="2498" y="402"/>
                    <a:pt x="2456" y="390"/>
                  </a:cubicBezTo>
                  <a:cubicBezTo>
                    <a:pt x="2421" y="378"/>
                    <a:pt x="2397" y="330"/>
                    <a:pt x="2367" y="330"/>
                  </a:cubicBezTo>
                  <a:cubicBezTo>
                    <a:pt x="2319" y="330"/>
                    <a:pt x="2259" y="294"/>
                    <a:pt x="2247" y="240"/>
                  </a:cubicBezTo>
                  <a:cubicBezTo>
                    <a:pt x="2241" y="222"/>
                    <a:pt x="2241" y="210"/>
                    <a:pt x="2241" y="204"/>
                  </a:cubicBezTo>
                  <a:cubicBezTo>
                    <a:pt x="2247" y="204"/>
                    <a:pt x="2241" y="204"/>
                    <a:pt x="2241" y="198"/>
                  </a:cubicBezTo>
                  <a:cubicBezTo>
                    <a:pt x="2235" y="192"/>
                    <a:pt x="2229" y="186"/>
                    <a:pt x="2223" y="186"/>
                  </a:cubicBezTo>
                  <a:cubicBezTo>
                    <a:pt x="2205" y="180"/>
                    <a:pt x="2193" y="174"/>
                    <a:pt x="2175" y="174"/>
                  </a:cubicBezTo>
                  <a:cubicBezTo>
                    <a:pt x="2163" y="174"/>
                    <a:pt x="2151" y="174"/>
                    <a:pt x="2139" y="180"/>
                  </a:cubicBezTo>
                  <a:cubicBezTo>
                    <a:pt x="2115" y="186"/>
                    <a:pt x="2067" y="228"/>
                    <a:pt x="2043" y="198"/>
                  </a:cubicBezTo>
                  <a:cubicBezTo>
                    <a:pt x="2037" y="192"/>
                    <a:pt x="2025" y="186"/>
                    <a:pt x="2013" y="180"/>
                  </a:cubicBezTo>
                  <a:cubicBezTo>
                    <a:pt x="1977" y="168"/>
                    <a:pt x="1899" y="120"/>
                    <a:pt x="1869" y="108"/>
                  </a:cubicBezTo>
                  <a:cubicBezTo>
                    <a:pt x="1821" y="90"/>
                    <a:pt x="1767" y="108"/>
                    <a:pt x="1725" y="84"/>
                  </a:cubicBezTo>
                  <a:cubicBezTo>
                    <a:pt x="1618" y="24"/>
                    <a:pt x="1474" y="90"/>
                    <a:pt x="1384" y="138"/>
                  </a:cubicBezTo>
                  <a:cubicBezTo>
                    <a:pt x="1324" y="174"/>
                    <a:pt x="1276" y="228"/>
                    <a:pt x="1216" y="252"/>
                  </a:cubicBezTo>
                  <a:cubicBezTo>
                    <a:pt x="1192" y="264"/>
                    <a:pt x="1144" y="288"/>
                    <a:pt x="1114" y="288"/>
                  </a:cubicBezTo>
                  <a:cubicBezTo>
                    <a:pt x="1084" y="288"/>
                    <a:pt x="1060" y="294"/>
                    <a:pt x="1030" y="300"/>
                  </a:cubicBezTo>
                  <a:cubicBezTo>
                    <a:pt x="982" y="306"/>
                    <a:pt x="958" y="258"/>
                    <a:pt x="916" y="258"/>
                  </a:cubicBezTo>
                  <a:cubicBezTo>
                    <a:pt x="905" y="264"/>
                    <a:pt x="839" y="282"/>
                    <a:pt x="826" y="270"/>
                  </a:cubicBezTo>
                  <a:cubicBezTo>
                    <a:pt x="803" y="258"/>
                    <a:pt x="815" y="240"/>
                    <a:pt x="815" y="222"/>
                  </a:cubicBezTo>
                  <a:cubicBezTo>
                    <a:pt x="821" y="192"/>
                    <a:pt x="749" y="150"/>
                    <a:pt x="725" y="138"/>
                  </a:cubicBezTo>
                  <a:cubicBezTo>
                    <a:pt x="701" y="126"/>
                    <a:pt x="677" y="114"/>
                    <a:pt x="641" y="114"/>
                  </a:cubicBezTo>
                  <a:cubicBezTo>
                    <a:pt x="575" y="102"/>
                    <a:pt x="575" y="102"/>
                    <a:pt x="575" y="102"/>
                  </a:cubicBezTo>
                  <a:cubicBezTo>
                    <a:pt x="575" y="114"/>
                    <a:pt x="575" y="126"/>
                    <a:pt x="569" y="138"/>
                  </a:cubicBezTo>
                  <a:cubicBezTo>
                    <a:pt x="551" y="138"/>
                    <a:pt x="533" y="132"/>
                    <a:pt x="509" y="120"/>
                  </a:cubicBezTo>
                  <a:cubicBezTo>
                    <a:pt x="431" y="72"/>
                    <a:pt x="431" y="36"/>
                    <a:pt x="329" y="24"/>
                  </a:cubicBezTo>
                  <a:cubicBezTo>
                    <a:pt x="317" y="24"/>
                    <a:pt x="305" y="24"/>
                    <a:pt x="287" y="24"/>
                  </a:cubicBezTo>
                  <a:cubicBezTo>
                    <a:pt x="239" y="36"/>
                    <a:pt x="239" y="36"/>
                    <a:pt x="239" y="36"/>
                  </a:cubicBezTo>
                  <a:cubicBezTo>
                    <a:pt x="221" y="42"/>
                    <a:pt x="197" y="42"/>
                    <a:pt x="185" y="36"/>
                  </a:cubicBezTo>
                  <a:cubicBezTo>
                    <a:pt x="167" y="24"/>
                    <a:pt x="143" y="0"/>
                    <a:pt x="125" y="12"/>
                  </a:cubicBezTo>
                  <a:cubicBezTo>
                    <a:pt x="95" y="24"/>
                    <a:pt x="77" y="72"/>
                    <a:pt x="42" y="72"/>
                  </a:cubicBezTo>
                  <a:cubicBezTo>
                    <a:pt x="42" y="72"/>
                    <a:pt x="6" y="66"/>
                    <a:pt x="18" y="66"/>
                  </a:cubicBezTo>
                  <a:cubicBezTo>
                    <a:pt x="12" y="54"/>
                    <a:pt x="6" y="48"/>
                    <a:pt x="0" y="36"/>
                  </a:cubicBezTo>
                  <a:cubicBezTo>
                    <a:pt x="0" y="108"/>
                    <a:pt x="0" y="108"/>
                    <a:pt x="0" y="108"/>
                  </a:cubicBezTo>
                  <a:cubicBezTo>
                    <a:pt x="0" y="108"/>
                    <a:pt x="6" y="114"/>
                    <a:pt x="0" y="114"/>
                  </a:cubicBezTo>
                  <a:cubicBezTo>
                    <a:pt x="6" y="132"/>
                    <a:pt x="48" y="144"/>
                    <a:pt x="59" y="150"/>
                  </a:cubicBezTo>
                  <a:cubicBezTo>
                    <a:pt x="66" y="198"/>
                    <a:pt x="143" y="300"/>
                    <a:pt x="179" y="324"/>
                  </a:cubicBezTo>
                  <a:cubicBezTo>
                    <a:pt x="191" y="336"/>
                    <a:pt x="251" y="342"/>
                    <a:pt x="263" y="336"/>
                  </a:cubicBezTo>
                  <a:cubicBezTo>
                    <a:pt x="305" y="330"/>
                    <a:pt x="299" y="330"/>
                    <a:pt x="335" y="360"/>
                  </a:cubicBezTo>
                  <a:cubicBezTo>
                    <a:pt x="347" y="366"/>
                    <a:pt x="491" y="294"/>
                    <a:pt x="503" y="276"/>
                  </a:cubicBezTo>
                  <a:cubicBezTo>
                    <a:pt x="545" y="216"/>
                    <a:pt x="521" y="192"/>
                    <a:pt x="611" y="192"/>
                  </a:cubicBezTo>
                  <a:cubicBezTo>
                    <a:pt x="635" y="192"/>
                    <a:pt x="617" y="282"/>
                    <a:pt x="665" y="294"/>
                  </a:cubicBezTo>
                  <a:cubicBezTo>
                    <a:pt x="761" y="330"/>
                    <a:pt x="677" y="413"/>
                    <a:pt x="653" y="468"/>
                  </a:cubicBezTo>
                  <a:cubicBezTo>
                    <a:pt x="623" y="527"/>
                    <a:pt x="623" y="527"/>
                    <a:pt x="623" y="527"/>
                  </a:cubicBezTo>
                  <a:cubicBezTo>
                    <a:pt x="617" y="545"/>
                    <a:pt x="599" y="659"/>
                    <a:pt x="557" y="599"/>
                  </a:cubicBezTo>
                  <a:cubicBezTo>
                    <a:pt x="551" y="587"/>
                    <a:pt x="551" y="539"/>
                    <a:pt x="539" y="539"/>
                  </a:cubicBezTo>
                  <a:cubicBezTo>
                    <a:pt x="491" y="539"/>
                    <a:pt x="413" y="474"/>
                    <a:pt x="371" y="497"/>
                  </a:cubicBezTo>
                  <a:cubicBezTo>
                    <a:pt x="347" y="509"/>
                    <a:pt x="335" y="563"/>
                    <a:pt x="347" y="581"/>
                  </a:cubicBezTo>
                  <a:cubicBezTo>
                    <a:pt x="365" y="623"/>
                    <a:pt x="431" y="641"/>
                    <a:pt x="461" y="665"/>
                  </a:cubicBezTo>
                  <a:cubicBezTo>
                    <a:pt x="497" y="659"/>
                    <a:pt x="575" y="695"/>
                    <a:pt x="599" y="713"/>
                  </a:cubicBezTo>
                  <a:cubicBezTo>
                    <a:pt x="635" y="743"/>
                    <a:pt x="593" y="767"/>
                    <a:pt x="665" y="761"/>
                  </a:cubicBezTo>
                  <a:cubicBezTo>
                    <a:pt x="701" y="761"/>
                    <a:pt x="845" y="827"/>
                    <a:pt x="785" y="851"/>
                  </a:cubicBezTo>
                  <a:cubicBezTo>
                    <a:pt x="719" y="881"/>
                    <a:pt x="725" y="863"/>
                    <a:pt x="749" y="929"/>
                  </a:cubicBezTo>
                  <a:cubicBezTo>
                    <a:pt x="773" y="1019"/>
                    <a:pt x="749" y="1067"/>
                    <a:pt x="868" y="1067"/>
                  </a:cubicBezTo>
                  <a:cubicBezTo>
                    <a:pt x="940" y="1073"/>
                    <a:pt x="1048" y="1055"/>
                    <a:pt x="1018" y="1151"/>
                  </a:cubicBezTo>
                  <a:cubicBezTo>
                    <a:pt x="1012" y="1199"/>
                    <a:pt x="1000" y="1259"/>
                    <a:pt x="1000" y="1300"/>
                  </a:cubicBezTo>
                  <a:cubicBezTo>
                    <a:pt x="1000" y="1342"/>
                    <a:pt x="988" y="1354"/>
                    <a:pt x="970" y="1384"/>
                  </a:cubicBezTo>
                  <a:cubicBezTo>
                    <a:pt x="952" y="1408"/>
                    <a:pt x="1018" y="1504"/>
                    <a:pt x="1024" y="1534"/>
                  </a:cubicBezTo>
                  <a:cubicBezTo>
                    <a:pt x="1036" y="1600"/>
                    <a:pt x="1030" y="1642"/>
                    <a:pt x="1102" y="1654"/>
                  </a:cubicBezTo>
                  <a:cubicBezTo>
                    <a:pt x="1120" y="1654"/>
                    <a:pt x="1144" y="1648"/>
                    <a:pt x="1156" y="1660"/>
                  </a:cubicBezTo>
                  <a:cubicBezTo>
                    <a:pt x="1174" y="1678"/>
                    <a:pt x="1138" y="1684"/>
                    <a:pt x="1126" y="1684"/>
                  </a:cubicBezTo>
                  <a:cubicBezTo>
                    <a:pt x="1108" y="1684"/>
                    <a:pt x="1090" y="1678"/>
                    <a:pt x="1072" y="1678"/>
                  </a:cubicBezTo>
                  <a:cubicBezTo>
                    <a:pt x="1072" y="1714"/>
                    <a:pt x="1096" y="1744"/>
                    <a:pt x="1078" y="1786"/>
                  </a:cubicBezTo>
                  <a:cubicBezTo>
                    <a:pt x="1072" y="1804"/>
                    <a:pt x="1048" y="1840"/>
                    <a:pt x="1048" y="1858"/>
                  </a:cubicBezTo>
                  <a:cubicBezTo>
                    <a:pt x="1042" y="1900"/>
                    <a:pt x="1144" y="1900"/>
                    <a:pt x="1168" y="1942"/>
                  </a:cubicBezTo>
                  <a:cubicBezTo>
                    <a:pt x="1174" y="1954"/>
                    <a:pt x="1228" y="2013"/>
                    <a:pt x="1240" y="203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6" name="Freeform 130"/>
            <p:cNvSpPr>
              <a:spLocks noChangeArrowheads="1"/>
            </p:cNvSpPr>
            <p:nvPr/>
          </p:nvSpPr>
          <p:spPr bwMode="auto">
            <a:xfrm>
              <a:off x="6472678" y="1373539"/>
              <a:ext cx="1010163" cy="1260507"/>
            </a:xfrm>
            <a:custGeom>
              <a:avLst/>
              <a:gdLst>
                <a:gd name="T0" fmla="*/ 639088 w 2740"/>
                <a:gd name="T1" fmla="*/ 137628 h 3417"/>
                <a:gd name="T2" fmla="*/ 571928 w 2740"/>
                <a:gd name="T3" fmla="*/ 172835 h 3417"/>
                <a:gd name="T4" fmla="*/ 536749 w 2740"/>
                <a:gd name="T5" fmla="*/ 319531 h 3417"/>
                <a:gd name="T6" fmla="*/ 527155 w 2740"/>
                <a:gd name="T7" fmla="*/ 405948 h 3417"/>
                <a:gd name="T8" fmla="*/ 456796 w 2740"/>
                <a:gd name="T9" fmla="*/ 444356 h 3417"/>
                <a:gd name="T10" fmla="*/ 444004 w 2740"/>
                <a:gd name="T11" fmla="*/ 351537 h 3417"/>
                <a:gd name="T12" fmla="*/ 495174 w 2740"/>
                <a:gd name="T13" fmla="*/ 309929 h 3417"/>
                <a:gd name="T14" fmla="*/ 437608 w 2740"/>
                <a:gd name="T15" fmla="*/ 220844 h 3417"/>
                <a:gd name="T16" fmla="*/ 316613 w 2740"/>
                <a:gd name="T17" fmla="*/ 274722 h 3417"/>
                <a:gd name="T18" fmla="*/ 278235 w 2740"/>
                <a:gd name="T19" fmla="*/ 370741 h 3417"/>
                <a:gd name="T20" fmla="*/ 319278 w 2740"/>
                <a:gd name="T21" fmla="*/ 396346 h 3417"/>
                <a:gd name="T22" fmla="*/ 163103 w 2740"/>
                <a:gd name="T23" fmla="*/ 428353 h 3417"/>
                <a:gd name="T24" fmla="*/ 124726 w 2740"/>
                <a:gd name="T25" fmla="*/ 524372 h 3417"/>
                <a:gd name="T26" fmla="*/ 22387 w 2740"/>
                <a:gd name="T27" fmla="*/ 674269 h 3417"/>
                <a:gd name="T28" fmla="*/ 63962 w 2740"/>
                <a:gd name="T29" fmla="*/ 799094 h 3417"/>
                <a:gd name="T30" fmla="*/ 86349 w 2740"/>
                <a:gd name="T31" fmla="*/ 943123 h 3417"/>
                <a:gd name="T32" fmla="*/ 95943 w 2740"/>
                <a:gd name="T33" fmla="*/ 1045010 h 3417"/>
                <a:gd name="T34" fmla="*/ 172698 w 2740"/>
                <a:gd name="T35" fmla="*/ 1253052 h 3417"/>
                <a:gd name="T36" fmla="*/ 166302 w 2740"/>
                <a:gd name="T37" fmla="*/ 1361873 h 3417"/>
                <a:gd name="T38" fmla="*/ 99141 w 2740"/>
                <a:gd name="T39" fmla="*/ 1377877 h 3417"/>
                <a:gd name="T40" fmla="*/ 121528 w 2740"/>
                <a:gd name="T41" fmla="*/ 1473896 h 3417"/>
                <a:gd name="T42" fmla="*/ 140717 w 2740"/>
                <a:gd name="T43" fmla="*/ 1527773 h 3417"/>
                <a:gd name="T44" fmla="*/ 166302 w 2740"/>
                <a:gd name="T45" fmla="*/ 1604589 h 3417"/>
                <a:gd name="T46" fmla="*/ 530353 w 2740"/>
                <a:gd name="T47" fmla="*/ 1630194 h 3417"/>
                <a:gd name="T48" fmla="*/ 645485 w 2740"/>
                <a:gd name="T49" fmla="*/ 1783825 h 3417"/>
                <a:gd name="T50" fmla="*/ 795263 w 2740"/>
                <a:gd name="T51" fmla="*/ 1812631 h 3417"/>
                <a:gd name="T52" fmla="*/ 875215 w 2740"/>
                <a:gd name="T53" fmla="*/ 1659000 h 3417"/>
                <a:gd name="T54" fmla="*/ 1025526 w 2740"/>
                <a:gd name="T55" fmla="*/ 1550178 h 3417"/>
                <a:gd name="T56" fmla="*/ 1153451 w 2740"/>
                <a:gd name="T57" fmla="*/ 1524573 h 3417"/>
                <a:gd name="T58" fmla="*/ 1284040 w 2740"/>
                <a:gd name="T59" fmla="*/ 1492566 h 3417"/>
                <a:gd name="T60" fmla="*/ 1354398 w 2740"/>
                <a:gd name="T61" fmla="*/ 1390679 h 3417"/>
                <a:gd name="T62" fmla="*/ 1415162 w 2740"/>
                <a:gd name="T63" fmla="*/ 1326666 h 3417"/>
                <a:gd name="T64" fmla="*/ 1440747 w 2740"/>
                <a:gd name="T65" fmla="*/ 1237048 h 3417"/>
                <a:gd name="T66" fmla="*/ 1389578 w 2740"/>
                <a:gd name="T67" fmla="*/ 1112223 h 3417"/>
                <a:gd name="T68" fmla="*/ 1344804 w 2740"/>
                <a:gd name="T69" fmla="*/ 1029540 h 3417"/>
                <a:gd name="T70" fmla="*/ 1293634 w 2740"/>
                <a:gd name="T71" fmla="*/ 888712 h 3417"/>
                <a:gd name="T72" fmla="*/ 1309625 w 2740"/>
                <a:gd name="T73" fmla="*/ 875909 h 3417"/>
                <a:gd name="T74" fmla="*/ 1255257 w 2740"/>
                <a:gd name="T75" fmla="*/ 687071 h 3417"/>
                <a:gd name="T76" fmla="*/ 1121470 w 2740"/>
                <a:gd name="T77" fmla="*/ 489165 h 3417"/>
                <a:gd name="T78" fmla="*/ 1041517 w 2740"/>
                <a:gd name="T79" fmla="*/ 373942 h 3417"/>
                <a:gd name="T80" fmla="*/ 919989 w 2740"/>
                <a:gd name="T81" fmla="*/ 258719 h 3417"/>
                <a:gd name="T82" fmla="*/ 1054309 w 2740"/>
                <a:gd name="T83" fmla="*/ 274722 h 3417"/>
                <a:gd name="T84" fmla="*/ 1047913 w 2740"/>
                <a:gd name="T85" fmla="*/ 96019 h 3417"/>
                <a:gd name="T86" fmla="*/ 862423 w 2740"/>
                <a:gd name="T87" fmla="*/ 172835 h 3417"/>
                <a:gd name="T88" fmla="*/ 722239 w 2740"/>
                <a:gd name="T89" fmla="*/ 54411 h 3417"/>
                <a:gd name="T90" fmla="*/ 722239 w 2740"/>
                <a:gd name="T91" fmla="*/ 12803 h 3417"/>
                <a:gd name="T92" fmla="*/ 680664 w 2740"/>
                <a:gd name="T93" fmla="*/ 3201 h 3417"/>
                <a:gd name="T94" fmla="*/ 594315 w 2740"/>
                <a:gd name="T95" fmla="*/ 73615 h 341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740" h="3417">
                  <a:moveTo>
                    <a:pt x="1115" y="138"/>
                  </a:moveTo>
                  <a:lnTo>
                    <a:pt x="1115" y="138"/>
                  </a:lnTo>
                  <a:cubicBezTo>
                    <a:pt x="1121" y="210"/>
                    <a:pt x="1145" y="216"/>
                    <a:pt x="1199" y="258"/>
                  </a:cubicBezTo>
                  <a:cubicBezTo>
                    <a:pt x="1247" y="294"/>
                    <a:pt x="1181" y="366"/>
                    <a:pt x="1139" y="366"/>
                  </a:cubicBezTo>
                  <a:cubicBezTo>
                    <a:pt x="1025" y="372"/>
                    <a:pt x="1181" y="324"/>
                    <a:pt x="1133" y="270"/>
                  </a:cubicBezTo>
                  <a:cubicBezTo>
                    <a:pt x="1109" y="246"/>
                    <a:pt x="1079" y="312"/>
                    <a:pt x="1073" y="324"/>
                  </a:cubicBezTo>
                  <a:cubicBezTo>
                    <a:pt x="1031" y="408"/>
                    <a:pt x="1151" y="504"/>
                    <a:pt x="1079" y="563"/>
                  </a:cubicBezTo>
                  <a:cubicBezTo>
                    <a:pt x="1043" y="575"/>
                    <a:pt x="1043" y="575"/>
                    <a:pt x="1043" y="575"/>
                  </a:cubicBezTo>
                  <a:cubicBezTo>
                    <a:pt x="1031" y="581"/>
                    <a:pt x="1019" y="587"/>
                    <a:pt x="1007" y="599"/>
                  </a:cubicBezTo>
                  <a:cubicBezTo>
                    <a:pt x="1019" y="629"/>
                    <a:pt x="1019" y="647"/>
                    <a:pt x="1001" y="671"/>
                  </a:cubicBezTo>
                  <a:cubicBezTo>
                    <a:pt x="983" y="701"/>
                    <a:pt x="1013" y="737"/>
                    <a:pt x="989" y="761"/>
                  </a:cubicBezTo>
                  <a:cubicBezTo>
                    <a:pt x="965" y="779"/>
                    <a:pt x="953" y="785"/>
                    <a:pt x="941" y="809"/>
                  </a:cubicBezTo>
                  <a:cubicBezTo>
                    <a:pt x="929" y="833"/>
                    <a:pt x="923" y="881"/>
                    <a:pt x="899" y="893"/>
                  </a:cubicBezTo>
                  <a:cubicBezTo>
                    <a:pt x="875" y="905"/>
                    <a:pt x="869" y="845"/>
                    <a:pt x="857" y="833"/>
                  </a:cubicBezTo>
                  <a:cubicBezTo>
                    <a:pt x="851" y="815"/>
                    <a:pt x="857" y="791"/>
                    <a:pt x="845" y="773"/>
                  </a:cubicBezTo>
                  <a:cubicBezTo>
                    <a:pt x="821" y="749"/>
                    <a:pt x="815" y="755"/>
                    <a:pt x="815" y="713"/>
                  </a:cubicBezTo>
                  <a:cubicBezTo>
                    <a:pt x="815" y="689"/>
                    <a:pt x="809" y="671"/>
                    <a:pt x="833" y="659"/>
                  </a:cubicBezTo>
                  <a:cubicBezTo>
                    <a:pt x="851" y="647"/>
                    <a:pt x="881" y="629"/>
                    <a:pt x="893" y="611"/>
                  </a:cubicBezTo>
                  <a:cubicBezTo>
                    <a:pt x="929" y="581"/>
                    <a:pt x="929" y="581"/>
                    <a:pt x="929" y="581"/>
                  </a:cubicBezTo>
                  <a:cubicBezTo>
                    <a:pt x="929" y="557"/>
                    <a:pt x="935" y="533"/>
                    <a:pt x="959" y="521"/>
                  </a:cubicBezTo>
                  <a:cubicBezTo>
                    <a:pt x="983" y="515"/>
                    <a:pt x="935" y="521"/>
                    <a:pt x="935" y="504"/>
                  </a:cubicBezTo>
                  <a:cubicBezTo>
                    <a:pt x="929" y="438"/>
                    <a:pt x="863" y="438"/>
                    <a:pt x="821" y="414"/>
                  </a:cubicBezTo>
                  <a:cubicBezTo>
                    <a:pt x="815" y="408"/>
                    <a:pt x="815" y="401"/>
                    <a:pt x="803" y="396"/>
                  </a:cubicBezTo>
                  <a:cubicBezTo>
                    <a:pt x="767" y="390"/>
                    <a:pt x="713" y="366"/>
                    <a:pt x="719" y="425"/>
                  </a:cubicBezTo>
                  <a:cubicBezTo>
                    <a:pt x="731" y="473"/>
                    <a:pt x="630" y="509"/>
                    <a:pt x="594" y="515"/>
                  </a:cubicBezTo>
                  <a:cubicBezTo>
                    <a:pt x="558" y="521"/>
                    <a:pt x="552" y="533"/>
                    <a:pt x="528" y="563"/>
                  </a:cubicBezTo>
                  <a:cubicBezTo>
                    <a:pt x="510" y="593"/>
                    <a:pt x="456" y="575"/>
                    <a:pt x="474" y="617"/>
                  </a:cubicBezTo>
                  <a:cubicBezTo>
                    <a:pt x="492" y="647"/>
                    <a:pt x="486" y="683"/>
                    <a:pt x="522" y="695"/>
                  </a:cubicBezTo>
                  <a:cubicBezTo>
                    <a:pt x="564" y="707"/>
                    <a:pt x="588" y="677"/>
                    <a:pt x="612" y="683"/>
                  </a:cubicBezTo>
                  <a:cubicBezTo>
                    <a:pt x="630" y="689"/>
                    <a:pt x="635" y="719"/>
                    <a:pt x="630" y="737"/>
                  </a:cubicBezTo>
                  <a:cubicBezTo>
                    <a:pt x="617" y="737"/>
                    <a:pt x="612" y="737"/>
                    <a:pt x="599" y="743"/>
                  </a:cubicBezTo>
                  <a:cubicBezTo>
                    <a:pt x="558" y="755"/>
                    <a:pt x="522" y="785"/>
                    <a:pt x="480" y="791"/>
                  </a:cubicBezTo>
                  <a:cubicBezTo>
                    <a:pt x="432" y="797"/>
                    <a:pt x="360" y="833"/>
                    <a:pt x="324" y="809"/>
                  </a:cubicBezTo>
                  <a:cubicBezTo>
                    <a:pt x="318" y="809"/>
                    <a:pt x="312" y="803"/>
                    <a:pt x="306" y="803"/>
                  </a:cubicBezTo>
                  <a:cubicBezTo>
                    <a:pt x="270" y="893"/>
                    <a:pt x="270" y="893"/>
                    <a:pt x="270" y="893"/>
                  </a:cubicBezTo>
                  <a:cubicBezTo>
                    <a:pt x="234" y="983"/>
                    <a:pt x="234" y="983"/>
                    <a:pt x="234" y="983"/>
                  </a:cubicBezTo>
                  <a:cubicBezTo>
                    <a:pt x="228" y="1007"/>
                    <a:pt x="204" y="1013"/>
                    <a:pt x="198" y="1031"/>
                  </a:cubicBezTo>
                  <a:cubicBezTo>
                    <a:pt x="198" y="1133"/>
                    <a:pt x="132" y="1013"/>
                    <a:pt x="138" y="1103"/>
                  </a:cubicBezTo>
                  <a:cubicBezTo>
                    <a:pt x="138" y="1199"/>
                    <a:pt x="12" y="1133"/>
                    <a:pt x="42" y="1264"/>
                  </a:cubicBezTo>
                  <a:cubicBezTo>
                    <a:pt x="48" y="1306"/>
                    <a:pt x="24" y="1336"/>
                    <a:pt x="66" y="1354"/>
                  </a:cubicBezTo>
                  <a:cubicBezTo>
                    <a:pt x="96" y="1360"/>
                    <a:pt x="132" y="1408"/>
                    <a:pt x="90" y="1432"/>
                  </a:cubicBezTo>
                  <a:cubicBezTo>
                    <a:pt x="48" y="1456"/>
                    <a:pt x="102" y="1480"/>
                    <a:pt x="120" y="1498"/>
                  </a:cubicBezTo>
                  <a:cubicBezTo>
                    <a:pt x="144" y="1516"/>
                    <a:pt x="162" y="1522"/>
                    <a:pt x="144" y="1552"/>
                  </a:cubicBezTo>
                  <a:cubicBezTo>
                    <a:pt x="114" y="1606"/>
                    <a:pt x="102" y="1636"/>
                    <a:pt x="150" y="1684"/>
                  </a:cubicBezTo>
                  <a:cubicBezTo>
                    <a:pt x="186" y="1714"/>
                    <a:pt x="174" y="1732"/>
                    <a:pt x="162" y="1768"/>
                  </a:cubicBezTo>
                  <a:cubicBezTo>
                    <a:pt x="150" y="1792"/>
                    <a:pt x="162" y="1810"/>
                    <a:pt x="138" y="1828"/>
                  </a:cubicBezTo>
                  <a:cubicBezTo>
                    <a:pt x="120" y="1840"/>
                    <a:pt x="108" y="1846"/>
                    <a:pt x="84" y="1852"/>
                  </a:cubicBezTo>
                  <a:cubicBezTo>
                    <a:pt x="0" y="1894"/>
                    <a:pt x="210" y="1912"/>
                    <a:pt x="180" y="1959"/>
                  </a:cubicBezTo>
                  <a:cubicBezTo>
                    <a:pt x="192" y="2014"/>
                    <a:pt x="222" y="2031"/>
                    <a:pt x="258" y="2061"/>
                  </a:cubicBezTo>
                  <a:cubicBezTo>
                    <a:pt x="282" y="2079"/>
                    <a:pt x="216" y="2199"/>
                    <a:pt x="252" y="2235"/>
                  </a:cubicBezTo>
                  <a:cubicBezTo>
                    <a:pt x="282" y="2265"/>
                    <a:pt x="282" y="2349"/>
                    <a:pt x="324" y="2349"/>
                  </a:cubicBezTo>
                  <a:cubicBezTo>
                    <a:pt x="360" y="2349"/>
                    <a:pt x="498" y="2253"/>
                    <a:pt x="432" y="2361"/>
                  </a:cubicBezTo>
                  <a:cubicBezTo>
                    <a:pt x="414" y="2385"/>
                    <a:pt x="366" y="2409"/>
                    <a:pt x="360" y="2445"/>
                  </a:cubicBezTo>
                  <a:cubicBezTo>
                    <a:pt x="354" y="2493"/>
                    <a:pt x="372" y="2511"/>
                    <a:pt x="312" y="2553"/>
                  </a:cubicBezTo>
                  <a:cubicBezTo>
                    <a:pt x="306" y="2553"/>
                    <a:pt x="294" y="2553"/>
                    <a:pt x="288" y="2559"/>
                  </a:cubicBezTo>
                  <a:cubicBezTo>
                    <a:pt x="270" y="2571"/>
                    <a:pt x="270" y="2571"/>
                    <a:pt x="252" y="2583"/>
                  </a:cubicBezTo>
                  <a:cubicBezTo>
                    <a:pt x="234" y="2589"/>
                    <a:pt x="204" y="2577"/>
                    <a:pt x="186" y="2583"/>
                  </a:cubicBezTo>
                  <a:cubicBezTo>
                    <a:pt x="162" y="2589"/>
                    <a:pt x="180" y="2613"/>
                    <a:pt x="192" y="2631"/>
                  </a:cubicBezTo>
                  <a:cubicBezTo>
                    <a:pt x="216" y="2661"/>
                    <a:pt x="222" y="2673"/>
                    <a:pt x="222" y="2715"/>
                  </a:cubicBezTo>
                  <a:cubicBezTo>
                    <a:pt x="222" y="2733"/>
                    <a:pt x="222" y="2750"/>
                    <a:pt x="228" y="2763"/>
                  </a:cubicBezTo>
                  <a:cubicBezTo>
                    <a:pt x="234" y="2787"/>
                    <a:pt x="246" y="2805"/>
                    <a:pt x="240" y="2829"/>
                  </a:cubicBezTo>
                  <a:cubicBezTo>
                    <a:pt x="264" y="2864"/>
                    <a:pt x="264" y="2864"/>
                    <a:pt x="264" y="2864"/>
                  </a:cubicBezTo>
                  <a:cubicBezTo>
                    <a:pt x="264" y="2870"/>
                    <a:pt x="276" y="2882"/>
                    <a:pt x="282" y="2888"/>
                  </a:cubicBezTo>
                  <a:cubicBezTo>
                    <a:pt x="282" y="2912"/>
                    <a:pt x="288" y="2930"/>
                    <a:pt x="288" y="2954"/>
                  </a:cubicBezTo>
                  <a:cubicBezTo>
                    <a:pt x="288" y="2966"/>
                    <a:pt x="288" y="3014"/>
                    <a:pt x="312" y="3008"/>
                  </a:cubicBezTo>
                  <a:cubicBezTo>
                    <a:pt x="360" y="3014"/>
                    <a:pt x="402" y="3008"/>
                    <a:pt x="444" y="3038"/>
                  </a:cubicBezTo>
                  <a:cubicBezTo>
                    <a:pt x="522" y="3086"/>
                    <a:pt x="546" y="3146"/>
                    <a:pt x="647" y="3104"/>
                  </a:cubicBezTo>
                  <a:cubicBezTo>
                    <a:pt x="767" y="3062"/>
                    <a:pt x="863" y="2978"/>
                    <a:pt x="995" y="3056"/>
                  </a:cubicBezTo>
                  <a:cubicBezTo>
                    <a:pt x="1031" y="3074"/>
                    <a:pt x="1037" y="3164"/>
                    <a:pt x="1091" y="3146"/>
                  </a:cubicBezTo>
                  <a:cubicBezTo>
                    <a:pt x="1151" y="3128"/>
                    <a:pt x="1175" y="3176"/>
                    <a:pt x="1175" y="3230"/>
                  </a:cubicBezTo>
                  <a:cubicBezTo>
                    <a:pt x="1169" y="3248"/>
                    <a:pt x="1193" y="3338"/>
                    <a:pt x="1211" y="3344"/>
                  </a:cubicBezTo>
                  <a:cubicBezTo>
                    <a:pt x="1229" y="3350"/>
                    <a:pt x="1277" y="3344"/>
                    <a:pt x="1301" y="3344"/>
                  </a:cubicBezTo>
                  <a:cubicBezTo>
                    <a:pt x="1379" y="3344"/>
                    <a:pt x="1319" y="3380"/>
                    <a:pt x="1355" y="3398"/>
                  </a:cubicBezTo>
                  <a:cubicBezTo>
                    <a:pt x="1390" y="3416"/>
                    <a:pt x="1462" y="3416"/>
                    <a:pt x="1492" y="3398"/>
                  </a:cubicBezTo>
                  <a:cubicBezTo>
                    <a:pt x="1474" y="3362"/>
                    <a:pt x="1438" y="3314"/>
                    <a:pt x="1438" y="3272"/>
                  </a:cubicBezTo>
                  <a:cubicBezTo>
                    <a:pt x="1438" y="3188"/>
                    <a:pt x="1582" y="3140"/>
                    <a:pt x="1642" y="3110"/>
                  </a:cubicBezTo>
                  <a:cubicBezTo>
                    <a:pt x="1750" y="3062"/>
                    <a:pt x="1858" y="3038"/>
                    <a:pt x="1966" y="3008"/>
                  </a:cubicBezTo>
                  <a:cubicBezTo>
                    <a:pt x="1972" y="3008"/>
                    <a:pt x="1972" y="3008"/>
                    <a:pt x="1972" y="3008"/>
                  </a:cubicBezTo>
                  <a:cubicBezTo>
                    <a:pt x="1954" y="2972"/>
                    <a:pt x="1930" y="2942"/>
                    <a:pt x="1924" y="2906"/>
                  </a:cubicBezTo>
                  <a:cubicBezTo>
                    <a:pt x="1924" y="2882"/>
                    <a:pt x="1978" y="2852"/>
                    <a:pt x="1996" y="2846"/>
                  </a:cubicBezTo>
                  <a:cubicBezTo>
                    <a:pt x="2032" y="2829"/>
                    <a:pt x="2050" y="2840"/>
                    <a:pt x="2080" y="2852"/>
                  </a:cubicBezTo>
                  <a:cubicBezTo>
                    <a:pt x="2110" y="2870"/>
                    <a:pt x="2128" y="2858"/>
                    <a:pt x="2164" y="2858"/>
                  </a:cubicBezTo>
                  <a:cubicBezTo>
                    <a:pt x="2194" y="2858"/>
                    <a:pt x="2205" y="2882"/>
                    <a:pt x="2236" y="2882"/>
                  </a:cubicBezTo>
                  <a:cubicBezTo>
                    <a:pt x="2271" y="2888"/>
                    <a:pt x="2271" y="2852"/>
                    <a:pt x="2289" y="2834"/>
                  </a:cubicBezTo>
                  <a:cubicBezTo>
                    <a:pt x="2313" y="2816"/>
                    <a:pt x="2385" y="2787"/>
                    <a:pt x="2409" y="2798"/>
                  </a:cubicBezTo>
                  <a:cubicBezTo>
                    <a:pt x="2451" y="2816"/>
                    <a:pt x="2529" y="2768"/>
                    <a:pt x="2565" y="2733"/>
                  </a:cubicBezTo>
                  <a:cubicBezTo>
                    <a:pt x="2583" y="2709"/>
                    <a:pt x="2565" y="2697"/>
                    <a:pt x="2583" y="2673"/>
                  </a:cubicBezTo>
                  <a:cubicBezTo>
                    <a:pt x="2613" y="2631"/>
                    <a:pt x="2559" y="2637"/>
                    <a:pt x="2541" y="2607"/>
                  </a:cubicBezTo>
                  <a:cubicBezTo>
                    <a:pt x="2541" y="2607"/>
                    <a:pt x="2529" y="2589"/>
                    <a:pt x="2529" y="2577"/>
                  </a:cubicBezTo>
                  <a:cubicBezTo>
                    <a:pt x="2553" y="2577"/>
                    <a:pt x="2565" y="2595"/>
                    <a:pt x="2583" y="2571"/>
                  </a:cubicBezTo>
                  <a:cubicBezTo>
                    <a:pt x="2619" y="2541"/>
                    <a:pt x="2601" y="2493"/>
                    <a:pt x="2655" y="2487"/>
                  </a:cubicBezTo>
                  <a:cubicBezTo>
                    <a:pt x="2679" y="2481"/>
                    <a:pt x="2697" y="2487"/>
                    <a:pt x="2715" y="2457"/>
                  </a:cubicBezTo>
                  <a:cubicBezTo>
                    <a:pt x="2727" y="2433"/>
                    <a:pt x="2739" y="2421"/>
                    <a:pt x="2739" y="2391"/>
                  </a:cubicBezTo>
                  <a:cubicBezTo>
                    <a:pt x="2715" y="2391"/>
                    <a:pt x="2703" y="2337"/>
                    <a:pt x="2703" y="2319"/>
                  </a:cubicBezTo>
                  <a:cubicBezTo>
                    <a:pt x="2703" y="2277"/>
                    <a:pt x="2703" y="2247"/>
                    <a:pt x="2697" y="2211"/>
                  </a:cubicBezTo>
                  <a:cubicBezTo>
                    <a:pt x="2679" y="2163"/>
                    <a:pt x="2625" y="2139"/>
                    <a:pt x="2607" y="2091"/>
                  </a:cubicBezTo>
                  <a:lnTo>
                    <a:pt x="2607" y="2085"/>
                  </a:lnTo>
                  <a:cubicBezTo>
                    <a:pt x="2607" y="2067"/>
                    <a:pt x="2595" y="2038"/>
                    <a:pt x="2595" y="2020"/>
                  </a:cubicBezTo>
                  <a:cubicBezTo>
                    <a:pt x="2583" y="2001"/>
                    <a:pt x="2529" y="1942"/>
                    <a:pt x="2523" y="1930"/>
                  </a:cubicBezTo>
                  <a:cubicBezTo>
                    <a:pt x="2499" y="1888"/>
                    <a:pt x="2397" y="1888"/>
                    <a:pt x="2403" y="1846"/>
                  </a:cubicBezTo>
                  <a:cubicBezTo>
                    <a:pt x="2403" y="1828"/>
                    <a:pt x="2427" y="1792"/>
                    <a:pt x="2433" y="1774"/>
                  </a:cubicBezTo>
                  <a:cubicBezTo>
                    <a:pt x="2451" y="1732"/>
                    <a:pt x="2427" y="1702"/>
                    <a:pt x="2427" y="1666"/>
                  </a:cubicBezTo>
                  <a:cubicBezTo>
                    <a:pt x="2445" y="1666"/>
                    <a:pt x="2463" y="1672"/>
                    <a:pt x="2481" y="1672"/>
                  </a:cubicBezTo>
                  <a:cubicBezTo>
                    <a:pt x="2493" y="1672"/>
                    <a:pt x="2529" y="1666"/>
                    <a:pt x="2511" y="1648"/>
                  </a:cubicBezTo>
                  <a:cubicBezTo>
                    <a:pt x="2499" y="1636"/>
                    <a:pt x="2475" y="1642"/>
                    <a:pt x="2457" y="1642"/>
                  </a:cubicBezTo>
                  <a:cubicBezTo>
                    <a:pt x="2385" y="1630"/>
                    <a:pt x="2391" y="1588"/>
                    <a:pt x="2379" y="1522"/>
                  </a:cubicBezTo>
                  <a:cubicBezTo>
                    <a:pt x="2373" y="1492"/>
                    <a:pt x="2307" y="1396"/>
                    <a:pt x="2325" y="1372"/>
                  </a:cubicBezTo>
                  <a:cubicBezTo>
                    <a:pt x="2343" y="1342"/>
                    <a:pt x="2355" y="1330"/>
                    <a:pt x="2355" y="1288"/>
                  </a:cubicBezTo>
                  <a:cubicBezTo>
                    <a:pt x="2355" y="1247"/>
                    <a:pt x="2367" y="1187"/>
                    <a:pt x="2373" y="1139"/>
                  </a:cubicBezTo>
                  <a:cubicBezTo>
                    <a:pt x="2403" y="1043"/>
                    <a:pt x="2295" y="1061"/>
                    <a:pt x="2223" y="1055"/>
                  </a:cubicBezTo>
                  <a:cubicBezTo>
                    <a:pt x="2104" y="1055"/>
                    <a:pt x="2128" y="1007"/>
                    <a:pt x="2104" y="917"/>
                  </a:cubicBezTo>
                  <a:cubicBezTo>
                    <a:pt x="2080" y="851"/>
                    <a:pt x="2074" y="869"/>
                    <a:pt x="2140" y="839"/>
                  </a:cubicBezTo>
                  <a:cubicBezTo>
                    <a:pt x="2200" y="815"/>
                    <a:pt x="2056" y="749"/>
                    <a:pt x="2020" y="749"/>
                  </a:cubicBezTo>
                  <a:cubicBezTo>
                    <a:pt x="1948" y="755"/>
                    <a:pt x="1990" y="731"/>
                    <a:pt x="1954" y="701"/>
                  </a:cubicBezTo>
                  <a:cubicBezTo>
                    <a:pt x="1930" y="683"/>
                    <a:pt x="1852" y="647"/>
                    <a:pt x="1816" y="653"/>
                  </a:cubicBezTo>
                  <a:cubicBezTo>
                    <a:pt x="1786" y="629"/>
                    <a:pt x="1720" y="611"/>
                    <a:pt x="1702" y="569"/>
                  </a:cubicBezTo>
                  <a:cubicBezTo>
                    <a:pt x="1690" y="551"/>
                    <a:pt x="1702" y="497"/>
                    <a:pt x="1726" y="485"/>
                  </a:cubicBezTo>
                  <a:cubicBezTo>
                    <a:pt x="1768" y="462"/>
                    <a:pt x="1846" y="527"/>
                    <a:pt x="1894" y="527"/>
                  </a:cubicBezTo>
                  <a:cubicBezTo>
                    <a:pt x="1906" y="527"/>
                    <a:pt x="1906" y="575"/>
                    <a:pt x="1912" y="587"/>
                  </a:cubicBezTo>
                  <a:cubicBezTo>
                    <a:pt x="1954" y="647"/>
                    <a:pt x="1972" y="533"/>
                    <a:pt x="1978" y="515"/>
                  </a:cubicBezTo>
                  <a:cubicBezTo>
                    <a:pt x="2008" y="456"/>
                    <a:pt x="2008" y="456"/>
                    <a:pt x="2008" y="456"/>
                  </a:cubicBezTo>
                  <a:cubicBezTo>
                    <a:pt x="2032" y="401"/>
                    <a:pt x="2116" y="318"/>
                    <a:pt x="2020" y="282"/>
                  </a:cubicBezTo>
                  <a:cubicBezTo>
                    <a:pt x="1972" y="270"/>
                    <a:pt x="1990" y="180"/>
                    <a:pt x="1966" y="180"/>
                  </a:cubicBezTo>
                  <a:cubicBezTo>
                    <a:pt x="1876" y="180"/>
                    <a:pt x="1900" y="204"/>
                    <a:pt x="1858" y="264"/>
                  </a:cubicBezTo>
                  <a:cubicBezTo>
                    <a:pt x="1846" y="282"/>
                    <a:pt x="1702" y="354"/>
                    <a:pt x="1690" y="348"/>
                  </a:cubicBezTo>
                  <a:cubicBezTo>
                    <a:pt x="1654" y="318"/>
                    <a:pt x="1660" y="318"/>
                    <a:pt x="1618" y="324"/>
                  </a:cubicBezTo>
                  <a:cubicBezTo>
                    <a:pt x="1606" y="330"/>
                    <a:pt x="1546" y="324"/>
                    <a:pt x="1534" y="312"/>
                  </a:cubicBezTo>
                  <a:cubicBezTo>
                    <a:pt x="1498" y="288"/>
                    <a:pt x="1421" y="186"/>
                    <a:pt x="1414" y="138"/>
                  </a:cubicBezTo>
                  <a:cubicBezTo>
                    <a:pt x="1403" y="132"/>
                    <a:pt x="1361" y="120"/>
                    <a:pt x="1355" y="102"/>
                  </a:cubicBezTo>
                  <a:cubicBezTo>
                    <a:pt x="1361" y="102"/>
                    <a:pt x="1355" y="96"/>
                    <a:pt x="1355" y="96"/>
                  </a:cubicBezTo>
                  <a:cubicBezTo>
                    <a:pt x="1355" y="24"/>
                    <a:pt x="1355" y="24"/>
                    <a:pt x="1355" y="24"/>
                  </a:cubicBezTo>
                  <a:cubicBezTo>
                    <a:pt x="1343" y="36"/>
                    <a:pt x="1319" y="36"/>
                    <a:pt x="1301" y="36"/>
                  </a:cubicBezTo>
                  <a:cubicBezTo>
                    <a:pt x="1301" y="30"/>
                    <a:pt x="1295" y="30"/>
                    <a:pt x="1295" y="30"/>
                  </a:cubicBezTo>
                  <a:cubicBezTo>
                    <a:pt x="1289" y="24"/>
                    <a:pt x="1283" y="12"/>
                    <a:pt x="1277" y="6"/>
                  </a:cubicBezTo>
                  <a:cubicBezTo>
                    <a:pt x="1265" y="0"/>
                    <a:pt x="1259" y="0"/>
                    <a:pt x="1247" y="0"/>
                  </a:cubicBezTo>
                  <a:cubicBezTo>
                    <a:pt x="1205" y="6"/>
                    <a:pt x="1169" y="84"/>
                    <a:pt x="1151" y="78"/>
                  </a:cubicBezTo>
                  <a:cubicBezTo>
                    <a:pt x="1115" y="138"/>
                    <a:pt x="1115" y="138"/>
                    <a:pt x="1115" y="138"/>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p:spPr>
          <p:txBody>
            <a:bodyPr wrap="none" anchor="ctr"/>
            <a:lstStyle/>
            <a:p>
              <a:endParaRPr lang="ru-RU" sz="1872"/>
            </a:p>
          </p:txBody>
        </p:sp>
        <p:sp>
          <p:nvSpPr>
            <p:cNvPr id="27" name="Freeform 131"/>
            <p:cNvSpPr>
              <a:spLocks noChangeArrowheads="1"/>
            </p:cNvSpPr>
            <p:nvPr/>
          </p:nvSpPr>
          <p:spPr bwMode="auto">
            <a:xfrm>
              <a:off x="6546244" y="1103430"/>
              <a:ext cx="767504" cy="603901"/>
            </a:xfrm>
            <a:custGeom>
              <a:avLst/>
              <a:gdLst>
                <a:gd name="T0" fmla="*/ 770631 w 2080"/>
                <a:gd name="T1" fmla="*/ 396044 h 1637"/>
                <a:gd name="T2" fmla="*/ 783439 w 2080"/>
                <a:gd name="T3" fmla="*/ 316089 h 1637"/>
                <a:gd name="T4" fmla="*/ 748216 w 2080"/>
                <a:gd name="T5" fmla="*/ 229737 h 1637"/>
                <a:gd name="T6" fmla="*/ 783439 w 2080"/>
                <a:gd name="T7" fmla="*/ 179099 h 1637"/>
                <a:gd name="T8" fmla="*/ 678305 w 2080"/>
                <a:gd name="T9" fmla="*/ 169505 h 1637"/>
                <a:gd name="T10" fmla="*/ 665496 w 2080"/>
                <a:gd name="T11" fmla="*/ 76757 h 1637"/>
                <a:gd name="T12" fmla="*/ 604657 w 2080"/>
                <a:gd name="T13" fmla="*/ 22387 h 1637"/>
                <a:gd name="T14" fmla="*/ 550222 w 2080"/>
                <a:gd name="T15" fmla="*/ 163108 h 1637"/>
                <a:gd name="T16" fmla="*/ 514999 w 2080"/>
                <a:gd name="T17" fmla="*/ 76757 h 1637"/>
                <a:gd name="T18" fmla="*/ 476574 w 2080"/>
                <a:gd name="T19" fmla="*/ 22387 h 1637"/>
                <a:gd name="T20" fmla="*/ 409331 w 2080"/>
                <a:gd name="T21" fmla="*/ 3198 h 1637"/>
                <a:gd name="T22" fmla="*/ 415735 w 2080"/>
                <a:gd name="T23" fmla="*/ 63964 h 1637"/>
                <a:gd name="T24" fmla="*/ 351694 w 2080"/>
                <a:gd name="T25" fmla="*/ 83153 h 1637"/>
                <a:gd name="T26" fmla="*/ 262036 w 2080"/>
                <a:gd name="T27" fmla="*/ 111937 h 1637"/>
                <a:gd name="T28" fmla="*/ 160103 w 2080"/>
                <a:gd name="T29" fmla="*/ 188694 h 1637"/>
                <a:gd name="T30" fmla="*/ 144093 w 2080"/>
                <a:gd name="T31" fmla="*/ 268116 h 1637"/>
                <a:gd name="T32" fmla="*/ 70445 w 2080"/>
                <a:gd name="T33" fmla="*/ 328882 h 1637"/>
                <a:gd name="T34" fmla="*/ 57637 w 2080"/>
                <a:gd name="T35" fmla="*/ 431224 h 1637"/>
                <a:gd name="T36" fmla="*/ 76850 w 2080"/>
                <a:gd name="T37" fmla="*/ 488792 h 1637"/>
                <a:gd name="T38" fmla="*/ 150497 w 2080"/>
                <a:gd name="T39" fmla="*/ 527170 h 1637"/>
                <a:gd name="T40" fmla="*/ 163305 w 2080"/>
                <a:gd name="T41" fmla="*/ 517576 h 1637"/>
                <a:gd name="T42" fmla="*/ 176114 w 2080"/>
                <a:gd name="T43" fmla="*/ 571945 h 1637"/>
                <a:gd name="T44" fmla="*/ 185720 w 2080"/>
                <a:gd name="T45" fmla="*/ 552756 h 1637"/>
                <a:gd name="T46" fmla="*/ 233217 w 2080"/>
                <a:gd name="T47" fmla="*/ 555954 h 1637"/>
                <a:gd name="T48" fmla="*/ 306865 w 2080"/>
                <a:gd name="T49" fmla="*/ 501585 h 1637"/>
                <a:gd name="T50" fmla="*/ 338885 w 2080"/>
                <a:gd name="T51" fmla="*/ 501585 h 1637"/>
                <a:gd name="T52" fmla="*/ 367704 w 2080"/>
                <a:gd name="T53" fmla="*/ 475999 h 1637"/>
                <a:gd name="T54" fmla="*/ 412533 w 2080"/>
                <a:gd name="T55" fmla="*/ 488792 h 1637"/>
                <a:gd name="T56" fmla="*/ 454160 w 2080"/>
                <a:gd name="T57" fmla="*/ 475999 h 1637"/>
                <a:gd name="T58" fmla="*/ 489383 w 2080"/>
                <a:gd name="T59" fmla="*/ 463206 h 1637"/>
                <a:gd name="T60" fmla="*/ 559828 w 2080"/>
                <a:gd name="T61" fmla="*/ 389648 h 1637"/>
                <a:gd name="T62" fmla="*/ 585445 w 2080"/>
                <a:gd name="T63" fmla="*/ 405639 h 1637"/>
                <a:gd name="T64" fmla="*/ 617465 w 2080"/>
                <a:gd name="T65" fmla="*/ 402440 h 1637"/>
                <a:gd name="T66" fmla="*/ 623869 w 2080"/>
                <a:gd name="T67" fmla="*/ 396044 h 1637"/>
                <a:gd name="T68" fmla="*/ 633476 w 2080"/>
                <a:gd name="T69" fmla="*/ 325684 h 1637"/>
                <a:gd name="T70" fmla="*/ 722600 w 2080"/>
                <a:gd name="T71" fmla="*/ 332080 h 1637"/>
                <a:gd name="T72" fmla="*/ 741812 w 2080"/>
                <a:gd name="T73" fmla="*/ 386449 h 1637"/>
                <a:gd name="T74" fmla="*/ 745014 w 2080"/>
                <a:gd name="T75" fmla="*/ 402440 h 1637"/>
                <a:gd name="T76" fmla="*/ 431745 w 2080"/>
                <a:gd name="T77" fmla="*/ 708935 h 1637"/>
                <a:gd name="T78" fmla="*/ 409331 w 2080"/>
                <a:gd name="T79" fmla="*/ 724926 h 1637"/>
                <a:gd name="T80" fmla="*/ 390119 w 2080"/>
                <a:gd name="T81" fmla="*/ 699340 h 1637"/>
                <a:gd name="T82" fmla="*/ 338885 w 2080"/>
                <a:gd name="T83" fmla="*/ 740917 h 1637"/>
                <a:gd name="T84" fmla="*/ 345290 w 2080"/>
                <a:gd name="T85" fmla="*/ 801683 h 1637"/>
                <a:gd name="T86" fmla="*/ 374108 w 2080"/>
                <a:gd name="T87" fmla="*/ 865647 h 1637"/>
                <a:gd name="T88" fmla="*/ 422139 w 2080"/>
                <a:gd name="T89" fmla="*/ 795286 h 1637"/>
                <a:gd name="T90" fmla="*/ 431745 w 2080"/>
                <a:gd name="T91" fmla="*/ 708935 h 1637"/>
                <a:gd name="T92" fmla="*/ 924330 w 2080"/>
                <a:gd name="T93" fmla="*/ 437621 h 1637"/>
                <a:gd name="T94" fmla="*/ 1004382 w 2080"/>
                <a:gd name="T95" fmla="*/ 456810 h 1637"/>
                <a:gd name="T96" fmla="*/ 1058283 w 2080"/>
                <a:gd name="T97" fmla="*/ 527170 h 1637"/>
                <a:gd name="T98" fmla="*/ 1106314 w 2080"/>
                <a:gd name="T99" fmla="*/ 520774 h 1637"/>
                <a:gd name="T100" fmla="*/ 1052413 w 2080"/>
                <a:gd name="T101" fmla="*/ 421630 h 1637"/>
                <a:gd name="T102" fmla="*/ 1083900 w 2080"/>
                <a:gd name="T103" fmla="*/ 376855 h 1637"/>
                <a:gd name="T104" fmla="*/ 1055615 w 2080"/>
                <a:gd name="T105" fmla="*/ 351269 h 1637"/>
                <a:gd name="T106" fmla="*/ 985169 w 2080"/>
                <a:gd name="T107" fmla="*/ 322485 h 1637"/>
                <a:gd name="T108" fmla="*/ 972361 w 2080"/>
                <a:gd name="T109" fmla="*/ 300098 h 1637"/>
                <a:gd name="T110" fmla="*/ 943543 w 2080"/>
                <a:gd name="T111" fmla="*/ 252125 h 1637"/>
                <a:gd name="T112" fmla="*/ 892309 w 2080"/>
                <a:gd name="T113" fmla="*/ 287305 h 1637"/>
                <a:gd name="T114" fmla="*/ 869895 w 2080"/>
                <a:gd name="T115" fmla="*/ 341675 h 1637"/>
                <a:gd name="T116" fmla="*/ 930734 w 2080"/>
                <a:gd name="T117" fmla="*/ 376855 h 1637"/>
                <a:gd name="T118" fmla="*/ 930734 w 2080"/>
                <a:gd name="T119" fmla="*/ 402440 h 163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80" h="1637">
                  <a:moveTo>
                    <a:pt x="1444" y="743"/>
                  </a:moveTo>
                  <a:lnTo>
                    <a:pt x="1444" y="743"/>
                  </a:lnTo>
                  <a:cubicBezTo>
                    <a:pt x="1432" y="689"/>
                    <a:pt x="1432" y="689"/>
                    <a:pt x="1432" y="689"/>
                  </a:cubicBezTo>
                  <a:cubicBezTo>
                    <a:pt x="1444" y="677"/>
                    <a:pt x="1462" y="611"/>
                    <a:pt x="1468" y="593"/>
                  </a:cubicBezTo>
                  <a:cubicBezTo>
                    <a:pt x="1474" y="521"/>
                    <a:pt x="1396" y="569"/>
                    <a:pt x="1378" y="515"/>
                  </a:cubicBezTo>
                  <a:cubicBezTo>
                    <a:pt x="1366" y="479"/>
                    <a:pt x="1372" y="461"/>
                    <a:pt x="1402" y="431"/>
                  </a:cubicBezTo>
                  <a:cubicBezTo>
                    <a:pt x="1432" y="396"/>
                    <a:pt x="1444" y="396"/>
                    <a:pt x="1486" y="384"/>
                  </a:cubicBezTo>
                  <a:cubicBezTo>
                    <a:pt x="1516" y="384"/>
                    <a:pt x="1480" y="342"/>
                    <a:pt x="1468" y="336"/>
                  </a:cubicBezTo>
                  <a:cubicBezTo>
                    <a:pt x="1444" y="312"/>
                    <a:pt x="1426" y="282"/>
                    <a:pt x="1396" y="276"/>
                  </a:cubicBezTo>
                  <a:cubicBezTo>
                    <a:pt x="1360" y="258"/>
                    <a:pt x="1318" y="318"/>
                    <a:pt x="1271" y="318"/>
                  </a:cubicBezTo>
                  <a:cubicBezTo>
                    <a:pt x="1252" y="288"/>
                    <a:pt x="1229" y="240"/>
                    <a:pt x="1264" y="216"/>
                  </a:cubicBezTo>
                  <a:cubicBezTo>
                    <a:pt x="1264" y="198"/>
                    <a:pt x="1247" y="174"/>
                    <a:pt x="1247" y="144"/>
                  </a:cubicBezTo>
                  <a:cubicBezTo>
                    <a:pt x="1210" y="138"/>
                    <a:pt x="1205" y="138"/>
                    <a:pt x="1169" y="120"/>
                  </a:cubicBezTo>
                  <a:cubicBezTo>
                    <a:pt x="1127" y="90"/>
                    <a:pt x="1151" y="78"/>
                    <a:pt x="1133" y="42"/>
                  </a:cubicBezTo>
                  <a:cubicBezTo>
                    <a:pt x="1097" y="42"/>
                    <a:pt x="1097" y="150"/>
                    <a:pt x="1103" y="174"/>
                  </a:cubicBezTo>
                  <a:cubicBezTo>
                    <a:pt x="1115" y="234"/>
                    <a:pt x="1097" y="276"/>
                    <a:pt x="1031" y="306"/>
                  </a:cubicBezTo>
                  <a:cubicBezTo>
                    <a:pt x="1001" y="318"/>
                    <a:pt x="1001" y="282"/>
                    <a:pt x="989" y="258"/>
                  </a:cubicBezTo>
                  <a:cubicBezTo>
                    <a:pt x="977" y="228"/>
                    <a:pt x="959" y="180"/>
                    <a:pt x="965" y="144"/>
                  </a:cubicBezTo>
                  <a:cubicBezTo>
                    <a:pt x="971" y="126"/>
                    <a:pt x="989" y="84"/>
                    <a:pt x="977" y="72"/>
                  </a:cubicBezTo>
                  <a:cubicBezTo>
                    <a:pt x="959" y="54"/>
                    <a:pt x="923" y="30"/>
                    <a:pt x="893" y="42"/>
                  </a:cubicBezTo>
                  <a:cubicBezTo>
                    <a:pt x="845" y="66"/>
                    <a:pt x="857" y="24"/>
                    <a:pt x="797" y="36"/>
                  </a:cubicBezTo>
                  <a:cubicBezTo>
                    <a:pt x="773" y="42"/>
                    <a:pt x="785" y="0"/>
                    <a:pt x="767" y="6"/>
                  </a:cubicBezTo>
                  <a:cubicBezTo>
                    <a:pt x="737" y="6"/>
                    <a:pt x="737" y="42"/>
                    <a:pt x="725" y="66"/>
                  </a:cubicBezTo>
                  <a:cubicBezTo>
                    <a:pt x="725" y="120"/>
                    <a:pt x="755" y="96"/>
                    <a:pt x="779" y="120"/>
                  </a:cubicBezTo>
                  <a:cubicBezTo>
                    <a:pt x="791" y="132"/>
                    <a:pt x="797" y="156"/>
                    <a:pt x="785" y="168"/>
                  </a:cubicBezTo>
                  <a:cubicBezTo>
                    <a:pt x="719" y="222"/>
                    <a:pt x="725" y="120"/>
                    <a:pt x="659" y="156"/>
                  </a:cubicBezTo>
                  <a:cubicBezTo>
                    <a:pt x="635" y="168"/>
                    <a:pt x="575" y="180"/>
                    <a:pt x="569" y="210"/>
                  </a:cubicBezTo>
                  <a:cubicBezTo>
                    <a:pt x="545" y="264"/>
                    <a:pt x="521" y="198"/>
                    <a:pt x="491" y="210"/>
                  </a:cubicBezTo>
                  <a:cubicBezTo>
                    <a:pt x="473" y="216"/>
                    <a:pt x="449" y="246"/>
                    <a:pt x="432" y="234"/>
                  </a:cubicBezTo>
                  <a:cubicBezTo>
                    <a:pt x="384" y="204"/>
                    <a:pt x="318" y="324"/>
                    <a:pt x="300" y="354"/>
                  </a:cubicBezTo>
                  <a:cubicBezTo>
                    <a:pt x="288" y="365"/>
                    <a:pt x="246" y="437"/>
                    <a:pt x="246" y="449"/>
                  </a:cubicBezTo>
                  <a:cubicBezTo>
                    <a:pt x="252" y="467"/>
                    <a:pt x="258" y="485"/>
                    <a:pt x="270" y="503"/>
                  </a:cubicBezTo>
                  <a:cubicBezTo>
                    <a:pt x="252" y="545"/>
                    <a:pt x="240" y="545"/>
                    <a:pt x="204" y="569"/>
                  </a:cubicBezTo>
                  <a:cubicBezTo>
                    <a:pt x="186" y="581"/>
                    <a:pt x="150" y="605"/>
                    <a:pt x="132" y="617"/>
                  </a:cubicBezTo>
                  <a:cubicBezTo>
                    <a:pt x="114" y="623"/>
                    <a:pt x="96" y="623"/>
                    <a:pt x="90" y="635"/>
                  </a:cubicBezTo>
                  <a:cubicBezTo>
                    <a:pt x="30" y="713"/>
                    <a:pt x="120" y="749"/>
                    <a:pt x="108" y="809"/>
                  </a:cubicBezTo>
                  <a:cubicBezTo>
                    <a:pt x="108" y="839"/>
                    <a:pt x="0" y="839"/>
                    <a:pt x="72" y="893"/>
                  </a:cubicBezTo>
                  <a:cubicBezTo>
                    <a:pt x="96" y="911"/>
                    <a:pt x="114" y="911"/>
                    <a:pt x="144" y="917"/>
                  </a:cubicBezTo>
                  <a:cubicBezTo>
                    <a:pt x="174" y="923"/>
                    <a:pt x="168" y="959"/>
                    <a:pt x="192" y="977"/>
                  </a:cubicBezTo>
                  <a:cubicBezTo>
                    <a:pt x="204" y="983"/>
                    <a:pt x="264" y="995"/>
                    <a:pt x="282" y="989"/>
                  </a:cubicBezTo>
                  <a:cubicBezTo>
                    <a:pt x="294" y="989"/>
                    <a:pt x="294" y="965"/>
                    <a:pt x="306" y="965"/>
                  </a:cubicBezTo>
                  <a:cubicBezTo>
                    <a:pt x="306" y="965"/>
                    <a:pt x="306" y="965"/>
                    <a:pt x="306" y="971"/>
                  </a:cubicBezTo>
                  <a:cubicBezTo>
                    <a:pt x="312" y="971"/>
                    <a:pt x="300" y="1013"/>
                    <a:pt x="300" y="1019"/>
                  </a:cubicBezTo>
                  <a:cubicBezTo>
                    <a:pt x="300" y="1037"/>
                    <a:pt x="318" y="1061"/>
                    <a:pt x="330" y="1073"/>
                  </a:cubicBezTo>
                  <a:cubicBezTo>
                    <a:pt x="342" y="1085"/>
                    <a:pt x="372" y="1079"/>
                    <a:pt x="354" y="1067"/>
                  </a:cubicBezTo>
                  <a:cubicBezTo>
                    <a:pt x="348" y="1061"/>
                    <a:pt x="324" y="1043"/>
                    <a:pt x="348" y="1037"/>
                  </a:cubicBezTo>
                  <a:cubicBezTo>
                    <a:pt x="354" y="1019"/>
                    <a:pt x="372" y="1001"/>
                    <a:pt x="377" y="1043"/>
                  </a:cubicBezTo>
                  <a:cubicBezTo>
                    <a:pt x="384" y="1055"/>
                    <a:pt x="432" y="1061"/>
                    <a:pt x="437" y="1043"/>
                  </a:cubicBezTo>
                  <a:cubicBezTo>
                    <a:pt x="449" y="983"/>
                    <a:pt x="569" y="1073"/>
                    <a:pt x="593" y="1031"/>
                  </a:cubicBezTo>
                  <a:cubicBezTo>
                    <a:pt x="611" y="995"/>
                    <a:pt x="575" y="971"/>
                    <a:pt x="575" y="941"/>
                  </a:cubicBezTo>
                  <a:cubicBezTo>
                    <a:pt x="593" y="935"/>
                    <a:pt x="611" y="923"/>
                    <a:pt x="617" y="947"/>
                  </a:cubicBezTo>
                  <a:cubicBezTo>
                    <a:pt x="623" y="989"/>
                    <a:pt x="635" y="965"/>
                    <a:pt x="635" y="941"/>
                  </a:cubicBezTo>
                  <a:cubicBezTo>
                    <a:pt x="635" y="911"/>
                    <a:pt x="635" y="911"/>
                    <a:pt x="635" y="911"/>
                  </a:cubicBezTo>
                  <a:cubicBezTo>
                    <a:pt x="653" y="905"/>
                    <a:pt x="671" y="899"/>
                    <a:pt x="689" y="893"/>
                  </a:cubicBezTo>
                  <a:cubicBezTo>
                    <a:pt x="725" y="881"/>
                    <a:pt x="725" y="863"/>
                    <a:pt x="737" y="911"/>
                  </a:cubicBezTo>
                  <a:cubicBezTo>
                    <a:pt x="737" y="923"/>
                    <a:pt x="767" y="917"/>
                    <a:pt x="773" y="917"/>
                  </a:cubicBezTo>
                  <a:cubicBezTo>
                    <a:pt x="785" y="923"/>
                    <a:pt x="785" y="929"/>
                    <a:pt x="791" y="929"/>
                  </a:cubicBezTo>
                  <a:cubicBezTo>
                    <a:pt x="809" y="929"/>
                    <a:pt x="839" y="905"/>
                    <a:pt x="851" y="893"/>
                  </a:cubicBezTo>
                  <a:cubicBezTo>
                    <a:pt x="881" y="875"/>
                    <a:pt x="869" y="857"/>
                    <a:pt x="917" y="869"/>
                  </a:cubicBezTo>
                  <a:cubicBezTo>
                    <a:pt x="953" y="809"/>
                    <a:pt x="953" y="809"/>
                    <a:pt x="953" y="809"/>
                  </a:cubicBezTo>
                  <a:cubicBezTo>
                    <a:pt x="971" y="815"/>
                    <a:pt x="1007" y="737"/>
                    <a:pt x="1049" y="731"/>
                  </a:cubicBezTo>
                  <a:cubicBezTo>
                    <a:pt x="1061" y="731"/>
                    <a:pt x="1067" y="731"/>
                    <a:pt x="1079" y="737"/>
                  </a:cubicBezTo>
                  <a:cubicBezTo>
                    <a:pt x="1085" y="743"/>
                    <a:pt x="1091" y="755"/>
                    <a:pt x="1097" y="761"/>
                  </a:cubicBezTo>
                  <a:cubicBezTo>
                    <a:pt x="1097" y="761"/>
                    <a:pt x="1103" y="761"/>
                    <a:pt x="1103" y="767"/>
                  </a:cubicBezTo>
                  <a:cubicBezTo>
                    <a:pt x="1121" y="767"/>
                    <a:pt x="1145" y="767"/>
                    <a:pt x="1157" y="755"/>
                  </a:cubicBezTo>
                  <a:cubicBezTo>
                    <a:pt x="1157" y="749"/>
                    <a:pt x="1157" y="743"/>
                    <a:pt x="1169" y="743"/>
                  </a:cubicBezTo>
                  <a:cubicBezTo>
                    <a:pt x="1187" y="737"/>
                    <a:pt x="1216" y="719"/>
                    <a:pt x="1216" y="701"/>
                  </a:cubicBezTo>
                  <a:cubicBezTo>
                    <a:pt x="1216" y="671"/>
                    <a:pt x="1163" y="647"/>
                    <a:pt x="1187" y="611"/>
                  </a:cubicBezTo>
                  <a:cubicBezTo>
                    <a:pt x="1199" y="587"/>
                    <a:pt x="1234" y="629"/>
                    <a:pt x="1252" y="629"/>
                  </a:cubicBezTo>
                  <a:cubicBezTo>
                    <a:pt x="1271" y="629"/>
                    <a:pt x="1348" y="575"/>
                    <a:pt x="1354" y="623"/>
                  </a:cubicBezTo>
                  <a:cubicBezTo>
                    <a:pt x="1360" y="647"/>
                    <a:pt x="1348" y="665"/>
                    <a:pt x="1366" y="683"/>
                  </a:cubicBezTo>
                  <a:cubicBezTo>
                    <a:pt x="1378" y="701"/>
                    <a:pt x="1390" y="707"/>
                    <a:pt x="1390" y="725"/>
                  </a:cubicBezTo>
                  <a:cubicBezTo>
                    <a:pt x="1396" y="755"/>
                    <a:pt x="1396" y="755"/>
                    <a:pt x="1396" y="755"/>
                  </a:cubicBezTo>
                  <a:cubicBezTo>
                    <a:pt x="1444" y="743"/>
                    <a:pt x="1444" y="743"/>
                    <a:pt x="1444" y="743"/>
                  </a:cubicBezTo>
                  <a:close/>
                  <a:moveTo>
                    <a:pt x="809" y="1330"/>
                  </a:moveTo>
                  <a:lnTo>
                    <a:pt x="809" y="1330"/>
                  </a:lnTo>
                  <a:cubicBezTo>
                    <a:pt x="797" y="1342"/>
                    <a:pt x="785" y="1360"/>
                    <a:pt x="767" y="1360"/>
                  </a:cubicBezTo>
                  <a:cubicBezTo>
                    <a:pt x="731" y="1360"/>
                    <a:pt x="743" y="1312"/>
                    <a:pt x="731" y="1312"/>
                  </a:cubicBezTo>
                  <a:cubicBezTo>
                    <a:pt x="695" y="1342"/>
                    <a:pt x="695" y="1342"/>
                    <a:pt x="695" y="1342"/>
                  </a:cubicBezTo>
                  <a:cubicBezTo>
                    <a:pt x="683" y="1360"/>
                    <a:pt x="653" y="1378"/>
                    <a:pt x="635" y="1390"/>
                  </a:cubicBezTo>
                  <a:cubicBezTo>
                    <a:pt x="611" y="1402"/>
                    <a:pt x="617" y="1420"/>
                    <a:pt x="617" y="1444"/>
                  </a:cubicBezTo>
                  <a:cubicBezTo>
                    <a:pt x="617" y="1486"/>
                    <a:pt x="623" y="1480"/>
                    <a:pt x="647" y="1504"/>
                  </a:cubicBezTo>
                  <a:cubicBezTo>
                    <a:pt x="659" y="1522"/>
                    <a:pt x="653" y="1546"/>
                    <a:pt x="659" y="1564"/>
                  </a:cubicBezTo>
                  <a:cubicBezTo>
                    <a:pt x="671" y="1576"/>
                    <a:pt x="677" y="1636"/>
                    <a:pt x="701" y="1624"/>
                  </a:cubicBezTo>
                  <a:cubicBezTo>
                    <a:pt x="725" y="1612"/>
                    <a:pt x="731" y="1564"/>
                    <a:pt x="743" y="1540"/>
                  </a:cubicBezTo>
                  <a:cubicBezTo>
                    <a:pt x="755" y="1516"/>
                    <a:pt x="767" y="1510"/>
                    <a:pt x="791" y="1492"/>
                  </a:cubicBezTo>
                  <a:cubicBezTo>
                    <a:pt x="815" y="1468"/>
                    <a:pt x="785" y="1432"/>
                    <a:pt x="803" y="1402"/>
                  </a:cubicBezTo>
                  <a:cubicBezTo>
                    <a:pt x="821" y="1378"/>
                    <a:pt x="821" y="1360"/>
                    <a:pt x="809" y="1330"/>
                  </a:cubicBezTo>
                  <a:close/>
                  <a:moveTo>
                    <a:pt x="1732" y="821"/>
                  </a:moveTo>
                  <a:lnTo>
                    <a:pt x="1732" y="821"/>
                  </a:lnTo>
                  <a:cubicBezTo>
                    <a:pt x="1798" y="833"/>
                    <a:pt x="1798" y="833"/>
                    <a:pt x="1798" y="833"/>
                  </a:cubicBezTo>
                  <a:cubicBezTo>
                    <a:pt x="1834" y="833"/>
                    <a:pt x="1858" y="845"/>
                    <a:pt x="1882" y="857"/>
                  </a:cubicBezTo>
                  <a:cubicBezTo>
                    <a:pt x="1906" y="869"/>
                    <a:pt x="1978" y="911"/>
                    <a:pt x="1972" y="941"/>
                  </a:cubicBezTo>
                  <a:cubicBezTo>
                    <a:pt x="1972" y="959"/>
                    <a:pt x="1960" y="977"/>
                    <a:pt x="1983" y="989"/>
                  </a:cubicBezTo>
                  <a:cubicBezTo>
                    <a:pt x="1996" y="1001"/>
                    <a:pt x="2062" y="983"/>
                    <a:pt x="2073" y="977"/>
                  </a:cubicBezTo>
                  <a:cubicBezTo>
                    <a:pt x="2062" y="941"/>
                    <a:pt x="2049" y="845"/>
                    <a:pt x="2014" y="827"/>
                  </a:cubicBezTo>
                  <a:cubicBezTo>
                    <a:pt x="2002" y="821"/>
                    <a:pt x="1966" y="803"/>
                    <a:pt x="1972" y="791"/>
                  </a:cubicBezTo>
                  <a:cubicBezTo>
                    <a:pt x="1978" y="761"/>
                    <a:pt x="2007" y="767"/>
                    <a:pt x="1990" y="737"/>
                  </a:cubicBezTo>
                  <a:cubicBezTo>
                    <a:pt x="1978" y="707"/>
                    <a:pt x="2020" y="695"/>
                    <a:pt x="2031" y="707"/>
                  </a:cubicBezTo>
                  <a:cubicBezTo>
                    <a:pt x="2079" y="755"/>
                    <a:pt x="2067" y="695"/>
                    <a:pt x="2055" y="665"/>
                  </a:cubicBezTo>
                  <a:cubicBezTo>
                    <a:pt x="2055" y="653"/>
                    <a:pt x="1990" y="659"/>
                    <a:pt x="1978" y="659"/>
                  </a:cubicBezTo>
                  <a:cubicBezTo>
                    <a:pt x="1942" y="653"/>
                    <a:pt x="1948" y="629"/>
                    <a:pt x="1930" y="611"/>
                  </a:cubicBezTo>
                  <a:cubicBezTo>
                    <a:pt x="1906" y="587"/>
                    <a:pt x="1846" y="635"/>
                    <a:pt x="1846" y="605"/>
                  </a:cubicBezTo>
                  <a:cubicBezTo>
                    <a:pt x="1846" y="599"/>
                    <a:pt x="1858" y="575"/>
                    <a:pt x="1852" y="569"/>
                  </a:cubicBezTo>
                  <a:cubicBezTo>
                    <a:pt x="1840" y="569"/>
                    <a:pt x="1822" y="581"/>
                    <a:pt x="1822" y="563"/>
                  </a:cubicBezTo>
                  <a:cubicBezTo>
                    <a:pt x="1816" y="545"/>
                    <a:pt x="1798" y="545"/>
                    <a:pt x="1786" y="533"/>
                  </a:cubicBezTo>
                  <a:cubicBezTo>
                    <a:pt x="1756" y="515"/>
                    <a:pt x="1816" y="455"/>
                    <a:pt x="1768" y="473"/>
                  </a:cubicBezTo>
                  <a:cubicBezTo>
                    <a:pt x="1744" y="479"/>
                    <a:pt x="1762" y="515"/>
                    <a:pt x="1726" y="515"/>
                  </a:cubicBezTo>
                  <a:cubicBezTo>
                    <a:pt x="1690" y="515"/>
                    <a:pt x="1696" y="509"/>
                    <a:pt x="1672" y="539"/>
                  </a:cubicBezTo>
                  <a:cubicBezTo>
                    <a:pt x="1660" y="551"/>
                    <a:pt x="1618" y="569"/>
                    <a:pt x="1618" y="575"/>
                  </a:cubicBezTo>
                  <a:cubicBezTo>
                    <a:pt x="1618" y="599"/>
                    <a:pt x="1630" y="617"/>
                    <a:pt x="1630" y="641"/>
                  </a:cubicBezTo>
                  <a:cubicBezTo>
                    <a:pt x="1654" y="647"/>
                    <a:pt x="1684" y="653"/>
                    <a:pt x="1708" y="659"/>
                  </a:cubicBezTo>
                  <a:cubicBezTo>
                    <a:pt x="1768" y="665"/>
                    <a:pt x="1720" y="683"/>
                    <a:pt x="1744" y="707"/>
                  </a:cubicBezTo>
                  <a:cubicBezTo>
                    <a:pt x="1756" y="719"/>
                    <a:pt x="1780" y="713"/>
                    <a:pt x="1792" y="719"/>
                  </a:cubicBezTo>
                  <a:cubicBezTo>
                    <a:pt x="1810" y="731"/>
                    <a:pt x="1750" y="749"/>
                    <a:pt x="1744" y="755"/>
                  </a:cubicBezTo>
                  <a:cubicBezTo>
                    <a:pt x="1726" y="773"/>
                    <a:pt x="1732" y="797"/>
                    <a:pt x="1732" y="821"/>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8" name="Freeform 132"/>
            <p:cNvSpPr>
              <a:spLocks noChangeArrowheads="1"/>
            </p:cNvSpPr>
            <p:nvPr/>
          </p:nvSpPr>
          <p:spPr bwMode="auto">
            <a:xfrm>
              <a:off x="5454829" y="1536043"/>
              <a:ext cx="1202313" cy="1148511"/>
            </a:xfrm>
            <a:custGeom>
              <a:avLst/>
              <a:gdLst>
                <a:gd name="T0" fmla="*/ 1615897 w 3260"/>
                <a:gd name="T1" fmla="*/ 1544696 h 3112"/>
                <a:gd name="T2" fmla="*/ 1580711 w 3260"/>
                <a:gd name="T3" fmla="*/ 1349408 h 3112"/>
                <a:gd name="T4" fmla="*/ 1612698 w 3260"/>
                <a:gd name="T5" fmla="*/ 1291782 h 3112"/>
                <a:gd name="T6" fmla="*/ 1590307 w 3260"/>
                <a:gd name="T7" fmla="*/ 1212279 h 3112"/>
                <a:gd name="T8" fmla="*/ 1606301 w 3260"/>
                <a:gd name="T9" fmla="*/ 1141847 h 3112"/>
                <a:gd name="T10" fmla="*/ 1663878 w 3260"/>
                <a:gd name="T11" fmla="*/ 1068214 h 3112"/>
                <a:gd name="T12" fmla="*/ 1606301 w 3260"/>
                <a:gd name="T13" fmla="*/ 956164 h 3112"/>
                <a:gd name="T14" fmla="*/ 1516736 w 3260"/>
                <a:gd name="T15" fmla="*/ 751805 h 3112"/>
                <a:gd name="T16" fmla="*/ 1551922 w 3260"/>
                <a:gd name="T17" fmla="*/ 662165 h 3112"/>
                <a:gd name="T18" fmla="*/ 1519935 w 3260"/>
                <a:gd name="T19" fmla="*/ 527704 h 3112"/>
                <a:gd name="T20" fmla="*/ 1545524 w 3260"/>
                <a:gd name="T21" fmla="*/ 352159 h 3112"/>
                <a:gd name="T22" fmla="*/ 1615897 w 3260"/>
                <a:gd name="T23" fmla="*/ 240108 h 3112"/>
                <a:gd name="T24" fmla="*/ 1551922 w 3260"/>
                <a:gd name="T25" fmla="*/ 198489 h 3112"/>
                <a:gd name="T26" fmla="*/ 1369594 w 3260"/>
                <a:gd name="T27" fmla="*/ 137662 h 3112"/>
                <a:gd name="T28" fmla="*/ 1347736 w 3260"/>
                <a:gd name="T29" fmla="*/ 57626 h 3112"/>
                <a:gd name="T30" fmla="*/ 1261370 w 3260"/>
                <a:gd name="T31" fmla="*/ 32548 h 3112"/>
                <a:gd name="T32" fmla="*/ 1181934 w 3260"/>
                <a:gd name="T33" fmla="*/ 67230 h 3112"/>
                <a:gd name="T34" fmla="*/ 1085972 w 3260"/>
                <a:gd name="T35" fmla="*/ 70432 h 3112"/>
                <a:gd name="T36" fmla="*/ 932433 w 3260"/>
                <a:gd name="T37" fmla="*/ 140863 h 3112"/>
                <a:gd name="T38" fmla="*/ 763433 w 3260"/>
                <a:gd name="T39" fmla="*/ 243310 h 3112"/>
                <a:gd name="T40" fmla="*/ 549117 w 3260"/>
                <a:gd name="T41" fmla="*/ 259317 h 3112"/>
                <a:gd name="T42" fmla="*/ 460085 w 3260"/>
                <a:gd name="T43" fmla="*/ 198489 h 3112"/>
                <a:gd name="T44" fmla="*/ 328937 w 3260"/>
                <a:gd name="T45" fmla="*/ 137662 h 3112"/>
                <a:gd name="T46" fmla="*/ 162603 w 3260"/>
                <a:gd name="T47" fmla="*/ 246511 h 3112"/>
                <a:gd name="T48" fmla="*/ 0 w 3260"/>
                <a:gd name="T49" fmla="*/ 291331 h 3112"/>
                <a:gd name="T50" fmla="*/ 51180 w 3260"/>
                <a:gd name="T51" fmla="*/ 323346 h 3112"/>
                <a:gd name="T52" fmla="*/ 143410 w 3260"/>
                <a:gd name="T53" fmla="*/ 342554 h 3112"/>
                <a:gd name="T54" fmla="*/ 181795 w 3260"/>
                <a:gd name="T55" fmla="*/ 450870 h 3112"/>
                <a:gd name="T56" fmla="*/ 344931 w 3260"/>
                <a:gd name="T57" fmla="*/ 332950 h 3112"/>
                <a:gd name="T58" fmla="*/ 402508 w 3260"/>
                <a:gd name="T59" fmla="*/ 396979 h 3112"/>
                <a:gd name="T60" fmla="*/ 488341 w 3260"/>
                <a:gd name="T61" fmla="*/ 489287 h 3112"/>
                <a:gd name="T62" fmla="*/ 530458 w 3260"/>
                <a:gd name="T63" fmla="*/ 534107 h 3112"/>
                <a:gd name="T64" fmla="*/ 558713 w 3260"/>
                <a:gd name="T65" fmla="*/ 553316 h 3112"/>
                <a:gd name="T66" fmla="*/ 600297 w 3260"/>
                <a:gd name="T67" fmla="*/ 553316 h 3112"/>
                <a:gd name="T68" fmla="*/ 622688 w 3260"/>
                <a:gd name="T69" fmla="*/ 639755 h 3112"/>
                <a:gd name="T70" fmla="*/ 577906 w 3260"/>
                <a:gd name="T71" fmla="*/ 690978 h 3112"/>
                <a:gd name="T72" fmla="*/ 651477 w 3260"/>
                <a:gd name="T73" fmla="*/ 726194 h 3112"/>
                <a:gd name="T74" fmla="*/ 725048 w 3260"/>
                <a:gd name="T75" fmla="*/ 787021 h 3112"/>
                <a:gd name="T76" fmla="*/ 677067 w 3260"/>
                <a:gd name="T77" fmla="*/ 965768 h 3112"/>
                <a:gd name="T78" fmla="*/ 472880 w 3260"/>
                <a:gd name="T79" fmla="*/ 994581 h 3112"/>
                <a:gd name="T80" fmla="*/ 341732 w 3260"/>
                <a:gd name="T81" fmla="*/ 1100229 h 3112"/>
                <a:gd name="T82" fmla="*/ 264962 w 3260"/>
                <a:gd name="T83" fmla="*/ 1230954 h 3112"/>
                <a:gd name="T84" fmla="*/ 296950 w 3260"/>
                <a:gd name="T85" fmla="*/ 1339803 h 3112"/>
                <a:gd name="T86" fmla="*/ 434496 w 3260"/>
                <a:gd name="T87" fmla="*/ 1298185 h 3112"/>
                <a:gd name="T88" fmla="*/ 581104 w 3260"/>
                <a:gd name="T89" fmla="*/ 1183466 h 3112"/>
                <a:gd name="T90" fmla="*/ 680265 w 3260"/>
                <a:gd name="T91" fmla="*/ 1215481 h 3112"/>
                <a:gd name="T92" fmla="*/ 801817 w 3260"/>
                <a:gd name="T93" fmla="*/ 1273107 h 3112"/>
                <a:gd name="T94" fmla="*/ 990010 w 3260"/>
                <a:gd name="T95" fmla="*/ 1288580 h 3112"/>
                <a:gd name="T96" fmla="*/ 1034792 w 3260"/>
                <a:gd name="T97" fmla="*/ 1330199 h 3112"/>
                <a:gd name="T98" fmla="*/ 1143550 w 3260"/>
                <a:gd name="T99" fmla="*/ 1301386 h 3112"/>
                <a:gd name="T100" fmla="*/ 1235780 w 3260"/>
                <a:gd name="T101" fmla="*/ 1173862 h 3112"/>
                <a:gd name="T102" fmla="*/ 1347736 w 3260"/>
                <a:gd name="T103" fmla="*/ 1237891 h 3112"/>
                <a:gd name="T104" fmla="*/ 1433569 w 3260"/>
                <a:gd name="T105" fmla="*/ 1471062 h 3112"/>
                <a:gd name="T106" fmla="*/ 1494345 w 3260"/>
                <a:gd name="T107" fmla="*/ 1611926 h 3112"/>
                <a:gd name="T108" fmla="*/ 1596704 w 3260"/>
                <a:gd name="T109" fmla="*/ 1659947 h 311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260" h="3112">
                  <a:moveTo>
                    <a:pt x="2995" y="3111"/>
                  </a:moveTo>
                  <a:lnTo>
                    <a:pt x="2995" y="3111"/>
                  </a:lnTo>
                  <a:cubicBezTo>
                    <a:pt x="3013" y="3051"/>
                    <a:pt x="3085" y="2955"/>
                    <a:pt x="3031" y="2895"/>
                  </a:cubicBezTo>
                  <a:cubicBezTo>
                    <a:pt x="2995" y="2859"/>
                    <a:pt x="2971" y="2871"/>
                    <a:pt x="2971" y="2805"/>
                  </a:cubicBezTo>
                  <a:cubicBezTo>
                    <a:pt x="2971" y="2745"/>
                    <a:pt x="3001" y="2697"/>
                    <a:pt x="2971" y="2637"/>
                  </a:cubicBezTo>
                  <a:cubicBezTo>
                    <a:pt x="2971" y="2601"/>
                    <a:pt x="2947" y="2565"/>
                    <a:pt x="2965" y="2529"/>
                  </a:cubicBezTo>
                  <a:cubicBezTo>
                    <a:pt x="2977" y="2511"/>
                    <a:pt x="2977" y="2493"/>
                    <a:pt x="2989" y="2481"/>
                  </a:cubicBezTo>
                  <a:cubicBezTo>
                    <a:pt x="3001" y="2463"/>
                    <a:pt x="3007" y="2433"/>
                    <a:pt x="3025" y="2421"/>
                  </a:cubicBezTo>
                  <a:cubicBezTo>
                    <a:pt x="3001" y="2386"/>
                    <a:pt x="3001" y="2386"/>
                    <a:pt x="3001" y="2386"/>
                  </a:cubicBezTo>
                  <a:cubicBezTo>
                    <a:pt x="3007" y="2362"/>
                    <a:pt x="2995" y="2344"/>
                    <a:pt x="2989" y="2320"/>
                  </a:cubicBezTo>
                  <a:cubicBezTo>
                    <a:pt x="2983" y="2307"/>
                    <a:pt x="2983" y="2290"/>
                    <a:pt x="2983" y="2272"/>
                  </a:cubicBezTo>
                  <a:cubicBezTo>
                    <a:pt x="2983" y="2230"/>
                    <a:pt x="2977" y="2218"/>
                    <a:pt x="2953" y="2188"/>
                  </a:cubicBezTo>
                  <a:cubicBezTo>
                    <a:pt x="2941" y="2170"/>
                    <a:pt x="2923" y="2146"/>
                    <a:pt x="2947" y="2140"/>
                  </a:cubicBezTo>
                  <a:cubicBezTo>
                    <a:pt x="2965" y="2134"/>
                    <a:pt x="2995" y="2146"/>
                    <a:pt x="3013" y="2140"/>
                  </a:cubicBezTo>
                  <a:cubicBezTo>
                    <a:pt x="3031" y="2128"/>
                    <a:pt x="3031" y="2128"/>
                    <a:pt x="3049" y="2116"/>
                  </a:cubicBezTo>
                  <a:cubicBezTo>
                    <a:pt x="3055" y="2110"/>
                    <a:pt x="3067" y="2110"/>
                    <a:pt x="3073" y="2110"/>
                  </a:cubicBezTo>
                  <a:cubicBezTo>
                    <a:pt x="3133" y="2068"/>
                    <a:pt x="3115" y="2050"/>
                    <a:pt x="3121" y="2002"/>
                  </a:cubicBezTo>
                  <a:cubicBezTo>
                    <a:pt x="3127" y="1966"/>
                    <a:pt x="3175" y="1942"/>
                    <a:pt x="3193" y="1918"/>
                  </a:cubicBezTo>
                  <a:cubicBezTo>
                    <a:pt x="3259" y="1810"/>
                    <a:pt x="3121" y="1906"/>
                    <a:pt x="3085" y="1906"/>
                  </a:cubicBezTo>
                  <a:cubicBezTo>
                    <a:pt x="3043" y="1906"/>
                    <a:pt x="3043" y="1822"/>
                    <a:pt x="3013" y="1792"/>
                  </a:cubicBezTo>
                  <a:cubicBezTo>
                    <a:pt x="2977" y="1756"/>
                    <a:pt x="3043" y="1636"/>
                    <a:pt x="3019" y="1618"/>
                  </a:cubicBezTo>
                  <a:cubicBezTo>
                    <a:pt x="2983" y="1588"/>
                    <a:pt x="2953" y="1571"/>
                    <a:pt x="2941" y="1516"/>
                  </a:cubicBezTo>
                  <a:cubicBezTo>
                    <a:pt x="2971" y="1469"/>
                    <a:pt x="2761" y="1451"/>
                    <a:pt x="2845" y="1409"/>
                  </a:cubicBezTo>
                  <a:cubicBezTo>
                    <a:pt x="2869" y="1403"/>
                    <a:pt x="2881" y="1397"/>
                    <a:pt x="2899" y="1385"/>
                  </a:cubicBezTo>
                  <a:cubicBezTo>
                    <a:pt x="2923" y="1367"/>
                    <a:pt x="2911" y="1349"/>
                    <a:pt x="2923" y="1325"/>
                  </a:cubicBezTo>
                  <a:cubicBezTo>
                    <a:pt x="2935" y="1289"/>
                    <a:pt x="2947" y="1271"/>
                    <a:pt x="2911" y="1241"/>
                  </a:cubicBezTo>
                  <a:cubicBezTo>
                    <a:pt x="2863" y="1193"/>
                    <a:pt x="2875" y="1163"/>
                    <a:pt x="2905" y="1109"/>
                  </a:cubicBezTo>
                  <a:cubicBezTo>
                    <a:pt x="2923" y="1079"/>
                    <a:pt x="2905" y="1073"/>
                    <a:pt x="2881" y="1055"/>
                  </a:cubicBezTo>
                  <a:cubicBezTo>
                    <a:pt x="2863" y="1037"/>
                    <a:pt x="2809" y="1013"/>
                    <a:pt x="2851" y="989"/>
                  </a:cubicBezTo>
                  <a:cubicBezTo>
                    <a:pt x="2893" y="965"/>
                    <a:pt x="2857" y="917"/>
                    <a:pt x="2827" y="911"/>
                  </a:cubicBezTo>
                  <a:cubicBezTo>
                    <a:pt x="2785" y="893"/>
                    <a:pt x="2809" y="863"/>
                    <a:pt x="2803" y="821"/>
                  </a:cubicBezTo>
                  <a:cubicBezTo>
                    <a:pt x="2773" y="690"/>
                    <a:pt x="2899" y="756"/>
                    <a:pt x="2899" y="660"/>
                  </a:cubicBezTo>
                  <a:cubicBezTo>
                    <a:pt x="2893" y="570"/>
                    <a:pt x="2959" y="690"/>
                    <a:pt x="2959" y="588"/>
                  </a:cubicBezTo>
                  <a:cubicBezTo>
                    <a:pt x="2965" y="570"/>
                    <a:pt x="2989" y="564"/>
                    <a:pt x="2995" y="540"/>
                  </a:cubicBezTo>
                  <a:cubicBezTo>
                    <a:pt x="3031" y="450"/>
                    <a:pt x="3031" y="450"/>
                    <a:pt x="3031" y="450"/>
                  </a:cubicBezTo>
                  <a:cubicBezTo>
                    <a:pt x="3067" y="360"/>
                    <a:pt x="3067" y="360"/>
                    <a:pt x="3067" y="360"/>
                  </a:cubicBezTo>
                  <a:cubicBezTo>
                    <a:pt x="2995" y="312"/>
                    <a:pt x="2965" y="276"/>
                    <a:pt x="2911" y="372"/>
                  </a:cubicBezTo>
                  <a:cubicBezTo>
                    <a:pt x="2899" y="390"/>
                    <a:pt x="2833" y="354"/>
                    <a:pt x="2809" y="354"/>
                  </a:cubicBezTo>
                  <a:cubicBezTo>
                    <a:pt x="2743" y="348"/>
                    <a:pt x="2695" y="366"/>
                    <a:pt x="2635" y="330"/>
                  </a:cubicBezTo>
                  <a:cubicBezTo>
                    <a:pt x="2600" y="312"/>
                    <a:pt x="2617" y="270"/>
                    <a:pt x="2569" y="258"/>
                  </a:cubicBezTo>
                  <a:cubicBezTo>
                    <a:pt x="2528" y="246"/>
                    <a:pt x="2516" y="210"/>
                    <a:pt x="2528" y="174"/>
                  </a:cubicBezTo>
                  <a:cubicBezTo>
                    <a:pt x="2528" y="168"/>
                    <a:pt x="2540" y="114"/>
                    <a:pt x="2528" y="114"/>
                  </a:cubicBezTo>
                  <a:cubicBezTo>
                    <a:pt x="2528" y="108"/>
                    <a:pt x="2528" y="108"/>
                    <a:pt x="2528" y="108"/>
                  </a:cubicBezTo>
                  <a:cubicBezTo>
                    <a:pt x="2521" y="90"/>
                    <a:pt x="2450" y="90"/>
                    <a:pt x="2432" y="90"/>
                  </a:cubicBezTo>
                  <a:cubicBezTo>
                    <a:pt x="2390" y="96"/>
                    <a:pt x="2378" y="114"/>
                    <a:pt x="2366" y="61"/>
                  </a:cubicBezTo>
                  <a:cubicBezTo>
                    <a:pt x="2348" y="61"/>
                    <a:pt x="2336" y="72"/>
                    <a:pt x="2324" y="78"/>
                  </a:cubicBezTo>
                  <a:cubicBezTo>
                    <a:pt x="2306" y="90"/>
                    <a:pt x="2300" y="78"/>
                    <a:pt x="2288" y="84"/>
                  </a:cubicBezTo>
                  <a:cubicBezTo>
                    <a:pt x="2258" y="96"/>
                    <a:pt x="2235" y="156"/>
                    <a:pt x="2217" y="126"/>
                  </a:cubicBezTo>
                  <a:cubicBezTo>
                    <a:pt x="2199" y="90"/>
                    <a:pt x="2223" y="54"/>
                    <a:pt x="2187" y="30"/>
                  </a:cubicBezTo>
                  <a:cubicBezTo>
                    <a:pt x="2157" y="0"/>
                    <a:pt x="2109" y="30"/>
                    <a:pt x="2091" y="66"/>
                  </a:cubicBezTo>
                  <a:cubicBezTo>
                    <a:pt x="2079" y="90"/>
                    <a:pt x="2061" y="120"/>
                    <a:pt x="2037" y="132"/>
                  </a:cubicBezTo>
                  <a:cubicBezTo>
                    <a:pt x="2007" y="150"/>
                    <a:pt x="1977" y="186"/>
                    <a:pt x="1941" y="186"/>
                  </a:cubicBezTo>
                  <a:cubicBezTo>
                    <a:pt x="1917" y="192"/>
                    <a:pt x="1863" y="174"/>
                    <a:pt x="1857" y="216"/>
                  </a:cubicBezTo>
                  <a:cubicBezTo>
                    <a:pt x="1839" y="294"/>
                    <a:pt x="1810" y="252"/>
                    <a:pt x="1749" y="264"/>
                  </a:cubicBezTo>
                  <a:cubicBezTo>
                    <a:pt x="1690" y="276"/>
                    <a:pt x="1702" y="330"/>
                    <a:pt x="1690" y="372"/>
                  </a:cubicBezTo>
                  <a:cubicBezTo>
                    <a:pt x="1678" y="402"/>
                    <a:pt x="1642" y="450"/>
                    <a:pt x="1606" y="426"/>
                  </a:cubicBezTo>
                  <a:cubicBezTo>
                    <a:pt x="1534" y="354"/>
                    <a:pt x="1510" y="438"/>
                    <a:pt x="1432" y="456"/>
                  </a:cubicBezTo>
                  <a:cubicBezTo>
                    <a:pt x="1366" y="468"/>
                    <a:pt x="1336" y="504"/>
                    <a:pt x="1288" y="450"/>
                  </a:cubicBezTo>
                  <a:cubicBezTo>
                    <a:pt x="1270" y="426"/>
                    <a:pt x="1198" y="456"/>
                    <a:pt x="1168" y="456"/>
                  </a:cubicBezTo>
                  <a:cubicBezTo>
                    <a:pt x="1096" y="456"/>
                    <a:pt x="1072" y="390"/>
                    <a:pt x="1030" y="486"/>
                  </a:cubicBezTo>
                  <a:cubicBezTo>
                    <a:pt x="1006" y="546"/>
                    <a:pt x="892" y="510"/>
                    <a:pt x="869" y="468"/>
                  </a:cubicBezTo>
                  <a:cubicBezTo>
                    <a:pt x="857" y="450"/>
                    <a:pt x="851" y="438"/>
                    <a:pt x="851" y="408"/>
                  </a:cubicBezTo>
                  <a:cubicBezTo>
                    <a:pt x="851" y="396"/>
                    <a:pt x="863" y="384"/>
                    <a:pt x="863" y="372"/>
                  </a:cubicBezTo>
                  <a:cubicBezTo>
                    <a:pt x="869" y="342"/>
                    <a:pt x="839" y="288"/>
                    <a:pt x="815" y="276"/>
                  </a:cubicBezTo>
                  <a:cubicBezTo>
                    <a:pt x="791" y="252"/>
                    <a:pt x="779" y="240"/>
                    <a:pt x="743" y="234"/>
                  </a:cubicBezTo>
                  <a:cubicBezTo>
                    <a:pt x="689" y="222"/>
                    <a:pt x="659" y="222"/>
                    <a:pt x="617" y="258"/>
                  </a:cubicBezTo>
                  <a:cubicBezTo>
                    <a:pt x="563" y="306"/>
                    <a:pt x="539" y="228"/>
                    <a:pt x="491" y="240"/>
                  </a:cubicBezTo>
                  <a:cubicBezTo>
                    <a:pt x="425" y="258"/>
                    <a:pt x="455" y="300"/>
                    <a:pt x="431" y="348"/>
                  </a:cubicBezTo>
                  <a:cubicBezTo>
                    <a:pt x="413" y="390"/>
                    <a:pt x="347" y="438"/>
                    <a:pt x="305" y="462"/>
                  </a:cubicBezTo>
                  <a:cubicBezTo>
                    <a:pt x="269" y="480"/>
                    <a:pt x="227" y="486"/>
                    <a:pt x="191" y="510"/>
                  </a:cubicBezTo>
                  <a:cubicBezTo>
                    <a:pt x="156" y="534"/>
                    <a:pt x="96" y="522"/>
                    <a:pt x="54" y="522"/>
                  </a:cubicBezTo>
                  <a:cubicBezTo>
                    <a:pt x="35" y="528"/>
                    <a:pt x="18" y="534"/>
                    <a:pt x="0" y="546"/>
                  </a:cubicBezTo>
                  <a:cubicBezTo>
                    <a:pt x="77" y="594"/>
                    <a:pt x="77" y="594"/>
                    <a:pt x="77" y="594"/>
                  </a:cubicBezTo>
                  <a:cubicBezTo>
                    <a:pt x="84" y="600"/>
                    <a:pt x="90" y="600"/>
                    <a:pt x="96" y="606"/>
                  </a:cubicBezTo>
                  <a:cubicBezTo>
                    <a:pt x="107" y="606"/>
                    <a:pt x="119" y="618"/>
                    <a:pt x="138" y="618"/>
                  </a:cubicBezTo>
                  <a:cubicBezTo>
                    <a:pt x="227" y="636"/>
                    <a:pt x="227" y="636"/>
                    <a:pt x="227" y="636"/>
                  </a:cubicBezTo>
                  <a:cubicBezTo>
                    <a:pt x="239" y="636"/>
                    <a:pt x="257" y="642"/>
                    <a:pt x="269" y="642"/>
                  </a:cubicBezTo>
                  <a:cubicBezTo>
                    <a:pt x="287" y="648"/>
                    <a:pt x="299" y="660"/>
                    <a:pt x="317" y="660"/>
                  </a:cubicBezTo>
                  <a:cubicBezTo>
                    <a:pt x="323" y="696"/>
                    <a:pt x="371" y="756"/>
                    <a:pt x="341" y="791"/>
                  </a:cubicBezTo>
                  <a:cubicBezTo>
                    <a:pt x="335" y="797"/>
                    <a:pt x="329" y="833"/>
                    <a:pt x="341" y="845"/>
                  </a:cubicBezTo>
                  <a:cubicBezTo>
                    <a:pt x="341" y="845"/>
                    <a:pt x="365" y="821"/>
                    <a:pt x="377" y="821"/>
                  </a:cubicBezTo>
                  <a:cubicBezTo>
                    <a:pt x="443" y="821"/>
                    <a:pt x="521" y="702"/>
                    <a:pt x="527" y="636"/>
                  </a:cubicBezTo>
                  <a:cubicBezTo>
                    <a:pt x="533" y="564"/>
                    <a:pt x="629" y="576"/>
                    <a:pt x="647" y="624"/>
                  </a:cubicBezTo>
                  <a:cubicBezTo>
                    <a:pt x="653" y="642"/>
                    <a:pt x="653" y="678"/>
                    <a:pt x="653" y="684"/>
                  </a:cubicBezTo>
                  <a:cubicBezTo>
                    <a:pt x="677" y="720"/>
                    <a:pt x="701" y="606"/>
                    <a:pt x="719" y="678"/>
                  </a:cubicBezTo>
                  <a:cubicBezTo>
                    <a:pt x="725" y="707"/>
                    <a:pt x="725" y="744"/>
                    <a:pt x="755" y="744"/>
                  </a:cubicBezTo>
                  <a:cubicBezTo>
                    <a:pt x="785" y="749"/>
                    <a:pt x="815" y="815"/>
                    <a:pt x="827" y="839"/>
                  </a:cubicBezTo>
                  <a:cubicBezTo>
                    <a:pt x="827" y="851"/>
                    <a:pt x="827" y="887"/>
                    <a:pt x="833" y="893"/>
                  </a:cubicBezTo>
                  <a:cubicBezTo>
                    <a:pt x="851" y="911"/>
                    <a:pt x="892" y="905"/>
                    <a:pt x="916" y="917"/>
                  </a:cubicBezTo>
                  <a:cubicBezTo>
                    <a:pt x="934" y="911"/>
                    <a:pt x="947" y="917"/>
                    <a:pt x="964" y="911"/>
                  </a:cubicBezTo>
                  <a:cubicBezTo>
                    <a:pt x="976" y="905"/>
                    <a:pt x="1018" y="863"/>
                    <a:pt x="1024" y="887"/>
                  </a:cubicBezTo>
                  <a:cubicBezTo>
                    <a:pt x="1030" y="929"/>
                    <a:pt x="1006" y="965"/>
                    <a:pt x="995" y="1001"/>
                  </a:cubicBezTo>
                  <a:cubicBezTo>
                    <a:pt x="988" y="1007"/>
                    <a:pt x="976" y="1043"/>
                    <a:pt x="995" y="1043"/>
                  </a:cubicBezTo>
                  <a:cubicBezTo>
                    <a:pt x="1006" y="1043"/>
                    <a:pt x="1006" y="1031"/>
                    <a:pt x="1018" y="1031"/>
                  </a:cubicBezTo>
                  <a:cubicBezTo>
                    <a:pt x="1030" y="1031"/>
                    <a:pt x="1036" y="1037"/>
                    <a:pt x="1048" y="1037"/>
                  </a:cubicBezTo>
                  <a:cubicBezTo>
                    <a:pt x="1072" y="1055"/>
                    <a:pt x="1072" y="1055"/>
                    <a:pt x="1072" y="1055"/>
                  </a:cubicBezTo>
                  <a:cubicBezTo>
                    <a:pt x="1090" y="1055"/>
                    <a:pt x="1108" y="1037"/>
                    <a:pt x="1126" y="1037"/>
                  </a:cubicBezTo>
                  <a:cubicBezTo>
                    <a:pt x="1126" y="1055"/>
                    <a:pt x="1126" y="1079"/>
                    <a:pt x="1132" y="1103"/>
                  </a:cubicBezTo>
                  <a:cubicBezTo>
                    <a:pt x="1132" y="1121"/>
                    <a:pt x="1144" y="1139"/>
                    <a:pt x="1150" y="1157"/>
                  </a:cubicBezTo>
                  <a:cubicBezTo>
                    <a:pt x="1156" y="1169"/>
                    <a:pt x="1162" y="1187"/>
                    <a:pt x="1168" y="1199"/>
                  </a:cubicBezTo>
                  <a:cubicBezTo>
                    <a:pt x="1174" y="1217"/>
                    <a:pt x="1192" y="1235"/>
                    <a:pt x="1180" y="1253"/>
                  </a:cubicBezTo>
                  <a:cubicBezTo>
                    <a:pt x="1162" y="1271"/>
                    <a:pt x="1132" y="1277"/>
                    <a:pt x="1108" y="1283"/>
                  </a:cubicBezTo>
                  <a:cubicBezTo>
                    <a:pt x="1084" y="1295"/>
                    <a:pt x="1084" y="1295"/>
                    <a:pt x="1084" y="1295"/>
                  </a:cubicBezTo>
                  <a:cubicBezTo>
                    <a:pt x="1102" y="1307"/>
                    <a:pt x="1126" y="1307"/>
                    <a:pt x="1132" y="1319"/>
                  </a:cubicBezTo>
                  <a:cubicBezTo>
                    <a:pt x="1168" y="1361"/>
                    <a:pt x="1174" y="1355"/>
                    <a:pt x="1222" y="1361"/>
                  </a:cubicBezTo>
                  <a:cubicBezTo>
                    <a:pt x="1246" y="1367"/>
                    <a:pt x="1264" y="1391"/>
                    <a:pt x="1276" y="1409"/>
                  </a:cubicBezTo>
                  <a:cubicBezTo>
                    <a:pt x="1288" y="1421"/>
                    <a:pt x="1282" y="1439"/>
                    <a:pt x="1288" y="1457"/>
                  </a:cubicBezTo>
                  <a:cubicBezTo>
                    <a:pt x="1294" y="1487"/>
                    <a:pt x="1342" y="1457"/>
                    <a:pt x="1360" y="1475"/>
                  </a:cubicBezTo>
                  <a:cubicBezTo>
                    <a:pt x="1372" y="1481"/>
                    <a:pt x="1372" y="1535"/>
                    <a:pt x="1378" y="1547"/>
                  </a:cubicBezTo>
                  <a:cubicBezTo>
                    <a:pt x="1378" y="1588"/>
                    <a:pt x="1366" y="1630"/>
                    <a:pt x="1336" y="1660"/>
                  </a:cubicBezTo>
                  <a:cubicBezTo>
                    <a:pt x="1294" y="1696"/>
                    <a:pt x="1252" y="1756"/>
                    <a:pt x="1270" y="1810"/>
                  </a:cubicBezTo>
                  <a:cubicBezTo>
                    <a:pt x="1282" y="1840"/>
                    <a:pt x="1114" y="1924"/>
                    <a:pt x="1078" y="1936"/>
                  </a:cubicBezTo>
                  <a:cubicBezTo>
                    <a:pt x="1018" y="1960"/>
                    <a:pt x="1030" y="1978"/>
                    <a:pt x="1036" y="1900"/>
                  </a:cubicBezTo>
                  <a:cubicBezTo>
                    <a:pt x="1036" y="1852"/>
                    <a:pt x="923" y="1870"/>
                    <a:pt x="887" y="1864"/>
                  </a:cubicBezTo>
                  <a:cubicBezTo>
                    <a:pt x="869" y="1858"/>
                    <a:pt x="857" y="1834"/>
                    <a:pt x="839" y="1846"/>
                  </a:cubicBezTo>
                  <a:cubicBezTo>
                    <a:pt x="797" y="1870"/>
                    <a:pt x="833" y="1942"/>
                    <a:pt x="797" y="1966"/>
                  </a:cubicBezTo>
                  <a:cubicBezTo>
                    <a:pt x="731" y="2020"/>
                    <a:pt x="677" y="1972"/>
                    <a:pt x="641" y="2062"/>
                  </a:cubicBezTo>
                  <a:cubicBezTo>
                    <a:pt x="605" y="2152"/>
                    <a:pt x="581" y="2218"/>
                    <a:pt x="509" y="2283"/>
                  </a:cubicBezTo>
                  <a:cubicBezTo>
                    <a:pt x="497" y="2307"/>
                    <a:pt x="497" y="2307"/>
                    <a:pt x="497" y="2307"/>
                  </a:cubicBezTo>
                  <a:cubicBezTo>
                    <a:pt x="527" y="2331"/>
                    <a:pt x="509" y="2373"/>
                    <a:pt x="509" y="2409"/>
                  </a:cubicBezTo>
                  <a:cubicBezTo>
                    <a:pt x="509" y="2427"/>
                    <a:pt x="521" y="2439"/>
                    <a:pt x="533" y="2451"/>
                  </a:cubicBezTo>
                  <a:cubicBezTo>
                    <a:pt x="545" y="2469"/>
                    <a:pt x="551" y="2493"/>
                    <a:pt x="557" y="2511"/>
                  </a:cubicBezTo>
                  <a:cubicBezTo>
                    <a:pt x="593" y="2493"/>
                    <a:pt x="659" y="2481"/>
                    <a:pt x="701" y="2469"/>
                  </a:cubicBezTo>
                  <a:cubicBezTo>
                    <a:pt x="743" y="2457"/>
                    <a:pt x="779" y="2439"/>
                    <a:pt x="815" y="2433"/>
                  </a:cubicBezTo>
                  <a:cubicBezTo>
                    <a:pt x="874" y="2427"/>
                    <a:pt x="899" y="2481"/>
                    <a:pt x="953" y="2469"/>
                  </a:cubicBezTo>
                  <a:cubicBezTo>
                    <a:pt x="1006" y="2451"/>
                    <a:pt x="1090" y="2415"/>
                    <a:pt x="1078" y="2349"/>
                  </a:cubicBezTo>
                  <a:cubicBezTo>
                    <a:pt x="1060" y="2290"/>
                    <a:pt x="976" y="2260"/>
                    <a:pt x="1090" y="2218"/>
                  </a:cubicBezTo>
                  <a:cubicBezTo>
                    <a:pt x="1114" y="2218"/>
                    <a:pt x="1132" y="2236"/>
                    <a:pt x="1156" y="2230"/>
                  </a:cubicBezTo>
                  <a:cubicBezTo>
                    <a:pt x="1192" y="2218"/>
                    <a:pt x="1234" y="2182"/>
                    <a:pt x="1258" y="2224"/>
                  </a:cubicBezTo>
                  <a:cubicBezTo>
                    <a:pt x="1270" y="2242"/>
                    <a:pt x="1270" y="2260"/>
                    <a:pt x="1276" y="2278"/>
                  </a:cubicBezTo>
                  <a:cubicBezTo>
                    <a:pt x="1282" y="2290"/>
                    <a:pt x="1300" y="2302"/>
                    <a:pt x="1306" y="2314"/>
                  </a:cubicBezTo>
                  <a:cubicBezTo>
                    <a:pt x="1336" y="2379"/>
                    <a:pt x="1300" y="2427"/>
                    <a:pt x="1390" y="2445"/>
                  </a:cubicBezTo>
                  <a:cubicBezTo>
                    <a:pt x="1438" y="2451"/>
                    <a:pt x="1516" y="2451"/>
                    <a:pt x="1504" y="2386"/>
                  </a:cubicBezTo>
                  <a:cubicBezTo>
                    <a:pt x="1486" y="2320"/>
                    <a:pt x="1540" y="2391"/>
                    <a:pt x="1576" y="2344"/>
                  </a:cubicBezTo>
                  <a:cubicBezTo>
                    <a:pt x="1618" y="2290"/>
                    <a:pt x="1684" y="2325"/>
                    <a:pt x="1702" y="2373"/>
                  </a:cubicBezTo>
                  <a:cubicBezTo>
                    <a:pt x="1744" y="2457"/>
                    <a:pt x="1773" y="2451"/>
                    <a:pt x="1857" y="2415"/>
                  </a:cubicBezTo>
                  <a:cubicBezTo>
                    <a:pt x="1893" y="2415"/>
                    <a:pt x="1989" y="2367"/>
                    <a:pt x="2013" y="2373"/>
                  </a:cubicBezTo>
                  <a:cubicBezTo>
                    <a:pt x="2013" y="2391"/>
                    <a:pt x="2043" y="2445"/>
                    <a:pt x="2031" y="2457"/>
                  </a:cubicBezTo>
                  <a:cubicBezTo>
                    <a:pt x="2007" y="2481"/>
                    <a:pt x="1965" y="2475"/>
                    <a:pt x="1941" y="2493"/>
                  </a:cubicBezTo>
                  <a:cubicBezTo>
                    <a:pt x="1929" y="2505"/>
                    <a:pt x="1983" y="2529"/>
                    <a:pt x="1989" y="2547"/>
                  </a:cubicBezTo>
                  <a:cubicBezTo>
                    <a:pt x="2019" y="2595"/>
                    <a:pt x="2145" y="2541"/>
                    <a:pt x="2139" y="2535"/>
                  </a:cubicBezTo>
                  <a:cubicBezTo>
                    <a:pt x="2127" y="2493"/>
                    <a:pt x="2139" y="2481"/>
                    <a:pt x="2145" y="2439"/>
                  </a:cubicBezTo>
                  <a:cubicBezTo>
                    <a:pt x="2145" y="2409"/>
                    <a:pt x="2199" y="2373"/>
                    <a:pt x="2211" y="2325"/>
                  </a:cubicBezTo>
                  <a:cubicBezTo>
                    <a:pt x="2229" y="2266"/>
                    <a:pt x="2211" y="2254"/>
                    <a:pt x="2276" y="2266"/>
                  </a:cubicBezTo>
                  <a:cubicBezTo>
                    <a:pt x="2294" y="2272"/>
                    <a:pt x="2300" y="2212"/>
                    <a:pt x="2318" y="2200"/>
                  </a:cubicBezTo>
                  <a:cubicBezTo>
                    <a:pt x="2336" y="2182"/>
                    <a:pt x="2354" y="2134"/>
                    <a:pt x="2378" y="2170"/>
                  </a:cubicBezTo>
                  <a:cubicBezTo>
                    <a:pt x="2384" y="2188"/>
                    <a:pt x="2492" y="2212"/>
                    <a:pt x="2521" y="2230"/>
                  </a:cubicBezTo>
                  <a:cubicBezTo>
                    <a:pt x="2569" y="2260"/>
                    <a:pt x="2528" y="2278"/>
                    <a:pt x="2528" y="2320"/>
                  </a:cubicBezTo>
                  <a:cubicBezTo>
                    <a:pt x="2534" y="2379"/>
                    <a:pt x="2617" y="2415"/>
                    <a:pt x="2623" y="2481"/>
                  </a:cubicBezTo>
                  <a:cubicBezTo>
                    <a:pt x="2623" y="2565"/>
                    <a:pt x="2641" y="2607"/>
                    <a:pt x="2677" y="2685"/>
                  </a:cubicBezTo>
                  <a:cubicBezTo>
                    <a:pt x="2671" y="2709"/>
                    <a:pt x="2671" y="2739"/>
                    <a:pt x="2689" y="2757"/>
                  </a:cubicBezTo>
                  <a:cubicBezTo>
                    <a:pt x="2695" y="2769"/>
                    <a:pt x="2713" y="2793"/>
                    <a:pt x="2713" y="2805"/>
                  </a:cubicBezTo>
                  <a:cubicBezTo>
                    <a:pt x="2725" y="2841"/>
                    <a:pt x="2719" y="2859"/>
                    <a:pt x="2737" y="2895"/>
                  </a:cubicBezTo>
                  <a:cubicBezTo>
                    <a:pt x="2803" y="3021"/>
                    <a:pt x="2803" y="3021"/>
                    <a:pt x="2803" y="3021"/>
                  </a:cubicBezTo>
                  <a:cubicBezTo>
                    <a:pt x="2809" y="3039"/>
                    <a:pt x="2815" y="3069"/>
                    <a:pt x="2839" y="3074"/>
                  </a:cubicBezTo>
                  <a:cubicBezTo>
                    <a:pt x="2869" y="3081"/>
                    <a:pt x="2869" y="3098"/>
                    <a:pt x="2887" y="3111"/>
                  </a:cubicBezTo>
                  <a:cubicBezTo>
                    <a:pt x="2995" y="3111"/>
                    <a:pt x="2995" y="3111"/>
                    <a:pt x="2995" y="3111"/>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9" name="Freeform 133"/>
            <p:cNvSpPr>
              <a:spLocks noChangeArrowheads="1"/>
            </p:cNvSpPr>
            <p:nvPr/>
          </p:nvSpPr>
          <p:spPr bwMode="auto">
            <a:xfrm>
              <a:off x="4837751" y="1676587"/>
              <a:ext cx="1016751" cy="542413"/>
            </a:xfrm>
            <a:custGeom>
              <a:avLst/>
              <a:gdLst>
                <a:gd name="T0" fmla="*/ 124222 w 2757"/>
                <a:gd name="T1" fmla="*/ 504352 h 1475"/>
                <a:gd name="T2" fmla="*/ 127421 w 2757"/>
                <a:gd name="T3" fmla="*/ 450029 h 1475"/>
                <a:gd name="T4" fmla="*/ 28790 w 2757"/>
                <a:gd name="T5" fmla="*/ 430856 h 1475"/>
                <a:gd name="T6" fmla="*/ 6398 w 2757"/>
                <a:gd name="T7" fmla="*/ 453224 h 1475"/>
                <a:gd name="T8" fmla="*/ 67176 w 2757"/>
                <a:gd name="T9" fmla="*/ 497961 h 1475"/>
                <a:gd name="T10" fmla="*/ 530478 w 2757"/>
                <a:gd name="T11" fmla="*/ 0 h 1475"/>
                <a:gd name="T12" fmla="*/ 542740 w 2757"/>
                <a:gd name="T13" fmla="*/ 67105 h 1475"/>
                <a:gd name="T14" fmla="*/ 616314 w 2757"/>
                <a:gd name="T15" fmla="*/ 166164 h 1475"/>
                <a:gd name="T16" fmla="*/ 753865 w 2757"/>
                <a:gd name="T17" fmla="*/ 51128 h 1475"/>
                <a:gd name="T18" fmla="*/ 891416 w 2757"/>
                <a:gd name="T19" fmla="*/ 89473 h 1475"/>
                <a:gd name="T20" fmla="*/ 942598 w 2757"/>
                <a:gd name="T21" fmla="*/ 121428 h 1475"/>
                <a:gd name="T22" fmla="*/ 1034832 w 2757"/>
                <a:gd name="T23" fmla="*/ 140601 h 1475"/>
                <a:gd name="T24" fmla="*/ 1073218 w 2757"/>
                <a:gd name="T25" fmla="*/ 248714 h 1475"/>
                <a:gd name="T26" fmla="*/ 1236360 w 2757"/>
                <a:gd name="T27" fmla="*/ 131014 h 1475"/>
                <a:gd name="T28" fmla="*/ 1293940 w 2757"/>
                <a:gd name="T29" fmla="*/ 194924 h 1475"/>
                <a:gd name="T30" fmla="*/ 1379776 w 2757"/>
                <a:gd name="T31" fmla="*/ 287060 h 1475"/>
                <a:gd name="T32" fmla="*/ 1421894 w 2757"/>
                <a:gd name="T33" fmla="*/ 331796 h 1475"/>
                <a:gd name="T34" fmla="*/ 1450151 w 2757"/>
                <a:gd name="T35" fmla="*/ 350969 h 1475"/>
                <a:gd name="T36" fmla="*/ 1456548 w 2757"/>
                <a:gd name="T37" fmla="*/ 392510 h 1475"/>
                <a:gd name="T38" fmla="*/ 1450151 w 2757"/>
                <a:gd name="T39" fmla="*/ 462811 h 1475"/>
                <a:gd name="T40" fmla="*/ 1450151 w 2757"/>
                <a:gd name="T41" fmla="*/ 510743 h 1475"/>
                <a:gd name="T42" fmla="*/ 1335525 w 2757"/>
                <a:gd name="T43" fmla="*/ 561870 h 1475"/>
                <a:gd name="T44" fmla="*/ 1268349 w 2757"/>
                <a:gd name="T45" fmla="*/ 622584 h 1475"/>
                <a:gd name="T46" fmla="*/ 1057224 w 2757"/>
                <a:gd name="T47" fmla="*/ 781825 h 1475"/>
                <a:gd name="T48" fmla="*/ 753865 w 2757"/>
                <a:gd name="T49" fmla="*/ 673179 h 1475"/>
                <a:gd name="T50" fmla="*/ 709081 w 2757"/>
                <a:gd name="T51" fmla="*/ 529915 h 1475"/>
                <a:gd name="T52" fmla="*/ 827439 w 2757"/>
                <a:gd name="T53" fmla="*/ 459615 h 1475"/>
                <a:gd name="T54" fmla="*/ 862626 w 2757"/>
                <a:gd name="T55" fmla="*/ 296646 h 1475"/>
                <a:gd name="T56" fmla="*/ 763462 w 2757"/>
                <a:gd name="T57" fmla="*/ 245519 h 1475"/>
                <a:gd name="T58" fmla="*/ 657899 w 2757"/>
                <a:gd name="T59" fmla="*/ 258300 h 1475"/>
                <a:gd name="T60" fmla="*/ 661098 w 2757"/>
                <a:gd name="T61" fmla="*/ 446833 h 1475"/>
                <a:gd name="T62" fmla="*/ 565132 w 2757"/>
                <a:gd name="T63" fmla="*/ 488374 h 1475"/>
                <a:gd name="T64" fmla="*/ 469700 w 2757"/>
                <a:gd name="T65" fmla="*/ 533111 h 1475"/>
                <a:gd name="T66" fmla="*/ 338546 w 2757"/>
                <a:gd name="T67" fmla="*/ 558675 h 1475"/>
                <a:gd name="T68" fmla="*/ 261774 w 2757"/>
                <a:gd name="T69" fmla="*/ 638561 h 1475"/>
                <a:gd name="T70" fmla="*/ 162609 w 2757"/>
                <a:gd name="T71" fmla="*/ 571457 h 1475"/>
                <a:gd name="T72" fmla="*/ 118358 w 2757"/>
                <a:gd name="T73" fmla="*/ 520329 h 1475"/>
                <a:gd name="T74" fmla="*/ 236183 w 2757"/>
                <a:gd name="T75" fmla="*/ 517134 h 1475"/>
                <a:gd name="T76" fmla="*/ 226586 w 2757"/>
                <a:gd name="T77" fmla="*/ 402097 h 1475"/>
                <a:gd name="T78" fmla="*/ 280967 w 2757"/>
                <a:gd name="T79" fmla="*/ 347774 h 1475"/>
                <a:gd name="T80" fmla="*/ 328950 w 2757"/>
                <a:gd name="T81" fmla="*/ 382924 h 1475"/>
                <a:gd name="T82" fmla="*/ 469700 w 2757"/>
                <a:gd name="T83" fmla="*/ 312623 h 1475"/>
                <a:gd name="T84" fmla="*/ 421717 w 2757"/>
                <a:gd name="T85" fmla="*/ 223150 h 1475"/>
                <a:gd name="T86" fmla="*/ 428114 w 2757"/>
                <a:gd name="T87" fmla="*/ 150187 h 1475"/>
                <a:gd name="T88" fmla="*/ 405722 w 2757"/>
                <a:gd name="T89" fmla="*/ 99060 h 1475"/>
                <a:gd name="T90" fmla="*/ 530478 w 2757"/>
                <a:gd name="T91" fmla="*/ 0 h 147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757" h="1475">
                  <a:moveTo>
                    <a:pt x="222" y="977"/>
                  </a:moveTo>
                  <a:lnTo>
                    <a:pt x="222" y="977"/>
                  </a:lnTo>
                  <a:cubicBezTo>
                    <a:pt x="227" y="965"/>
                    <a:pt x="233" y="959"/>
                    <a:pt x="233" y="947"/>
                  </a:cubicBezTo>
                  <a:cubicBezTo>
                    <a:pt x="233" y="929"/>
                    <a:pt x="233" y="923"/>
                    <a:pt x="239" y="911"/>
                  </a:cubicBezTo>
                  <a:cubicBezTo>
                    <a:pt x="245" y="905"/>
                    <a:pt x="245" y="893"/>
                    <a:pt x="245" y="887"/>
                  </a:cubicBezTo>
                  <a:cubicBezTo>
                    <a:pt x="245" y="881"/>
                    <a:pt x="239" y="851"/>
                    <a:pt x="239" y="845"/>
                  </a:cubicBezTo>
                  <a:cubicBezTo>
                    <a:pt x="227" y="851"/>
                    <a:pt x="209" y="851"/>
                    <a:pt x="198" y="851"/>
                  </a:cubicBezTo>
                  <a:cubicBezTo>
                    <a:pt x="143" y="857"/>
                    <a:pt x="96" y="839"/>
                    <a:pt x="54" y="809"/>
                  </a:cubicBezTo>
                  <a:cubicBezTo>
                    <a:pt x="30" y="791"/>
                    <a:pt x="24" y="797"/>
                    <a:pt x="0" y="803"/>
                  </a:cubicBezTo>
                  <a:cubicBezTo>
                    <a:pt x="12" y="851"/>
                    <a:pt x="12" y="851"/>
                    <a:pt x="12" y="851"/>
                  </a:cubicBezTo>
                  <a:cubicBezTo>
                    <a:pt x="30" y="869"/>
                    <a:pt x="42" y="881"/>
                    <a:pt x="60" y="893"/>
                  </a:cubicBezTo>
                  <a:cubicBezTo>
                    <a:pt x="78" y="905"/>
                    <a:pt x="90" y="905"/>
                    <a:pt x="108" y="911"/>
                  </a:cubicBezTo>
                  <a:cubicBezTo>
                    <a:pt x="114" y="917"/>
                    <a:pt x="120" y="929"/>
                    <a:pt x="126" y="935"/>
                  </a:cubicBezTo>
                  <a:cubicBezTo>
                    <a:pt x="150" y="971"/>
                    <a:pt x="180" y="965"/>
                    <a:pt x="222" y="977"/>
                  </a:cubicBezTo>
                  <a:close/>
                  <a:moveTo>
                    <a:pt x="995" y="0"/>
                  </a:moveTo>
                  <a:lnTo>
                    <a:pt x="995" y="0"/>
                  </a:lnTo>
                  <a:cubicBezTo>
                    <a:pt x="1018" y="48"/>
                    <a:pt x="1018" y="48"/>
                    <a:pt x="1018" y="48"/>
                  </a:cubicBezTo>
                  <a:cubicBezTo>
                    <a:pt x="1018" y="54"/>
                    <a:pt x="1018" y="54"/>
                    <a:pt x="1024" y="54"/>
                  </a:cubicBezTo>
                  <a:cubicBezTo>
                    <a:pt x="1018" y="78"/>
                    <a:pt x="982" y="120"/>
                    <a:pt x="1018" y="126"/>
                  </a:cubicBezTo>
                  <a:cubicBezTo>
                    <a:pt x="1037" y="126"/>
                    <a:pt x="1114" y="126"/>
                    <a:pt x="1120" y="138"/>
                  </a:cubicBezTo>
                  <a:cubicBezTo>
                    <a:pt x="1126" y="150"/>
                    <a:pt x="1114" y="198"/>
                    <a:pt x="1114" y="216"/>
                  </a:cubicBezTo>
                  <a:cubicBezTo>
                    <a:pt x="1114" y="234"/>
                    <a:pt x="1120" y="336"/>
                    <a:pt x="1156" y="312"/>
                  </a:cubicBezTo>
                  <a:cubicBezTo>
                    <a:pt x="1186" y="300"/>
                    <a:pt x="1216" y="234"/>
                    <a:pt x="1228" y="204"/>
                  </a:cubicBezTo>
                  <a:cubicBezTo>
                    <a:pt x="1234" y="162"/>
                    <a:pt x="1234" y="60"/>
                    <a:pt x="1264" y="36"/>
                  </a:cubicBezTo>
                  <a:cubicBezTo>
                    <a:pt x="1312" y="0"/>
                    <a:pt x="1378" y="90"/>
                    <a:pt x="1414" y="96"/>
                  </a:cubicBezTo>
                  <a:cubicBezTo>
                    <a:pt x="1432" y="102"/>
                    <a:pt x="1444" y="108"/>
                    <a:pt x="1462" y="138"/>
                  </a:cubicBezTo>
                  <a:cubicBezTo>
                    <a:pt x="1522" y="258"/>
                    <a:pt x="1606" y="204"/>
                    <a:pt x="1672" y="168"/>
                  </a:cubicBezTo>
                  <a:cubicBezTo>
                    <a:pt x="1749" y="216"/>
                    <a:pt x="1749" y="216"/>
                    <a:pt x="1749" y="216"/>
                  </a:cubicBezTo>
                  <a:cubicBezTo>
                    <a:pt x="1756" y="222"/>
                    <a:pt x="1762" y="222"/>
                    <a:pt x="1768" y="228"/>
                  </a:cubicBezTo>
                  <a:cubicBezTo>
                    <a:pt x="1779" y="228"/>
                    <a:pt x="1791" y="240"/>
                    <a:pt x="1810" y="240"/>
                  </a:cubicBezTo>
                  <a:cubicBezTo>
                    <a:pt x="1899" y="258"/>
                    <a:pt x="1899" y="258"/>
                    <a:pt x="1899" y="258"/>
                  </a:cubicBezTo>
                  <a:cubicBezTo>
                    <a:pt x="1911" y="258"/>
                    <a:pt x="1929" y="264"/>
                    <a:pt x="1941" y="264"/>
                  </a:cubicBezTo>
                  <a:cubicBezTo>
                    <a:pt x="1959" y="270"/>
                    <a:pt x="1971" y="282"/>
                    <a:pt x="1989" y="282"/>
                  </a:cubicBezTo>
                  <a:cubicBezTo>
                    <a:pt x="1995" y="318"/>
                    <a:pt x="2043" y="378"/>
                    <a:pt x="2013" y="413"/>
                  </a:cubicBezTo>
                  <a:cubicBezTo>
                    <a:pt x="2007" y="419"/>
                    <a:pt x="2001" y="455"/>
                    <a:pt x="2013" y="467"/>
                  </a:cubicBezTo>
                  <a:cubicBezTo>
                    <a:pt x="2013" y="467"/>
                    <a:pt x="2037" y="443"/>
                    <a:pt x="2049" y="443"/>
                  </a:cubicBezTo>
                  <a:cubicBezTo>
                    <a:pt x="2115" y="443"/>
                    <a:pt x="2193" y="324"/>
                    <a:pt x="2199" y="258"/>
                  </a:cubicBezTo>
                  <a:cubicBezTo>
                    <a:pt x="2205" y="186"/>
                    <a:pt x="2301" y="198"/>
                    <a:pt x="2319" y="246"/>
                  </a:cubicBezTo>
                  <a:cubicBezTo>
                    <a:pt x="2325" y="264"/>
                    <a:pt x="2325" y="300"/>
                    <a:pt x="2325" y="306"/>
                  </a:cubicBezTo>
                  <a:cubicBezTo>
                    <a:pt x="2349" y="342"/>
                    <a:pt x="2373" y="228"/>
                    <a:pt x="2391" y="300"/>
                  </a:cubicBezTo>
                  <a:cubicBezTo>
                    <a:pt x="2397" y="329"/>
                    <a:pt x="2397" y="366"/>
                    <a:pt x="2427" y="366"/>
                  </a:cubicBezTo>
                  <a:cubicBezTo>
                    <a:pt x="2457" y="371"/>
                    <a:pt x="2487" y="437"/>
                    <a:pt x="2499" y="461"/>
                  </a:cubicBezTo>
                  <a:cubicBezTo>
                    <a:pt x="2499" y="473"/>
                    <a:pt x="2499" y="509"/>
                    <a:pt x="2505" y="515"/>
                  </a:cubicBezTo>
                  <a:cubicBezTo>
                    <a:pt x="2523" y="533"/>
                    <a:pt x="2564" y="527"/>
                    <a:pt x="2588" y="539"/>
                  </a:cubicBezTo>
                  <a:cubicBezTo>
                    <a:pt x="2606" y="533"/>
                    <a:pt x="2619" y="539"/>
                    <a:pt x="2636" y="533"/>
                  </a:cubicBezTo>
                  <a:cubicBezTo>
                    <a:pt x="2648" y="527"/>
                    <a:pt x="2690" y="485"/>
                    <a:pt x="2696" y="509"/>
                  </a:cubicBezTo>
                  <a:cubicBezTo>
                    <a:pt x="2702" y="551"/>
                    <a:pt x="2678" y="587"/>
                    <a:pt x="2667" y="623"/>
                  </a:cubicBezTo>
                  <a:cubicBezTo>
                    <a:pt x="2660" y="629"/>
                    <a:pt x="2648" y="665"/>
                    <a:pt x="2667" y="665"/>
                  </a:cubicBezTo>
                  <a:cubicBezTo>
                    <a:pt x="2678" y="665"/>
                    <a:pt x="2678" y="653"/>
                    <a:pt x="2690" y="653"/>
                  </a:cubicBezTo>
                  <a:cubicBezTo>
                    <a:pt x="2702" y="653"/>
                    <a:pt x="2708" y="659"/>
                    <a:pt x="2720" y="659"/>
                  </a:cubicBezTo>
                  <a:cubicBezTo>
                    <a:pt x="2744" y="677"/>
                    <a:pt x="2744" y="677"/>
                    <a:pt x="2744" y="677"/>
                  </a:cubicBezTo>
                  <a:cubicBezTo>
                    <a:pt x="2744" y="701"/>
                    <a:pt x="2744" y="719"/>
                    <a:pt x="2732" y="737"/>
                  </a:cubicBezTo>
                  <a:cubicBezTo>
                    <a:pt x="2726" y="749"/>
                    <a:pt x="2702" y="773"/>
                    <a:pt x="2702" y="785"/>
                  </a:cubicBezTo>
                  <a:cubicBezTo>
                    <a:pt x="2708" y="791"/>
                    <a:pt x="2714" y="815"/>
                    <a:pt x="2708" y="821"/>
                  </a:cubicBezTo>
                  <a:cubicBezTo>
                    <a:pt x="2708" y="839"/>
                    <a:pt x="2708" y="851"/>
                    <a:pt x="2720" y="869"/>
                  </a:cubicBezTo>
                  <a:cubicBezTo>
                    <a:pt x="2732" y="887"/>
                    <a:pt x="2744" y="899"/>
                    <a:pt x="2756" y="917"/>
                  </a:cubicBezTo>
                  <a:cubicBezTo>
                    <a:pt x="2720" y="959"/>
                    <a:pt x="2720" y="959"/>
                    <a:pt x="2720" y="959"/>
                  </a:cubicBezTo>
                  <a:cubicBezTo>
                    <a:pt x="2702" y="971"/>
                    <a:pt x="2643" y="977"/>
                    <a:pt x="2643" y="1001"/>
                  </a:cubicBezTo>
                  <a:cubicBezTo>
                    <a:pt x="2636" y="1043"/>
                    <a:pt x="2625" y="1037"/>
                    <a:pt x="2577" y="1049"/>
                  </a:cubicBezTo>
                  <a:cubicBezTo>
                    <a:pt x="2541" y="1061"/>
                    <a:pt x="2541" y="1073"/>
                    <a:pt x="2505" y="1055"/>
                  </a:cubicBezTo>
                  <a:cubicBezTo>
                    <a:pt x="2487" y="1049"/>
                    <a:pt x="2445" y="1007"/>
                    <a:pt x="2433" y="1007"/>
                  </a:cubicBezTo>
                  <a:cubicBezTo>
                    <a:pt x="2427" y="1025"/>
                    <a:pt x="2391" y="1073"/>
                    <a:pt x="2379" y="1085"/>
                  </a:cubicBezTo>
                  <a:cubicBezTo>
                    <a:pt x="2331" y="1133"/>
                    <a:pt x="2379" y="1133"/>
                    <a:pt x="2379" y="1169"/>
                  </a:cubicBezTo>
                  <a:cubicBezTo>
                    <a:pt x="2337" y="1199"/>
                    <a:pt x="2283" y="1186"/>
                    <a:pt x="2235" y="1210"/>
                  </a:cubicBezTo>
                  <a:cubicBezTo>
                    <a:pt x="2169" y="1240"/>
                    <a:pt x="2211" y="1294"/>
                    <a:pt x="2127" y="1306"/>
                  </a:cubicBezTo>
                  <a:cubicBezTo>
                    <a:pt x="1995" y="1312"/>
                    <a:pt x="2061" y="1456"/>
                    <a:pt x="1983" y="1468"/>
                  </a:cubicBezTo>
                  <a:cubicBezTo>
                    <a:pt x="1947" y="1474"/>
                    <a:pt x="1810" y="1390"/>
                    <a:pt x="1786" y="1366"/>
                  </a:cubicBezTo>
                  <a:cubicBezTo>
                    <a:pt x="1756" y="1330"/>
                    <a:pt x="1768" y="1258"/>
                    <a:pt x="1720" y="1252"/>
                  </a:cubicBezTo>
                  <a:cubicBezTo>
                    <a:pt x="1612" y="1234"/>
                    <a:pt x="1516" y="1276"/>
                    <a:pt x="1414" y="1264"/>
                  </a:cubicBezTo>
                  <a:cubicBezTo>
                    <a:pt x="1360" y="1258"/>
                    <a:pt x="1360" y="1240"/>
                    <a:pt x="1360" y="1193"/>
                  </a:cubicBezTo>
                  <a:cubicBezTo>
                    <a:pt x="1348" y="1162"/>
                    <a:pt x="1348" y="1115"/>
                    <a:pt x="1342" y="1079"/>
                  </a:cubicBezTo>
                  <a:cubicBezTo>
                    <a:pt x="1342" y="1055"/>
                    <a:pt x="1330" y="1025"/>
                    <a:pt x="1330" y="995"/>
                  </a:cubicBezTo>
                  <a:cubicBezTo>
                    <a:pt x="1336" y="995"/>
                    <a:pt x="1396" y="1001"/>
                    <a:pt x="1402" y="1001"/>
                  </a:cubicBezTo>
                  <a:cubicBezTo>
                    <a:pt x="1432" y="1001"/>
                    <a:pt x="1456" y="1001"/>
                    <a:pt x="1480" y="995"/>
                  </a:cubicBezTo>
                  <a:cubicBezTo>
                    <a:pt x="1540" y="971"/>
                    <a:pt x="1540" y="911"/>
                    <a:pt x="1552" y="863"/>
                  </a:cubicBezTo>
                  <a:cubicBezTo>
                    <a:pt x="1552" y="797"/>
                    <a:pt x="1546" y="767"/>
                    <a:pt x="1588" y="719"/>
                  </a:cubicBezTo>
                  <a:cubicBezTo>
                    <a:pt x="1618" y="683"/>
                    <a:pt x="1636" y="635"/>
                    <a:pt x="1660" y="599"/>
                  </a:cubicBezTo>
                  <a:cubicBezTo>
                    <a:pt x="1678" y="569"/>
                    <a:pt x="1642" y="569"/>
                    <a:pt x="1618" y="557"/>
                  </a:cubicBezTo>
                  <a:cubicBezTo>
                    <a:pt x="1576" y="545"/>
                    <a:pt x="1528" y="527"/>
                    <a:pt x="1492" y="503"/>
                  </a:cubicBezTo>
                  <a:cubicBezTo>
                    <a:pt x="1468" y="497"/>
                    <a:pt x="1492" y="467"/>
                    <a:pt x="1492" y="450"/>
                  </a:cubicBezTo>
                  <a:cubicBezTo>
                    <a:pt x="1492" y="437"/>
                    <a:pt x="1438" y="455"/>
                    <a:pt x="1432" y="461"/>
                  </a:cubicBezTo>
                  <a:cubicBezTo>
                    <a:pt x="1402" y="485"/>
                    <a:pt x="1462" y="503"/>
                    <a:pt x="1408" y="521"/>
                  </a:cubicBezTo>
                  <a:cubicBezTo>
                    <a:pt x="1360" y="533"/>
                    <a:pt x="1318" y="527"/>
                    <a:pt x="1276" y="509"/>
                  </a:cubicBezTo>
                  <a:cubicBezTo>
                    <a:pt x="1270" y="509"/>
                    <a:pt x="1234" y="485"/>
                    <a:pt x="1234" y="485"/>
                  </a:cubicBezTo>
                  <a:cubicBezTo>
                    <a:pt x="1222" y="491"/>
                    <a:pt x="1210" y="581"/>
                    <a:pt x="1210" y="599"/>
                  </a:cubicBezTo>
                  <a:cubicBezTo>
                    <a:pt x="1210" y="635"/>
                    <a:pt x="1306" y="617"/>
                    <a:pt x="1300" y="659"/>
                  </a:cubicBezTo>
                  <a:cubicBezTo>
                    <a:pt x="1288" y="719"/>
                    <a:pt x="1270" y="785"/>
                    <a:pt x="1240" y="839"/>
                  </a:cubicBezTo>
                  <a:cubicBezTo>
                    <a:pt x="1216" y="875"/>
                    <a:pt x="1204" y="857"/>
                    <a:pt x="1168" y="857"/>
                  </a:cubicBezTo>
                  <a:cubicBezTo>
                    <a:pt x="1084" y="899"/>
                    <a:pt x="1114" y="803"/>
                    <a:pt x="1066" y="827"/>
                  </a:cubicBezTo>
                  <a:cubicBezTo>
                    <a:pt x="1060" y="917"/>
                    <a:pt x="1060" y="917"/>
                    <a:pt x="1060" y="917"/>
                  </a:cubicBezTo>
                  <a:cubicBezTo>
                    <a:pt x="1060" y="953"/>
                    <a:pt x="1144" y="959"/>
                    <a:pt x="1078" y="965"/>
                  </a:cubicBezTo>
                  <a:cubicBezTo>
                    <a:pt x="1048" y="971"/>
                    <a:pt x="1013" y="977"/>
                    <a:pt x="989" y="977"/>
                  </a:cubicBezTo>
                  <a:cubicBezTo>
                    <a:pt x="971" y="971"/>
                    <a:pt x="863" y="965"/>
                    <a:pt x="881" y="1001"/>
                  </a:cubicBezTo>
                  <a:cubicBezTo>
                    <a:pt x="917" y="1079"/>
                    <a:pt x="887" y="1055"/>
                    <a:pt x="857" y="1127"/>
                  </a:cubicBezTo>
                  <a:cubicBezTo>
                    <a:pt x="845" y="1151"/>
                    <a:pt x="803" y="1133"/>
                    <a:pt x="785" y="1145"/>
                  </a:cubicBezTo>
                  <a:cubicBezTo>
                    <a:pt x="701" y="1199"/>
                    <a:pt x="653" y="1127"/>
                    <a:pt x="635" y="1049"/>
                  </a:cubicBezTo>
                  <a:cubicBezTo>
                    <a:pt x="617" y="1049"/>
                    <a:pt x="491" y="1037"/>
                    <a:pt x="509" y="1079"/>
                  </a:cubicBezTo>
                  <a:cubicBezTo>
                    <a:pt x="527" y="1133"/>
                    <a:pt x="497" y="1138"/>
                    <a:pt x="491" y="1199"/>
                  </a:cubicBezTo>
                  <a:cubicBezTo>
                    <a:pt x="443" y="1186"/>
                    <a:pt x="353" y="1222"/>
                    <a:pt x="377" y="1138"/>
                  </a:cubicBezTo>
                  <a:cubicBezTo>
                    <a:pt x="383" y="1133"/>
                    <a:pt x="389" y="1097"/>
                    <a:pt x="377" y="1091"/>
                  </a:cubicBezTo>
                  <a:cubicBezTo>
                    <a:pt x="353" y="1085"/>
                    <a:pt x="329" y="1091"/>
                    <a:pt x="305" y="1073"/>
                  </a:cubicBezTo>
                  <a:cubicBezTo>
                    <a:pt x="293" y="1061"/>
                    <a:pt x="299" y="1049"/>
                    <a:pt x="281" y="1043"/>
                  </a:cubicBezTo>
                  <a:cubicBezTo>
                    <a:pt x="222" y="977"/>
                    <a:pt x="222" y="977"/>
                    <a:pt x="222" y="977"/>
                  </a:cubicBezTo>
                  <a:cubicBezTo>
                    <a:pt x="329" y="977"/>
                    <a:pt x="329" y="977"/>
                    <a:pt x="329" y="977"/>
                  </a:cubicBezTo>
                  <a:cubicBezTo>
                    <a:pt x="347" y="983"/>
                    <a:pt x="365" y="995"/>
                    <a:pt x="383" y="995"/>
                  </a:cubicBezTo>
                  <a:cubicBezTo>
                    <a:pt x="407" y="989"/>
                    <a:pt x="425" y="977"/>
                    <a:pt x="443" y="971"/>
                  </a:cubicBezTo>
                  <a:cubicBezTo>
                    <a:pt x="473" y="965"/>
                    <a:pt x="503" y="995"/>
                    <a:pt x="521" y="977"/>
                  </a:cubicBezTo>
                  <a:cubicBezTo>
                    <a:pt x="551" y="953"/>
                    <a:pt x="557" y="881"/>
                    <a:pt x="551" y="845"/>
                  </a:cubicBezTo>
                  <a:cubicBezTo>
                    <a:pt x="533" y="791"/>
                    <a:pt x="479" y="755"/>
                    <a:pt x="425" y="755"/>
                  </a:cubicBezTo>
                  <a:cubicBezTo>
                    <a:pt x="449" y="719"/>
                    <a:pt x="461" y="665"/>
                    <a:pt x="509" y="659"/>
                  </a:cubicBezTo>
                  <a:cubicBezTo>
                    <a:pt x="509" y="659"/>
                    <a:pt x="515" y="653"/>
                    <a:pt x="527" y="653"/>
                  </a:cubicBezTo>
                  <a:cubicBezTo>
                    <a:pt x="551" y="743"/>
                    <a:pt x="551" y="743"/>
                    <a:pt x="551" y="743"/>
                  </a:cubicBezTo>
                  <a:cubicBezTo>
                    <a:pt x="581" y="767"/>
                    <a:pt x="593" y="737"/>
                    <a:pt x="617" y="719"/>
                  </a:cubicBezTo>
                  <a:cubicBezTo>
                    <a:pt x="671" y="695"/>
                    <a:pt x="737" y="701"/>
                    <a:pt x="797" y="689"/>
                  </a:cubicBezTo>
                  <a:cubicBezTo>
                    <a:pt x="821" y="683"/>
                    <a:pt x="893" y="683"/>
                    <a:pt x="905" y="653"/>
                  </a:cubicBezTo>
                  <a:cubicBezTo>
                    <a:pt x="911" y="629"/>
                    <a:pt x="881" y="611"/>
                    <a:pt x="881" y="587"/>
                  </a:cubicBezTo>
                  <a:cubicBezTo>
                    <a:pt x="881" y="575"/>
                    <a:pt x="905" y="563"/>
                    <a:pt x="911" y="545"/>
                  </a:cubicBezTo>
                  <a:cubicBezTo>
                    <a:pt x="917" y="527"/>
                    <a:pt x="923" y="485"/>
                    <a:pt x="911" y="467"/>
                  </a:cubicBezTo>
                  <a:cubicBezTo>
                    <a:pt x="899" y="455"/>
                    <a:pt x="809" y="419"/>
                    <a:pt x="791" y="419"/>
                  </a:cubicBezTo>
                  <a:cubicBezTo>
                    <a:pt x="809" y="384"/>
                    <a:pt x="809" y="342"/>
                    <a:pt x="785" y="312"/>
                  </a:cubicBezTo>
                  <a:cubicBezTo>
                    <a:pt x="761" y="288"/>
                    <a:pt x="755" y="258"/>
                    <a:pt x="803" y="282"/>
                  </a:cubicBezTo>
                  <a:cubicBezTo>
                    <a:pt x="809" y="288"/>
                    <a:pt x="869" y="354"/>
                    <a:pt x="869" y="312"/>
                  </a:cubicBezTo>
                  <a:cubicBezTo>
                    <a:pt x="875" y="264"/>
                    <a:pt x="905" y="252"/>
                    <a:pt x="869" y="222"/>
                  </a:cubicBezTo>
                  <a:cubicBezTo>
                    <a:pt x="839" y="222"/>
                    <a:pt x="725" y="258"/>
                    <a:pt x="761" y="186"/>
                  </a:cubicBezTo>
                  <a:cubicBezTo>
                    <a:pt x="785" y="144"/>
                    <a:pt x="821" y="138"/>
                    <a:pt x="857" y="120"/>
                  </a:cubicBezTo>
                  <a:cubicBezTo>
                    <a:pt x="887" y="108"/>
                    <a:pt x="911" y="78"/>
                    <a:pt x="929" y="60"/>
                  </a:cubicBezTo>
                  <a:cubicBezTo>
                    <a:pt x="953" y="42"/>
                    <a:pt x="971" y="24"/>
                    <a:pt x="995"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0" name="Freeform 134"/>
            <p:cNvSpPr>
              <a:spLocks noChangeArrowheads="1"/>
            </p:cNvSpPr>
            <p:nvPr/>
          </p:nvSpPr>
          <p:spPr bwMode="auto">
            <a:xfrm>
              <a:off x="5198994" y="1597531"/>
              <a:ext cx="219601" cy="202032"/>
            </a:xfrm>
            <a:custGeom>
              <a:avLst/>
              <a:gdLst>
                <a:gd name="T0" fmla="*/ 6937 w 595"/>
                <a:gd name="T1" fmla="*/ 111965 h 547"/>
                <a:gd name="T2" fmla="*/ 6937 w 595"/>
                <a:gd name="T3" fmla="*/ 111965 h 547"/>
                <a:gd name="T4" fmla="*/ 19210 w 595"/>
                <a:gd name="T5" fmla="*/ 137557 h 547"/>
                <a:gd name="T6" fmla="*/ 22411 w 595"/>
                <a:gd name="T7" fmla="*/ 140756 h 547"/>
                <a:gd name="T8" fmla="*/ 19210 w 595"/>
                <a:gd name="T9" fmla="*/ 179144 h 547"/>
                <a:gd name="T10" fmla="*/ 73637 w 595"/>
                <a:gd name="T11" fmla="*/ 185542 h 547"/>
                <a:gd name="T12" fmla="*/ 70436 w 595"/>
                <a:gd name="T13" fmla="*/ 227129 h 547"/>
                <a:gd name="T14" fmla="*/ 92847 w 595"/>
                <a:gd name="T15" fmla="*/ 278313 h 547"/>
                <a:gd name="T16" fmla="*/ 131266 w 595"/>
                <a:gd name="T17" fmla="*/ 220731 h 547"/>
                <a:gd name="T18" fmla="*/ 150476 w 595"/>
                <a:gd name="T19" fmla="*/ 131159 h 547"/>
                <a:gd name="T20" fmla="*/ 230517 w 595"/>
                <a:gd name="T21" fmla="*/ 163149 h 547"/>
                <a:gd name="T22" fmla="*/ 230517 w 595"/>
                <a:gd name="T23" fmla="*/ 163149 h 547"/>
                <a:gd name="T24" fmla="*/ 233718 w 595"/>
                <a:gd name="T25" fmla="*/ 156751 h 547"/>
                <a:gd name="T26" fmla="*/ 256130 w 595"/>
                <a:gd name="T27" fmla="*/ 137557 h 547"/>
                <a:gd name="T28" fmla="*/ 268936 w 595"/>
                <a:gd name="T29" fmla="*/ 118363 h 547"/>
                <a:gd name="T30" fmla="*/ 304154 w 595"/>
                <a:gd name="T31" fmla="*/ 115164 h 547"/>
                <a:gd name="T32" fmla="*/ 294549 w 595"/>
                <a:gd name="T33" fmla="*/ 95970 h 547"/>
                <a:gd name="T34" fmla="*/ 313759 w 595"/>
                <a:gd name="T35" fmla="*/ 86373 h 547"/>
                <a:gd name="T36" fmla="*/ 310557 w 595"/>
                <a:gd name="T37" fmla="*/ 70378 h 547"/>
                <a:gd name="T38" fmla="*/ 291347 w 595"/>
                <a:gd name="T39" fmla="*/ 28791 h 547"/>
                <a:gd name="T40" fmla="*/ 316960 w 595"/>
                <a:gd name="T41" fmla="*/ 6398 h 547"/>
                <a:gd name="T42" fmla="*/ 278541 w 595"/>
                <a:gd name="T43" fmla="*/ 19194 h 547"/>
                <a:gd name="T44" fmla="*/ 224113 w 595"/>
                <a:gd name="T45" fmla="*/ 38388 h 547"/>
                <a:gd name="T46" fmla="*/ 201702 w 595"/>
                <a:gd name="T47" fmla="*/ 31990 h 547"/>
                <a:gd name="T48" fmla="*/ 156879 w 595"/>
                <a:gd name="T49" fmla="*/ 67179 h 547"/>
                <a:gd name="T50" fmla="*/ 128065 w 595"/>
                <a:gd name="T51" fmla="*/ 60781 h 547"/>
                <a:gd name="T52" fmla="*/ 99250 w 595"/>
                <a:gd name="T53" fmla="*/ 12796 h 547"/>
                <a:gd name="T54" fmla="*/ 99250 w 595"/>
                <a:gd name="T55" fmla="*/ 12796 h 547"/>
                <a:gd name="T56" fmla="*/ 70436 w 595"/>
                <a:gd name="T57" fmla="*/ 76776 h 547"/>
                <a:gd name="T58" fmla="*/ 35218 w 595"/>
                <a:gd name="T59" fmla="*/ 76776 h 547"/>
                <a:gd name="T60" fmla="*/ 16542 w 595"/>
                <a:gd name="T61" fmla="*/ 95970 h 547"/>
                <a:gd name="T62" fmla="*/ 6937 w 595"/>
                <a:gd name="T63" fmla="*/ 111965 h 54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95" h="547">
                  <a:moveTo>
                    <a:pt x="13" y="210"/>
                  </a:moveTo>
                  <a:lnTo>
                    <a:pt x="13" y="210"/>
                  </a:lnTo>
                  <a:cubicBezTo>
                    <a:pt x="36" y="258"/>
                    <a:pt x="36" y="258"/>
                    <a:pt x="36" y="258"/>
                  </a:cubicBezTo>
                  <a:cubicBezTo>
                    <a:pt x="36" y="264"/>
                    <a:pt x="36" y="264"/>
                    <a:pt x="42" y="264"/>
                  </a:cubicBezTo>
                  <a:cubicBezTo>
                    <a:pt x="36" y="288"/>
                    <a:pt x="0" y="330"/>
                    <a:pt x="36" y="336"/>
                  </a:cubicBezTo>
                  <a:cubicBezTo>
                    <a:pt x="55" y="336"/>
                    <a:pt x="132" y="336"/>
                    <a:pt x="138" y="348"/>
                  </a:cubicBezTo>
                  <a:cubicBezTo>
                    <a:pt x="144" y="360"/>
                    <a:pt x="132" y="408"/>
                    <a:pt x="132" y="426"/>
                  </a:cubicBezTo>
                  <a:cubicBezTo>
                    <a:pt x="132" y="444"/>
                    <a:pt x="138" y="546"/>
                    <a:pt x="174" y="522"/>
                  </a:cubicBezTo>
                  <a:cubicBezTo>
                    <a:pt x="204" y="510"/>
                    <a:pt x="234" y="444"/>
                    <a:pt x="246" y="414"/>
                  </a:cubicBezTo>
                  <a:cubicBezTo>
                    <a:pt x="252" y="372"/>
                    <a:pt x="252" y="270"/>
                    <a:pt x="282" y="246"/>
                  </a:cubicBezTo>
                  <a:cubicBezTo>
                    <a:pt x="330" y="210"/>
                    <a:pt x="396" y="300"/>
                    <a:pt x="432" y="306"/>
                  </a:cubicBezTo>
                  <a:cubicBezTo>
                    <a:pt x="438" y="294"/>
                    <a:pt x="438" y="294"/>
                    <a:pt x="438" y="294"/>
                  </a:cubicBezTo>
                  <a:cubicBezTo>
                    <a:pt x="450" y="282"/>
                    <a:pt x="462" y="270"/>
                    <a:pt x="480" y="258"/>
                  </a:cubicBezTo>
                  <a:cubicBezTo>
                    <a:pt x="498" y="246"/>
                    <a:pt x="498" y="228"/>
                    <a:pt x="504" y="222"/>
                  </a:cubicBezTo>
                  <a:cubicBezTo>
                    <a:pt x="534" y="198"/>
                    <a:pt x="552" y="234"/>
                    <a:pt x="570" y="216"/>
                  </a:cubicBezTo>
                  <a:cubicBezTo>
                    <a:pt x="582" y="204"/>
                    <a:pt x="564" y="180"/>
                    <a:pt x="552" y="180"/>
                  </a:cubicBezTo>
                  <a:cubicBezTo>
                    <a:pt x="558" y="162"/>
                    <a:pt x="588" y="174"/>
                    <a:pt x="588" y="162"/>
                  </a:cubicBezTo>
                  <a:cubicBezTo>
                    <a:pt x="594" y="156"/>
                    <a:pt x="588" y="138"/>
                    <a:pt x="582" y="132"/>
                  </a:cubicBezTo>
                  <a:cubicBezTo>
                    <a:pt x="570" y="108"/>
                    <a:pt x="528" y="84"/>
                    <a:pt x="546" y="54"/>
                  </a:cubicBezTo>
                  <a:cubicBezTo>
                    <a:pt x="558" y="42"/>
                    <a:pt x="594" y="24"/>
                    <a:pt x="594" y="12"/>
                  </a:cubicBezTo>
                  <a:cubicBezTo>
                    <a:pt x="558" y="0"/>
                    <a:pt x="552" y="18"/>
                    <a:pt x="522" y="36"/>
                  </a:cubicBezTo>
                  <a:cubicBezTo>
                    <a:pt x="486" y="48"/>
                    <a:pt x="456" y="72"/>
                    <a:pt x="420" y="72"/>
                  </a:cubicBezTo>
                  <a:cubicBezTo>
                    <a:pt x="402" y="72"/>
                    <a:pt x="396" y="54"/>
                    <a:pt x="378" y="60"/>
                  </a:cubicBezTo>
                  <a:cubicBezTo>
                    <a:pt x="342" y="72"/>
                    <a:pt x="324" y="126"/>
                    <a:pt x="294" y="126"/>
                  </a:cubicBezTo>
                  <a:cubicBezTo>
                    <a:pt x="276" y="126"/>
                    <a:pt x="258" y="126"/>
                    <a:pt x="240" y="114"/>
                  </a:cubicBezTo>
                  <a:cubicBezTo>
                    <a:pt x="210" y="90"/>
                    <a:pt x="222" y="42"/>
                    <a:pt x="186" y="24"/>
                  </a:cubicBezTo>
                  <a:cubicBezTo>
                    <a:pt x="132" y="144"/>
                    <a:pt x="132" y="144"/>
                    <a:pt x="132" y="144"/>
                  </a:cubicBezTo>
                  <a:cubicBezTo>
                    <a:pt x="114" y="162"/>
                    <a:pt x="90" y="138"/>
                    <a:pt x="66" y="144"/>
                  </a:cubicBezTo>
                  <a:cubicBezTo>
                    <a:pt x="36" y="144"/>
                    <a:pt x="42" y="168"/>
                    <a:pt x="31" y="180"/>
                  </a:cubicBezTo>
                  <a:cubicBezTo>
                    <a:pt x="24" y="192"/>
                    <a:pt x="18" y="204"/>
                    <a:pt x="13" y="21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1" name="Freeform 135"/>
            <p:cNvSpPr>
              <a:spLocks noChangeArrowheads="1"/>
            </p:cNvSpPr>
            <p:nvPr/>
          </p:nvSpPr>
          <p:spPr bwMode="auto">
            <a:xfrm>
              <a:off x="4849830" y="1830308"/>
              <a:ext cx="1113375" cy="1003574"/>
            </a:xfrm>
            <a:custGeom>
              <a:avLst/>
              <a:gdLst>
                <a:gd name="T0" fmla="*/ 818023 w 3021"/>
                <a:gd name="T1" fmla="*/ 1144078 h 2722"/>
                <a:gd name="T2" fmla="*/ 821223 w 3021"/>
                <a:gd name="T3" fmla="*/ 1179264 h 2722"/>
                <a:gd name="T4" fmla="*/ 840420 w 3021"/>
                <a:gd name="T5" fmla="*/ 1153674 h 2722"/>
                <a:gd name="T6" fmla="*/ 111452 w 3021"/>
                <a:gd name="T7" fmla="*/ 227110 h 2722"/>
                <a:gd name="T8" fmla="*/ 108252 w 3021"/>
                <a:gd name="T9" fmla="*/ 281488 h 2722"/>
                <a:gd name="T10" fmla="*/ 188241 w 3021"/>
                <a:gd name="T11" fmla="*/ 307078 h 2722"/>
                <a:gd name="T12" fmla="*/ 210638 w 3021"/>
                <a:gd name="T13" fmla="*/ 179129 h 2722"/>
                <a:gd name="T14" fmla="*/ 469803 w 3021"/>
                <a:gd name="T15" fmla="*/ 25590 h 2722"/>
                <a:gd name="T16" fmla="*/ 409012 w 3021"/>
                <a:gd name="T17" fmla="*/ 143943 h 2722"/>
                <a:gd name="T18" fmla="*/ 265031 w 3021"/>
                <a:gd name="T19" fmla="*/ 124750 h 2722"/>
                <a:gd name="T20" fmla="*/ 223437 w 3021"/>
                <a:gd name="T21" fmla="*/ 35186 h 2722"/>
                <a:gd name="T22" fmla="*/ 405812 w 3021"/>
                <a:gd name="T23" fmla="*/ 0 h 2722"/>
                <a:gd name="T24" fmla="*/ 526862 w 3021"/>
                <a:gd name="T25" fmla="*/ 610424 h 2722"/>
                <a:gd name="T26" fmla="*/ 514597 w 3021"/>
                <a:gd name="T27" fmla="*/ 530456 h 2722"/>
                <a:gd name="T28" fmla="*/ 447406 w 3021"/>
                <a:gd name="T29" fmla="*/ 450487 h 2722"/>
                <a:gd name="T30" fmla="*/ 245834 w 3021"/>
                <a:gd name="T31" fmla="*/ 415835 h 2722"/>
                <a:gd name="T32" fmla="*/ 402612 w 3021"/>
                <a:gd name="T33" fmla="*/ 387046 h 2722"/>
                <a:gd name="T34" fmla="*/ 558858 w 3021"/>
                <a:gd name="T35" fmla="*/ 291084 h 2722"/>
                <a:gd name="T36" fmla="*/ 645246 w 3021"/>
                <a:gd name="T37" fmla="*/ 223911 h 2722"/>
                <a:gd name="T38" fmla="*/ 664444 w 3021"/>
                <a:gd name="T39" fmla="*/ 47981 h 2722"/>
                <a:gd name="T40" fmla="*/ 779628 w 3021"/>
                <a:gd name="T41" fmla="*/ 44782 h 2722"/>
                <a:gd name="T42" fmla="*/ 811624 w 3021"/>
                <a:gd name="T43" fmla="*/ 236706 h 2722"/>
                <a:gd name="T44" fmla="*/ 699639 w 3021"/>
                <a:gd name="T45" fmla="*/ 351860 h 2722"/>
                <a:gd name="T46" fmla="*/ 936407 w 3021"/>
                <a:gd name="T47" fmla="*/ 504866 h 2722"/>
                <a:gd name="T48" fmla="*/ 1252631 w 3021"/>
                <a:gd name="T49" fmla="*/ 399841 h 2722"/>
                <a:gd name="T50" fmla="*/ 1358217 w 3021"/>
                <a:gd name="T51" fmla="*/ 335866 h 2722"/>
                <a:gd name="T52" fmla="*/ 1453671 w 3021"/>
                <a:gd name="T53" fmla="*/ 265494 h 2722"/>
                <a:gd name="T54" fmla="*/ 1562456 w 3021"/>
                <a:gd name="T55" fmla="*/ 351860 h 2722"/>
                <a:gd name="T56" fmla="*/ 1552857 w 3021"/>
                <a:gd name="T57" fmla="*/ 540052 h 2722"/>
                <a:gd name="T58" fmla="*/ 1323022 w 3021"/>
                <a:gd name="T59" fmla="*/ 559244 h 2722"/>
                <a:gd name="T60" fmla="*/ 1140646 w 3021"/>
                <a:gd name="T61" fmla="*/ 805013 h 2722"/>
                <a:gd name="T62" fmla="*/ 1051058 w 3021"/>
                <a:gd name="T63" fmla="*/ 824739 h 2722"/>
                <a:gd name="T64" fmla="*/ 830821 w 3021"/>
                <a:gd name="T65" fmla="*/ 715982 h 2722"/>
                <a:gd name="T66" fmla="*/ 610051 w 3021"/>
                <a:gd name="T67" fmla="*/ 821540 h 2722"/>
                <a:gd name="T68" fmla="*/ 741233 w 3021"/>
                <a:gd name="T69" fmla="*/ 1009732 h 2722"/>
                <a:gd name="T70" fmla="*/ 763630 w 3021"/>
                <a:gd name="T71" fmla="*/ 1131283 h 2722"/>
                <a:gd name="T72" fmla="*/ 584455 w 3021"/>
                <a:gd name="T73" fmla="*/ 1195258 h 2722"/>
                <a:gd name="T74" fmla="*/ 434608 w 3021"/>
                <a:gd name="T75" fmla="*/ 1172867 h 2722"/>
                <a:gd name="T76" fmla="*/ 322623 w 3021"/>
                <a:gd name="T77" fmla="*/ 1415437 h 2722"/>
                <a:gd name="T78" fmla="*/ 181842 w 3021"/>
                <a:gd name="T79" fmla="*/ 1367456 h 2722"/>
                <a:gd name="T80" fmla="*/ 130649 w 3021"/>
                <a:gd name="T81" fmla="*/ 1290687 h 2722"/>
                <a:gd name="T82" fmla="*/ 252233 w 3021"/>
                <a:gd name="T83" fmla="*/ 1204854 h 2722"/>
                <a:gd name="T84" fmla="*/ 377016 w 3021"/>
                <a:gd name="T85" fmla="*/ 1118488 h 2722"/>
                <a:gd name="T86" fmla="*/ 303426 w 3021"/>
                <a:gd name="T87" fmla="*/ 1067309 h 2722"/>
                <a:gd name="T88" fmla="*/ 194640 w 3021"/>
                <a:gd name="T89" fmla="*/ 1134482 h 2722"/>
                <a:gd name="T90" fmla="*/ 73057 w 3021"/>
                <a:gd name="T91" fmla="*/ 1044918 h 2722"/>
                <a:gd name="T92" fmla="*/ 79989 w 3021"/>
                <a:gd name="T93" fmla="*/ 952155 h 2722"/>
                <a:gd name="T94" fmla="*/ 271430 w 3021"/>
                <a:gd name="T95" fmla="*/ 808745 h 2722"/>
                <a:gd name="T96" fmla="*/ 1453671 w 3021"/>
                <a:gd name="T97" fmla="*/ 265494 h 2722"/>
                <a:gd name="T98" fmla="*/ 1504864 w 3021"/>
                <a:gd name="T99" fmla="*/ 243103 h 2722"/>
                <a:gd name="T100" fmla="*/ 1476068 w 3021"/>
                <a:gd name="T101" fmla="*/ 127949 h 2722"/>
                <a:gd name="T102" fmla="*/ 1424875 w 3021"/>
                <a:gd name="T103" fmla="*/ 195122 h 272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3021" h="2722">
                  <a:moveTo>
                    <a:pt x="1564" y="2158"/>
                  </a:moveTo>
                  <a:lnTo>
                    <a:pt x="1564" y="2158"/>
                  </a:lnTo>
                  <a:cubicBezTo>
                    <a:pt x="1564" y="2146"/>
                    <a:pt x="1564" y="2134"/>
                    <a:pt x="1552" y="2134"/>
                  </a:cubicBezTo>
                  <a:cubicBezTo>
                    <a:pt x="1546" y="2134"/>
                    <a:pt x="1534" y="2146"/>
                    <a:pt x="1534" y="2146"/>
                  </a:cubicBezTo>
                  <a:cubicBezTo>
                    <a:pt x="1516" y="2164"/>
                    <a:pt x="1492" y="2152"/>
                    <a:pt x="1492" y="2176"/>
                  </a:cubicBezTo>
                  <a:cubicBezTo>
                    <a:pt x="1486" y="2182"/>
                    <a:pt x="1492" y="2188"/>
                    <a:pt x="1492" y="2188"/>
                  </a:cubicBezTo>
                  <a:cubicBezTo>
                    <a:pt x="1492" y="2206"/>
                    <a:pt x="1492" y="2218"/>
                    <a:pt x="1510" y="2218"/>
                  </a:cubicBezTo>
                  <a:cubicBezTo>
                    <a:pt x="1522" y="2224"/>
                    <a:pt x="1522" y="2218"/>
                    <a:pt x="1540" y="2212"/>
                  </a:cubicBezTo>
                  <a:cubicBezTo>
                    <a:pt x="1540" y="2212"/>
                    <a:pt x="1540" y="2218"/>
                    <a:pt x="1552" y="2218"/>
                  </a:cubicBezTo>
                  <a:cubicBezTo>
                    <a:pt x="1558" y="2212"/>
                    <a:pt x="1576" y="2200"/>
                    <a:pt x="1582" y="2194"/>
                  </a:cubicBezTo>
                  <a:cubicBezTo>
                    <a:pt x="1582" y="2188"/>
                    <a:pt x="1588" y="2182"/>
                    <a:pt x="1588" y="2182"/>
                  </a:cubicBezTo>
                  <a:cubicBezTo>
                    <a:pt x="1582" y="2170"/>
                    <a:pt x="1576" y="2170"/>
                    <a:pt x="1576" y="2164"/>
                  </a:cubicBezTo>
                  <a:cubicBezTo>
                    <a:pt x="1564" y="2158"/>
                    <a:pt x="1564" y="2158"/>
                    <a:pt x="1564" y="2158"/>
                  </a:cubicBezTo>
                  <a:close/>
                  <a:moveTo>
                    <a:pt x="395" y="336"/>
                  </a:moveTo>
                  <a:lnTo>
                    <a:pt x="395" y="336"/>
                  </a:lnTo>
                  <a:cubicBezTo>
                    <a:pt x="353" y="390"/>
                    <a:pt x="281" y="420"/>
                    <a:pt x="209" y="426"/>
                  </a:cubicBezTo>
                  <a:cubicBezTo>
                    <a:pt x="209" y="432"/>
                    <a:pt x="215" y="462"/>
                    <a:pt x="215" y="468"/>
                  </a:cubicBezTo>
                  <a:cubicBezTo>
                    <a:pt x="215" y="474"/>
                    <a:pt x="215" y="486"/>
                    <a:pt x="209" y="492"/>
                  </a:cubicBezTo>
                  <a:cubicBezTo>
                    <a:pt x="203" y="504"/>
                    <a:pt x="203" y="510"/>
                    <a:pt x="203" y="528"/>
                  </a:cubicBezTo>
                  <a:cubicBezTo>
                    <a:pt x="203" y="540"/>
                    <a:pt x="197" y="546"/>
                    <a:pt x="192" y="558"/>
                  </a:cubicBezTo>
                  <a:cubicBezTo>
                    <a:pt x="299" y="558"/>
                    <a:pt x="299" y="558"/>
                    <a:pt x="299" y="558"/>
                  </a:cubicBezTo>
                  <a:cubicBezTo>
                    <a:pt x="317" y="564"/>
                    <a:pt x="335" y="576"/>
                    <a:pt x="353" y="576"/>
                  </a:cubicBezTo>
                  <a:cubicBezTo>
                    <a:pt x="377" y="570"/>
                    <a:pt x="395" y="558"/>
                    <a:pt x="413" y="552"/>
                  </a:cubicBezTo>
                  <a:cubicBezTo>
                    <a:pt x="443" y="546"/>
                    <a:pt x="473" y="576"/>
                    <a:pt x="491" y="558"/>
                  </a:cubicBezTo>
                  <a:cubicBezTo>
                    <a:pt x="521" y="534"/>
                    <a:pt x="527" y="462"/>
                    <a:pt x="521" y="426"/>
                  </a:cubicBezTo>
                  <a:cubicBezTo>
                    <a:pt x="503" y="372"/>
                    <a:pt x="449" y="336"/>
                    <a:pt x="395" y="336"/>
                  </a:cubicBezTo>
                  <a:close/>
                  <a:moveTo>
                    <a:pt x="761" y="0"/>
                  </a:moveTo>
                  <a:lnTo>
                    <a:pt x="761" y="0"/>
                  </a:lnTo>
                  <a:cubicBezTo>
                    <a:pt x="779" y="0"/>
                    <a:pt x="869" y="36"/>
                    <a:pt x="881" y="48"/>
                  </a:cubicBezTo>
                  <a:cubicBezTo>
                    <a:pt x="893" y="66"/>
                    <a:pt x="887" y="108"/>
                    <a:pt x="881" y="126"/>
                  </a:cubicBezTo>
                  <a:cubicBezTo>
                    <a:pt x="875" y="144"/>
                    <a:pt x="851" y="156"/>
                    <a:pt x="851" y="168"/>
                  </a:cubicBezTo>
                  <a:cubicBezTo>
                    <a:pt x="851" y="192"/>
                    <a:pt x="881" y="210"/>
                    <a:pt x="875" y="234"/>
                  </a:cubicBezTo>
                  <a:cubicBezTo>
                    <a:pt x="863" y="264"/>
                    <a:pt x="791" y="264"/>
                    <a:pt x="767" y="270"/>
                  </a:cubicBezTo>
                  <a:cubicBezTo>
                    <a:pt x="707" y="282"/>
                    <a:pt x="641" y="276"/>
                    <a:pt x="587" y="300"/>
                  </a:cubicBezTo>
                  <a:cubicBezTo>
                    <a:pt x="563" y="318"/>
                    <a:pt x="551" y="348"/>
                    <a:pt x="521" y="324"/>
                  </a:cubicBezTo>
                  <a:cubicBezTo>
                    <a:pt x="497" y="234"/>
                    <a:pt x="497" y="234"/>
                    <a:pt x="497" y="234"/>
                  </a:cubicBezTo>
                  <a:cubicBezTo>
                    <a:pt x="515" y="222"/>
                    <a:pt x="545" y="204"/>
                    <a:pt x="521" y="180"/>
                  </a:cubicBezTo>
                  <a:cubicBezTo>
                    <a:pt x="461" y="120"/>
                    <a:pt x="461" y="120"/>
                    <a:pt x="461" y="120"/>
                  </a:cubicBezTo>
                  <a:cubicBezTo>
                    <a:pt x="437" y="96"/>
                    <a:pt x="413" y="114"/>
                    <a:pt x="389" y="114"/>
                  </a:cubicBezTo>
                  <a:cubicBezTo>
                    <a:pt x="389" y="102"/>
                    <a:pt x="413" y="72"/>
                    <a:pt x="419" y="66"/>
                  </a:cubicBezTo>
                  <a:cubicBezTo>
                    <a:pt x="425" y="60"/>
                    <a:pt x="437" y="24"/>
                    <a:pt x="443" y="24"/>
                  </a:cubicBezTo>
                  <a:cubicBezTo>
                    <a:pt x="467" y="24"/>
                    <a:pt x="533" y="66"/>
                    <a:pt x="557" y="78"/>
                  </a:cubicBezTo>
                  <a:cubicBezTo>
                    <a:pt x="581" y="96"/>
                    <a:pt x="599" y="132"/>
                    <a:pt x="635" y="132"/>
                  </a:cubicBezTo>
                  <a:cubicBezTo>
                    <a:pt x="689" y="120"/>
                    <a:pt x="743" y="66"/>
                    <a:pt x="761" y="0"/>
                  </a:cubicBezTo>
                  <a:close/>
                  <a:moveTo>
                    <a:pt x="965" y="1151"/>
                  </a:moveTo>
                  <a:lnTo>
                    <a:pt x="965" y="1151"/>
                  </a:lnTo>
                  <a:cubicBezTo>
                    <a:pt x="988" y="1145"/>
                    <a:pt x="988" y="1145"/>
                    <a:pt x="988" y="1145"/>
                  </a:cubicBezTo>
                  <a:cubicBezTo>
                    <a:pt x="1036" y="1139"/>
                    <a:pt x="1030" y="1097"/>
                    <a:pt x="1012" y="1061"/>
                  </a:cubicBezTo>
                  <a:cubicBezTo>
                    <a:pt x="1007" y="1055"/>
                    <a:pt x="1000" y="1043"/>
                    <a:pt x="1000" y="1031"/>
                  </a:cubicBezTo>
                  <a:cubicBezTo>
                    <a:pt x="988" y="1013"/>
                    <a:pt x="983" y="1007"/>
                    <a:pt x="965" y="995"/>
                  </a:cubicBezTo>
                  <a:cubicBezTo>
                    <a:pt x="917" y="983"/>
                    <a:pt x="917" y="983"/>
                    <a:pt x="917" y="983"/>
                  </a:cubicBezTo>
                  <a:cubicBezTo>
                    <a:pt x="904" y="989"/>
                    <a:pt x="881" y="959"/>
                    <a:pt x="881" y="947"/>
                  </a:cubicBezTo>
                  <a:cubicBezTo>
                    <a:pt x="881" y="929"/>
                    <a:pt x="899" y="917"/>
                    <a:pt x="893" y="899"/>
                  </a:cubicBezTo>
                  <a:cubicBezTo>
                    <a:pt x="881" y="863"/>
                    <a:pt x="809" y="893"/>
                    <a:pt x="839" y="845"/>
                  </a:cubicBezTo>
                  <a:cubicBezTo>
                    <a:pt x="851" y="815"/>
                    <a:pt x="821" y="803"/>
                    <a:pt x="797" y="803"/>
                  </a:cubicBezTo>
                  <a:cubicBezTo>
                    <a:pt x="749" y="803"/>
                    <a:pt x="725" y="827"/>
                    <a:pt x="683" y="845"/>
                  </a:cubicBezTo>
                  <a:cubicBezTo>
                    <a:pt x="659" y="851"/>
                    <a:pt x="557" y="833"/>
                    <a:pt x="539" y="815"/>
                  </a:cubicBezTo>
                  <a:cubicBezTo>
                    <a:pt x="515" y="803"/>
                    <a:pt x="485" y="791"/>
                    <a:pt x="461" y="780"/>
                  </a:cubicBezTo>
                  <a:cubicBezTo>
                    <a:pt x="467" y="719"/>
                    <a:pt x="497" y="714"/>
                    <a:pt x="479" y="660"/>
                  </a:cubicBezTo>
                  <a:cubicBezTo>
                    <a:pt x="461" y="618"/>
                    <a:pt x="587" y="630"/>
                    <a:pt x="605" y="630"/>
                  </a:cubicBezTo>
                  <a:cubicBezTo>
                    <a:pt x="623" y="708"/>
                    <a:pt x="671" y="780"/>
                    <a:pt x="755" y="726"/>
                  </a:cubicBezTo>
                  <a:cubicBezTo>
                    <a:pt x="773" y="714"/>
                    <a:pt x="815" y="732"/>
                    <a:pt x="827" y="708"/>
                  </a:cubicBezTo>
                  <a:cubicBezTo>
                    <a:pt x="857" y="636"/>
                    <a:pt x="887" y="660"/>
                    <a:pt x="851" y="582"/>
                  </a:cubicBezTo>
                  <a:cubicBezTo>
                    <a:pt x="833" y="546"/>
                    <a:pt x="941" y="552"/>
                    <a:pt x="959" y="558"/>
                  </a:cubicBezTo>
                  <a:cubicBezTo>
                    <a:pt x="983" y="558"/>
                    <a:pt x="1018" y="552"/>
                    <a:pt x="1048" y="546"/>
                  </a:cubicBezTo>
                  <a:cubicBezTo>
                    <a:pt x="1114" y="540"/>
                    <a:pt x="1030" y="534"/>
                    <a:pt x="1030" y="498"/>
                  </a:cubicBezTo>
                  <a:cubicBezTo>
                    <a:pt x="1036" y="408"/>
                    <a:pt x="1036" y="408"/>
                    <a:pt x="1036" y="408"/>
                  </a:cubicBezTo>
                  <a:cubicBezTo>
                    <a:pt x="1084" y="384"/>
                    <a:pt x="1054" y="480"/>
                    <a:pt x="1138" y="438"/>
                  </a:cubicBezTo>
                  <a:cubicBezTo>
                    <a:pt x="1174" y="438"/>
                    <a:pt x="1186" y="456"/>
                    <a:pt x="1210" y="420"/>
                  </a:cubicBezTo>
                  <a:cubicBezTo>
                    <a:pt x="1240" y="366"/>
                    <a:pt x="1258" y="300"/>
                    <a:pt x="1270" y="240"/>
                  </a:cubicBezTo>
                  <a:cubicBezTo>
                    <a:pt x="1276" y="198"/>
                    <a:pt x="1180" y="216"/>
                    <a:pt x="1180" y="180"/>
                  </a:cubicBezTo>
                  <a:cubicBezTo>
                    <a:pt x="1180" y="162"/>
                    <a:pt x="1192" y="72"/>
                    <a:pt x="1204" y="66"/>
                  </a:cubicBezTo>
                  <a:cubicBezTo>
                    <a:pt x="1204" y="66"/>
                    <a:pt x="1240" y="90"/>
                    <a:pt x="1246" y="90"/>
                  </a:cubicBezTo>
                  <a:cubicBezTo>
                    <a:pt x="1288" y="108"/>
                    <a:pt x="1330" y="114"/>
                    <a:pt x="1378" y="102"/>
                  </a:cubicBezTo>
                  <a:cubicBezTo>
                    <a:pt x="1432" y="84"/>
                    <a:pt x="1372" y="66"/>
                    <a:pt x="1402" y="42"/>
                  </a:cubicBezTo>
                  <a:cubicBezTo>
                    <a:pt x="1408" y="36"/>
                    <a:pt x="1462" y="18"/>
                    <a:pt x="1462" y="31"/>
                  </a:cubicBezTo>
                  <a:cubicBezTo>
                    <a:pt x="1462" y="48"/>
                    <a:pt x="1438" y="78"/>
                    <a:pt x="1462" y="84"/>
                  </a:cubicBezTo>
                  <a:cubicBezTo>
                    <a:pt x="1498" y="108"/>
                    <a:pt x="1546" y="126"/>
                    <a:pt x="1588" y="138"/>
                  </a:cubicBezTo>
                  <a:cubicBezTo>
                    <a:pt x="1612" y="150"/>
                    <a:pt x="1648" y="150"/>
                    <a:pt x="1630" y="180"/>
                  </a:cubicBezTo>
                  <a:cubicBezTo>
                    <a:pt x="1606" y="216"/>
                    <a:pt x="1588" y="264"/>
                    <a:pt x="1558" y="300"/>
                  </a:cubicBezTo>
                  <a:cubicBezTo>
                    <a:pt x="1516" y="348"/>
                    <a:pt x="1522" y="378"/>
                    <a:pt x="1522" y="444"/>
                  </a:cubicBezTo>
                  <a:cubicBezTo>
                    <a:pt x="1510" y="492"/>
                    <a:pt x="1510" y="552"/>
                    <a:pt x="1450" y="576"/>
                  </a:cubicBezTo>
                  <a:cubicBezTo>
                    <a:pt x="1426" y="582"/>
                    <a:pt x="1402" y="582"/>
                    <a:pt x="1372" y="582"/>
                  </a:cubicBezTo>
                  <a:cubicBezTo>
                    <a:pt x="1366" y="582"/>
                    <a:pt x="1306" y="576"/>
                    <a:pt x="1300" y="576"/>
                  </a:cubicBezTo>
                  <a:cubicBezTo>
                    <a:pt x="1300" y="606"/>
                    <a:pt x="1312" y="636"/>
                    <a:pt x="1312" y="660"/>
                  </a:cubicBezTo>
                  <a:cubicBezTo>
                    <a:pt x="1318" y="696"/>
                    <a:pt x="1318" y="743"/>
                    <a:pt x="1330" y="774"/>
                  </a:cubicBezTo>
                  <a:cubicBezTo>
                    <a:pt x="1330" y="821"/>
                    <a:pt x="1330" y="839"/>
                    <a:pt x="1384" y="845"/>
                  </a:cubicBezTo>
                  <a:cubicBezTo>
                    <a:pt x="1486" y="857"/>
                    <a:pt x="1582" y="815"/>
                    <a:pt x="1690" y="833"/>
                  </a:cubicBezTo>
                  <a:cubicBezTo>
                    <a:pt x="1738" y="839"/>
                    <a:pt x="1726" y="911"/>
                    <a:pt x="1756" y="947"/>
                  </a:cubicBezTo>
                  <a:cubicBezTo>
                    <a:pt x="1780" y="971"/>
                    <a:pt x="1917" y="1055"/>
                    <a:pt x="1953" y="1049"/>
                  </a:cubicBezTo>
                  <a:cubicBezTo>
                    <a:pt x="2031" y="1037"/>
                    <a:pt x="1965" y="893"/>
                    <a:pt x="2097" y="887"/>
                  </a:cubicBezTo>
                  <a:cubicBezTo>
                    <a:pt x="2181" y="875"/>
                    <a:pt x="2139" y="821"/>
                    <a:pt x="2205" y="791"/>
                  </a:cubicBezTo>
                  <a:cubicBezTo>
                    <a:pt x="2253" y="767"/>
                    <a:pt x="2307" y="780"/>
                    <a:pt x="2349" y="750"/>
                  </a:cubicBezTo>
                  <a:cubicBezTo>
                    <a:pt x="2349" y="714"/>
                    <a:pt x="2301" y="714"/>
                    <a:pt x="2349" y="666"/>
                  </a:cubicBezTo>
                  <a:cubicBezTo>
                    <a:pt x="2361" y="654"/>
                    <a:pt x="2397" y="606"/>
                    <a:pt x="2403" y="588"/>
                  </a:cubicBezTo>
                  <a:cubicBezTo>
                    <a:pt x="2415" y="588"/>
                    <a:pt x="2457" y="630"/>
                    <a:pt x="2475" y="636"/>
                  </a:cubicBezTo>
                  <a:cubicBezTo>
                    <a:pt x="2511" y="654"/>
                    <a:pt x="2511" y="642"/>
                    <a:pt x="2547" y="630"/>
                  </a:cubicBezTo>
                  <a:cubicBezTo>
                    <a:pt x="2595" y="618"/>
                    <a:pt x="2606" y="624"/>
                    <a:pt x="2613" y="582"/>
                  </a:cubicBezTo>
                  <a:cubicBezTo>
                    <a:pt x="2613" y="558"/>
                    <a:pt x="2672" y="552"/>
                    <a:pt x="2690" y="540"/>
                  </a:cubicBezTo>
                  <a:cubicBezTo>
                    <a:pt x="2726" y="498"/>
                    <a:pt x="2726" y="498"/>
                    <a:pt x="2726" y="498"/>
                  </a:cubicBezTo>
                  <a:cubicBezTo>
                    <a:pt x="2744" y="510"/>
                    <a:pt x="2768" y="510"/>
                    <a:pt x="2774" y="522"/>
                  </a:cubicBezTo>
                  <a:cubicBezTo>
                    <a:pt x="2810" y="564"/>
                    <a:pt x="2816" y="558"/>
                    <a:pt x="2864" y="564"/>
                  </a:cubicBezTo>
                  <a:cubicBezTo>
                    <a:pt x="2888" y="570"/>
                    <a:pt x="2906" y="594"/>
                    <a:pt x="2918" y="612"/>
                  </a:cubicBezTo>
                  <a:cubicBezTo>
                    <a:pt x="2930" y="624"/>
                    <a:pt x="2924" y="642"/>
                    <a:pt x="2930" y="660"/>
                  </a:cubicBezTo>
                  <a:cubicBezTo>
                    <a:pt x="2936" y="690"/>
                    <a:pt x="2984" y="660"/>
                    <a:pt x="3002" y="678"/>
                  </a:cubicBezTo>
                  <a:cubicBezTo>
                    <a:pt x="3014" y="684"/>
                    <a:pt x="3014" y="738"/>
                    <a:pt x="3020" y="750"/>
                  </a:cubicBezTo>
                  <a:cubicBezTo>
                    <a:pt x="3020" y="791"/>
                    <a:pt x="3008" y="833"/>
                    <a:pt x="2978" y="863"/>
                  </a:cubicBezTo>
                  <a:cubicBezTo>
                    <a:pt x="2936" y="899"/>
                    <a:pt x="2894" y="959"/>
                    <a:pt x="2912" y="1013"/>
                  </a:cubicBezTo>
                  <a:cubicBezTo>
                    <a:pt x="2924" y="1043"/>
                    <a:pt x="2756" y="1127"/>
                    <a:pt x="2720" y="1139"/>
                  </a:cubicBezTo>
                  <a:cubicBezTo>
                    <a:pt x="2660" y="1163"/>
                    <a:pt x="2672" y="1181"/>
                    <a:pt x="2678" y="1103"/>
                  </a:cubicBezTo>
                  <a:cubicBezTo>
                    <a:pt x="2678" y="1055"/>
                    <a:pt x="2565" y="1073"/>
                    <a:pt x="2529" y="1067"/>
                  </a:cubicBezTo>
                  <a:cubicBezTo>
                    <a:pt x="2511" y="1061"/>
                    <a:pt x="2499" y="1037"/>
                    <a:pt x="2481" y="1049"/>
                  </a:cubicBezTo>
                  <a:cubicBezTo>
                    <a:pt x="2439" y="1073"/>
                    <a:pt x="2475" y="1145"/>
                    <a:pt x="2439" y="1169"/>
                  </a:cubicBezTo>
                  <a:cubicBezTo>
                    <a:pt x="2373" y="1223"/>
                    <a:pt x="2319" y="1175"/>
                    <a:pt x="2283" y="1265"/>
                  </a:cubicBezTo>
                  <a:cubicBezTo>
                    <a:pt x="2247" y="1355"/>
                    <a:pt x="2223" y="1421"/>
                    <a:pt x="2151" y="1486"/>
                  </a:cubicBezTo>
                  <a:cubicBezTo>
                    <a:pt x="2139" y="1510"/>
                    <a:pt x="2139" y="1510"/>
                    <a:pt x="2139" y="1510"/>
                  </a:cubicBezTo>
                  <a:cubicBezTo>
                    <a:pt x="2079" y="1523"/>
                    <a:pt x="2079" y="1523"/>
                    <a:pt x="2079" y="1523"/>
                  </a:cubicBezTo>
                  <a:cubicBezTo>
                    <a:pt x="2049" y="1528"/>
                    <a:pt x="2055" y="1505"/>
                    <a:pt x="2037" y="1505"/>
                  </a:cubicBezTo>
                  <a:cubicBezTo>
                    <a:pt x="1995" y="1499"/>
                    <a:pt x="1989" y="1523"/>
                    <a:pt x="1971" y="1547"/>
                  </a:cubicBezTo>
                  <a:cubicBezTo>
                    <a:pt x="1929" y="1612"/>
                    <a:pt x="1899" y="1469"/>
                    <a:pt x="1869" y="1493"/>
                  </a:cubicBezTo>
                  <a:cubicBezTo>
                    <a:pt x="1839" y="1523"/>
                    <a:pt x="1869" y="1570"/>
                    <a:pt x="1809" y="1565"/>
                  </a:cubicBezTo>
                  <a:cubicBezTo>
                    <a:pt x="1767" y="1558"/>
                    <a:pt x="1738" y="1517"/>
                    <a:pt x="1719" y="1481"/>
                  </a:cubicBezTo>
                  <a:cubicBezTo>
                    <a:pt x="1684" y="1421"/>
                    <a:pt x="1612" y="1385"/>
                    <a:pt x="1558" y="1343"/>
                  </a:cubicBezTo>
                  <a:cubicBezTo>
                    <a:pt x="1510" y="1307"/>
                    <a:pt x="1546" y="1325"/>
                    <a:pt x="1492" y="1343"/>
                  </a:cubicBezTo>
                  <a:cubicBezTo>
                    <a:pt x="1426" y="1379"/>
                    <a:pt x="1390" y="1391"/>
                    <a:pt x="1312" y="1397"/>
                  </a:cubicBezTo>
                  <a:cubicBezTo>
                    <a:pt x="1090" y="1421"/>
                    <a:pt x="1090" y="1421"/>
                    <a:pt x="1090" y="1421"/>
                  </a:cubicBezTo>
                  <a:cubicBezTo>
                    <a:pt x="1072" y="1451"/>
                    <a:pt x="1132" y="1510"/>
                    <a:pt x="1144" y="1541"/>
                  </a:cubicBezTo>
                  <a:cubicBezTo>
                    <a:pt x="1162" y="1594"/>
                    <a:pt x="1126" y="1624"/>
                    <a:pt x="1180" y="1660"/>
                  </a:cubicBezTo>
                  <a:cubicBezTo>
                    <a:pt x="1204" y="1672"/>
                    <a:pt x="1228" y="1690"/>
                    <a:pt x="1240" y="1714"/>
                  </a:cubicBezTo>
                  <a:cubicBezTo>
                    <a:pt x="1276" y="1762"/>
                    <a:pt x="1294" y="1738"/>
                    <a:pt x="1342" y="1744"/>
                  </a:cubicBezTo>
                  <a:cubicBezTo>
                    <a:pt x="1360" y="1780"/>
                    <a:pt x="1360" y="1864"/>
                    <a:pt x="1390" y="1894"/>
                  </a:cubicBezTo>
                  <a:cubicBezTo>
                    <a:pt x="1402" y="1906"/>
                    <a:pt x="1420" y="1912"/>
                    <a:pt x="1432" y="1924"/>
                  </a:cubicBezTo>
                  <a:cubicBezTo>
                    <a:pt x="1468" y="1960"/>
                    <a:pt x="1462" y="1960"/>
                    <a:pt x="1468" y="2008"/>
                  </a:cubicBezTo>
                  <a:cubicBezTo>
                    <a:pt x="1474" y="2032"/>
                    <a:pt x="1504" y="2014"/>
                    <a:pt x="1498" y="2038"/>
                  </a:cubicBezTo>
                  <a:cubicBezTo>
                    <a:pt x="1480" y="2092"/>
                    <a:pt x="1492" y="2110"/>
                    <a:pt x="1432" y="2122"/>
                  </a:cubicBezTo>
                  <a:cubicBezTo>
                    <a:pt x="1408" y="2128"/>
                    <a:pt x="1378" y="2146"/>
                    <a:pt x="1372" y="2170"/>
                  </a:cubicBezTo>
                  <a:cubicBezTo>
                    <a:pt x="1366" y="2188"/>
                    <a:pt x="1360" y="2260"/>
                    <a:pt x="1336" y="2248"/>
                  </a:cubicBezTo>
                  <a:cubicBezTo>
                    <a:pt x="1282" y="2224"/>
                    <a:pt x="1252" y="2206"/>
                    <a:pt x="1198" y="2212"/>
                  </a:cubicBezTo>
                  <a:cubicBezTo>
                    <a:pt x="1174" y="2218"/>
                    <a:pt x="1108" y="2260"/>
                    <a:pt x="1096" y="2242"/>
                  </a:cubicBezTo>
                  <a:cubicBezTo>
                    <a:pt x="1078" y="2212"/>
                    <a:pt x="1084" y="2188"/>
                    <a:pt x="1054" y="2152"/>
                  </a:cubicBezTo>
                  <a:cubicBezTo>
                    <a:pt x="1042" y="2140"/>
                    <a:pt x="983" y="2116"/>
                    <a:pt x="965" y="2134"/>
                  </a:cubicBezTo>
                  <a:cubicBezTo>
                    <a:pt x="899" y="2200"/>
                    <a:pt x="923" y="2134"/>
                    <a:pt x="863" y="2158"/>
                  </a:cubicBezTo>
                  <a:cubicBezTo>
                    <a:pt x="839" y="2170"/>
                    <a:pt x="809" y="2170"/>
                    <a:pt x="815" y="2200"/>
                  </a:cubicBezTo>
                  <a:cubicBezTo>
                    <a:pt x="821" y="2212"/>
                    <a:pt x="839" y="2248"/>
                    <a:pt x="833" y="2260"/>
                  </a:cubicBezTo>
                  <a:cubicBezTo>
                    <a:pt x="827" y="2296"/>
                    <a:pt x="773" y="2397"/>
                    <a:pt x="749" y="2409"/>
                  </a:cubicBezTo>
                  <a:cubicBezTo>
                    <a:pt x="683" y="2451"/>
                    <a:pt x="641" y="2475"/>
                    <a:pt x="569" y="2493"/>
                  </a:cubicBezTo>
                  <a:cubicBezTo>
                    <a:pt x="557" y="2541"/>
                    <a:pt x="605" y="2601"/>
                    <a:pt x="605" y="2655"/>
                  </a:cubicBezTo>
                  <a:cubicBezTo>
                    <a:pt x="605" y="2685"/>
                    <a:pt x="497" y="2721"/>
                    <a:pt x="473" y="2715"/>
                  </a:cubicBezTo>
                  <a:cubicBezTo>
                    <a:pt x="443" y="2703"/>
                    <a:pt x="449" y="2661"/>
                    <a:pt x="437" y="2637"/>
                  </a:cubicBezTo>
                  <a:cubicBezTo>
                    <a:pt x="425" y="2607"/>
                    <a:pt x="473" y="2541"/>
                    <a:pt x="413" y="2559"/>
                  </a:cubicBezTo>
                  <a:cubicBezTo>
                    <a:pt x="389" y="2565"/>
                    <a:pt x="353" y="2559"/>
                    <a:pt x="341" y="2565"/>
                  </a:cubicBezTo>
                  <a:cubicBezTo>
                    <a:pt x="311" y="2583"/>
                    <a:pt x="287" y="2607"/>
                    <a:pt x="251" y="2589"/>
                  </a:cubicBezTo>
                  <a:cubicBezTo>
                    <a:pt x="221" y="2571"/>
                    <a:pt x="221" y="2541"/>
                    <a:pt x="209" y="2505"/>
                  </a:cubicBezTo>
                  <a:cubicBezTo>
                    <a:pt x="192" y="2469"/>
                    <a:pt x="150" y="2445"/>
                    <a:pt x="185" y="2403"/>
                  </a:cubicBezTo>
                  <a:cubicBezTo>
                    <a:pt x="221" y="2379"/>
                    <a:pt x="227" y="2397"/>
                    <a:pt x="245" y="2421"/>
                  </a:cubicBezTo>
                  <a:cubicBezTo>
                    <a:pt x="257" y="2445"/>
                    <a:pt x="275" y="2415"/>
                    <a:pt x="293" y="2433"/>
                  </a:cubicBezTo>
                  <a:cubicBezTo>
                    <a:pt x="335" y="2475"/>
                    <a:pt x="377" y="2415"/>
                    <a:pt x="419" y="2397"/>
                  </a:cubicBezTo>
                  <a:cubicBezTo>
                    <a:pt x="479" y="2373"/>
                    <a:pt x="419" y="2343"/>
                    <a:pt x="401" y="2319"/>
                  </a:cubicBezTo>
                  <a:cubicBezTo>
                    <a:pt x="365" y="2284"/>
                    <a:pt x="467" y="2277"/>
                    <a:pt x="473" y="2260"/>
                  </a:cubicBezTo>
                  <a:cubicBezTo>
                    <a:pt x="479" y="2224"/>
                    <a:pt x="473" y="2206"/>
                    <a:pt x="521" y="2206"/>
                  </a:cubicBezTo>
                  <a:cubicBezTo>
                    <a:pt x="551" y="2206"/>
                    <a:pt x="575" y="2242"/>
                    <a:pt x="593" y="2242"/>
                  </a:cubicBezTo>
                  <a:cubicBezTo>
                    <a:pt x="617" y="2242"/>
                    <a:pt x="653" y="2182"/>
                    <a:pt x="665" y="2164"/>
                  </a:cubicBezTo>
                  <a:cubicBezTo>
                    <a:pt x="671" y="2158"/>
                    <a:pt x="713" y="2104"/>
                    <a:pt x="707" y="2098"/>
                  </a:cubicBezTo>
                  <a:cubicBezTo>
                    <a:pt x="701" y="2068"/>
                    <a:pt x="671" y="2074"/>
                    <a:pt x="641" y="2068"/>
                  </a:cubicBezTo>
                  <a:cubicBezTo>
                    <a:pt x="623" y="2062"/>
                    <a:pt x="617" y="2062"/>
                    <a:pt x="611" y="2044"/>
                  </a:cubicBezTo>
                  <a:cubicBezTo>
                    <a:pt x="605" y="2020"/>
                    <a:pt x="611" y="2002"/>
                    <a:pt x="605" y="1984"/>
                  </a:cubicBezTo>
                  <a:cubicBezTo>
                    <a:pt x="599" y="1984"/>
                    <a:pt x="581" y="1996"/>
                    <a:pt x="569" y="2002"/>
                  </a:cubicBezTo>
                  <a:cubicBezTo>
                    <a:pt x="557" y="2008"/>
                    <a:pt x="545" y="2020"/>
                    <a:pt x="521" y="2020"/>
                  </a:cubicBezTo>
                  <a:cubicBezTo>
                    <a:pt x="515" y="2026"/>
                    <a:pt x="479" y="2062"/>
                    <a:pt x="473" y="2044"/>
                  </a:cubicBezTo>
                  <a:cubicBezTo>
                    <a:pt x="467" y="2026"/>
                    <a:pt x="467" y="2014"/>
                    <a:pt x="443" y="2026"/>
                  </a:cubicBezTo>
                  <a:cubicBezTo>
                    <a:pt x="437" y="2026"/>
                    <a:pt x="371" y="2110"/>
                    <a:pt x="365" y="2128"/>
                  </a:cubicBezTo>
                  <a:cubicBezTo>
                    <a:pt x="353" y="2158"/>
                    <a:pt x="323" y="2152"/>
                    <a:pt x="293" y="2152"/>
                  </a:cubicBezTo>
                  <a:cubicBezTo>
                    <a:pt x="275" y="2152"/>
                    <a:pt x="263" y="2170"/>
                    <a:pt x="251" y="2170"/>
                  </a:cubicBezTo>
                  <a:cubicBezTo>
                    <a:pt x="203" y="2170"/>
                    <a:pt x="233" y="2110"/>
                    <a:pt x="227" y="2080"/>
                  </a:cubicBezTo>
                  <a:cubicBezTo>
                    <a:pt x="227" y="2050"/>
                    <a:pt x="173" y="1960"/>
                    <a:pt x="137" y="1960"/>
                  </a:cubicBezTo>
                  <a:cubicBezTo>
                    <a:pt x="78" y="1960"/>
                    <a:pt x="84" y="1948"/>
                    <a:pt x="78" y="1894"/>
                  </a:cubicBezTo>
                  <a:cubicBezTo>
                    <a:pt x="72" y="1864"/>
                    <a:pt x="0" y="1822"/>
                    <a:pt x="42" y="1810"/>
                  </a:cubicBezTo>
                  <a:cubicBezTo>
                    <a:pt x="60" y="1810"/>
                    <a:pt x="72" y="1798"/>
                    <a:pt x="90" y="1792"/>
                  </a:cubicBezTo>
                  <a:cubicBezTo>
                    <a:pt x="113" y="1792"/>
                    <a:pt x="126" y="1798"/>
                    <a:pt x="150" y="1786"/>
                  </a:cubicBezTo>
                  <a:cubicBezTo>
                    <a:pt x="192" y="1726"/>
                    <a:pt x="281" y="1702"/>
                    <a:pt x="347" y="1654"/>
                  </a:cubicBezTo>
                  <a:cubicBezTo>
                    <a:pt x="359" y="1642"/>
                    <a:pt x="401" y="1672"/>
                    <a:pt x="377" y="1630"/>
                  </a:cubicBezTo>
                  <a:cubicBezTo>
                    <a:pt x="365" y="1600"/>
                    <a:pt x="347" y="1570"/>
                    <a:pt x="395" y="1558"/>
                  </a:cubicBezTo>
                  <a:cubicBezTo>
                    <a:pt x="443" y="1541"/>
                    <a:pt x="449" y="1510"/>
                    <a:pt x="509" y="1517"/>
                  </a:cubicBezTo>
                  <a:cubicBezTo>
                    <a:pt x="629" y="1523"/>
                    <a:pt x="587" y="1457"/>
                    <a:pt x="641" y="1385"/>
                  </a:cubicBezTo>
                  <a:cubicBezTo>
                    <a:pt x="683" y="1337"/>
                    <a:pt x="845" y="1325"/>
                    <a:pt x="917" y="1277"/>
                  </a:cubicBezTo>
                  <a:cubicBezTo>
                    <a:pt x="965" y="1151"/>
                    <a:pt x="965" y="1151"/>
                    <a:pt x="965" y="1151"/>
                  </a:cubicBezTo>
                  <a:close/>
                  <a:moveTo>
                    <a:pt x="2726" y="498"/>
                  </a:moveTo>
                  <a:lnTo>
                    <a:pt x="2726" y="498"/>
                  </a:lnTo>
                  <a:cubicBezTo>
                    <a:pt x="2750" y="486"/>
                    <a:pt x="2750" y="486"/>
                    <a:pt x="2750" y="486"/>
                  </a:cubicBezTo>
                  <a:cubicBezTo>
                    <a:pt x="2774" y="480"/>
                    <a:pt x="2804" y="474"/>
                    <a:pt x="2822" y="456"/>
                  </a:cubicBezTo>
                  <a:cubicBezTo>
                    <a:pt x="2834" y="438"/>
                    <a:pt x="2816" y="420"/>
                    <a:pt x="2810" y="402"/>
                  </a:cubicBezTo>
                  <a:cubicBezTo>
                    <a:pt x="2804" y="390"/>
                    <a:pt x="2798" y="372"/>
                    <a:pt x="2792" y="360"/>
                  </a:cubicBezTo>
                  <a:cubicBezTo>
                    <a:pt x="2786" y="342"/>
                    <a:pt x="2774" y="324"/>
                    <a:pt x="2774" y="306"/>
                  </a:cubicBezTo>
                  <a:cubicBezTo>
                    <a:pt x="2768" y="282"/>
                    <a:pt x="2768" y="258"/>
                    <a:pt x="2768" y="240"/>
                  </a:cubicBezTo>
                  <a:cubicBezTo>
                    <a:pt x="2750" y="240"/>
                    <a:pt x="2732" y="258"/>
                    <a:pt x="2714" y="258"/>
                  </a:cubicBezTo>
                  <a:cubicBezTo>
                    <a:pt x="2714" y="282"/>
                    <a:pt x="2714" y="300"/>
                    <a:pt x="2702" y="318"/>
                  </a:cubicBezTo>
                  <a:cubicBezTo>
                    <a:pt x="2696" y="330"/>
                    <a:pt x="2672" y="354"/>
                    <a:pt x="2672" y="366"/>
                  </a:cubicBezTo>
                  <a:cubicBezTo>
                    <a:pt x="2678" y="372"/>
                    <a:pt x="2684" y="396"/>
                    <a:pt x="2678" y="402"/>
                  </a:cubicBezTo>
                  <a:cubicBezTo>
                    <a:pt x="2678" y="420"/>
                    <a:pt x="2678" y="432"/>
                    <a:pt x="2690" y="450"/>
                  </a:cubicBezTo>
                  <a:cubicBezTo>
                    <a:pt x="2702" y="468"/>
                    <a:pt x="2714" y="480"/>
                    <a:pt x="2726" y="49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2" name="Freeform 136"/>
            <p:cNvSpPr>
              <a:spLocks noChangeArrowheads="1"/>
            </p:cNvSpPr>
            <p:nvPr/>
          </p:nvSpPr>
          <p:spPr bwMode="auto">
            <a:xfrm>
              <a:off x="4055973" y="1805053"/>
              <a:ext cx="1149609" cy="856442"/>
            </a:xfrm>
            <a:custGeom>
              <a:avLst/>
              <a:gdLst>
                <a:gd name="T0" fmla="*/ 1131591 w 3118"/>
                <a:gd name="T1" fmla="*/ 242461 h 2326"/>
                <a:gd name="T2" fmla="*/ 1163587 w 3118"/>
                <a:gd name="T3" fmla="*/ 290420 h 2326"/>
                <a:gd name="T4" fmla="*/ 1198782 w 3118"/>
                <a:gd name="T5" fmla="*/ 312801 h 2326"/>
                <a:gd name="T6" fmla="*/ 1249976 w 3118"/>
                <a:gd name="T7" fmla="*/ 335182 h 2326"/>
                <a:gd name="T8" fmla="*/ 1294237 w 3118"/>
                <a:gd name="T9" fmla="*/ 386338 h 2326"/>
                <a:gd name="T10" fmla="*/ 1332632 w 3118"/>
                <a:gd name="T11" fmla="*/ 420976 h 2326"/>
                <a:gd name="T12" fmla="*/ 1393425 w 3118"/>
                <a:gd name="T13" fmla="*/ 453481 h 2326"/>
                <a:gd name="T14" fmla="*/ 1511810 w 3118"/>
                <a:gd name="T15" fmla="*/ 488119 h 2326"/>
                <a:gd name="T16" fmla="*/ 1594999 w 3118"/>
                <a:gd name="T17" fmla="*/ 488119 h 2326"/>
                <a:gd name="T18" fmla="*/ 1617396 w 3118"/>
                <a:gd name="T19" fmla="*/ 542472 h 2326"/>
                <a:gd name="T20" fmla="*/ 1662191 w 3118"/>
                <a:gd name="T21" fmla="*/ 568051 h 2326"/>
                <a:gd name="T22" fmla="*/ 1642460 w 3118"/>
                <a:gd name="T23" fmla="*/ 593629 h 2326"/>
                <a:gd name="T24" fmla="*/ 1598199 w 3118"/>
                <a:gd name="T25" fmla="*/ 641588 h 2326"/>
                <a:gd name="T26" fmla="*/ 1662191 w 3118"/>
                <a:gd name="T27" fmla="*/ 651180 h 2326"/>
                <a:gd name="T28" fmla="*/ 1582201 w 3118"/>
                <a:gd name="T29" fmla="*/ 676758 h 2326"/>
                <a:gd name="T30" fmla="*/ 1367828 w 3118"/>
                <a:gd name="T31" fmla="*/ 695942 h 2326"/>
                <a:gd name="T32" fmla="*/ 1246243 w 3118"/>
                <a:gd name="T33" fmla="*/ 670364 h 2326"/>
                <a:gd name="T34" fmla="*/ 1141190 w 3118"/>
                <a:gd name="T35" fmla="*/ 718323 h 2326"/>
                <a:gd name="T36" fmla="*/ 997208 w 3118"/>
                <a:gd name="T37" fmla="*/ 769479 h 2326"/>
                <a:gd name="T38" fmla="*/ 859625 w 3118"/>
                <a:gd name="T39" fmla="*/ 737507 h 2326"/>
                <a:gd name="T40" fmla="*/ 767370 w 3118"/>
                <a:gd name="T41" fmla="*/ 763085 h 2326"/>
                <a:gd name="T42" fmla="*/ 722576 w 3118"/>
                <a:gd name="T43" fmla="*/ 849411 h 2326"/>
                <a:gd name="T44" fmla="*/ 735374 w 3118"/>
                <a:gd name="T45" fmla="*/ 884582 h 2326"/>
                <a:gd name="T46" fmla="*/ 632987 w 3118"/>
                <a:gd name="T47" fmla="*/ 906430 h 2326"/>
                <a:gd name="T48" fmla="*/ 524201 w 3118"/>
                <a:gd name="T49" fmla="*/ 925613 h 2326"/>
                <a:gd name="T50" fmla="*/ 473007 w 3118"/>
                <a:gd name="T51" fmla="*/ 1011940 h 2326"/>
                <a:gd name="T52" fmla="*/ 355155 w 3118"/>
                <a:gd name="T53" fmla="*/ 1133437 h 2326"/>
                <a:gd name="T54" fmla="*/ 153581 w 3118"/>
                <a:gd name="T55" fmla="*/ 1213369 h 2326"/>
                <a:gd name="T56" fmla="*/ 60792 w 3118"/>
                <a:gd name="T57" fmla="*/ 1181396 h 2326"/>
                <a:gd name="T58" fmla="*/ 54393 w 3118"/>
                <a:gd name="T59" fmla="*/ 1178199 h 2326"/>
                <a:gd name="T60" fmla="*/ 86389 w 3118"/>
                <a:gd name="T61" fmla="*/ 1114253 h 2326"/>
                <a:gd name="T62" fmla="*/ 137583 w 3118"/>
                <a:gd name="T63" fmla="*/ 1050307 h 2326"/>
                <a:gd name="T64" fmla="*/ 233571 w 3118"/>
                <a:gd name="T65" fmla="*/ 954389 h 2326"/>
                <a:gd name="T66" fmla="*/ 268766 w 3118"/>
                <a:gd name="T67" fmla="*/ 903232 h 2326"/>
                <a:gd name="T68" fmla="*/ 265567 w 3118"/>
                <a:gd name="T69" fmla="*/ 846214 h 2326"/>
                <a:gd name="T70" fmla="*/ 329559 w 3118"/>
                <a:gd name="T71" fmla="*/ 743901 h 2326"/>
                <a:gd name="T72" fmla="*/ 412215 w 3118"/>
                <a:gd name="T73" fmla="*/ 686350 h 2326"/>
                <a:gd name="T74" fmla="*/ 511402 w 3118"/>
                <a:gd name="T75" fmla="*/ 606418 h 2326"/>
                <a:gd name="T76" fmla="*/ 444211 w 3118"/>
                <a:gd name="T77" fmla="*/ 481724 h 2326"/>
                <a:gd name="T78" fmla="*/ 380752 w 3118"/>
                <a:gd name="T79" fmla="*/ 497710 h 2326"/>
                <a:gd name="T80" fmla="*/ 204774 w 3118"/>
                <a:gd name="T81" fmla="*/ 529683 h 2326"/>
                <a:gd name="T82" fmla="*/ 102387 w 3118"/>
                <a:gd name="T83" fmla="*/ 529683 h 2326"/>
                <a:gd name="T84" fmla="*/ 191976 w 3118"/>
                <a:gd name="T85" fmla="*/ 379944 h 2326"/>
                <a:gd name="T86" fmla="*/ 278365 w 3118"/>
                <a:gd name="T87" fmla="*/ 264842 h 2326"/>
                <a:gd name="T88" fmla="*/ 373820 w 3118"/>
                <a:gd name="T89" fmla="*/ 213685 h 2326"/>
                <a:gd name="T90" fmla="*/ 364221 w 3118"/>
                <a:gd name="T91" fmla="*/ 60215 h 2326"/>
                <a:gd name="T92" fmla="*/ 700179 w 3118"/>
                <a:gd name="T93" fmla="*/ 34637 h 2326"/>
                <a:gd name="T94" fmla="*/ 846827 w 3118"/>
                <a:gd name="T95" fmla="*/ 57018 h 2326"/>
                <a:gd name="T96" fmla="*/ 789767 w 3118"/>
                <a:gd name="T97" fmla="*/ 162529 h 2326"/>
                <a:gd name="T98" fmla="*/ 805765 w 3118"/>
                <a:gd name="T99" fmla="*/ 242461 h 2326"/>
                <a:gd name="T100" fmla="*/ 920417 w 3118"/>
                <a:gd name="T101" fmla="*/ 255250 h 2326"/>
                <a:gd name="T102" fmla="*/ 987609 w 3118"/>
                <a:gd name="T103" fmla="*/ 293617 h 2326"/>
                <a:gd name="T104" fmla="*/ 1131591 w 3118"/>
                <a:gd name="T105" fmla="*/ 242461 h 232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118" h="2326">
                  <a:moveTo>
                    <a:pt x="2122" y="455"/>
                  </a:moveTo>
                  <a:lnTo>
                    <a:pt x="2122" y="455"/>
                  </a:lnTo>
                  <a:cubicBezTo>
                    <a:pt x="2134" y="503"/>
                    <a:pt x="2134" y="503"/>
                    <a:pt x="2134" y="503"/>
                  </a:cubicBezTo>
                  <a:cubicBezTo>
                    <a:pt x="2152" y="521"/>
                    <a:pt x="2164" y="533"/>
                    <a:pt x="2182" y="545"/>
                  </a:cubicBezTo>
                  <a:cubicBezTo>
                    <a:pt x="2200" y="557"/>
                    <a:pt x="2212" y="557"/>
                    <a:pt x="2230" y="563"/>
                  </a:cubicBezTo>
                  <a:cubicBezTo>
                    <a:pt x="2236" y="569"/>
                    <a:pt x="2242" y="581"/>
                    <a:pt x="2248" y="587"/>
                  </a:cubicBezTo>
                  <a:cubicBezTo>
                    <a:pt x="2272" y="623"/>
                    <a:pt x="2302" y="617"/>
                    <a:pt x="2344" y="629"/>
                  </a:cubicBezTo>
                  <a:cubicBezTo>
                    <a:pt x="2403" y="695"/>
                    <a:pt x="2403" y="695"/>
                    <a:pt x="2403" y="695"/>
                  </a:cubicBezTo>
                  <a:cubicBezTo>
                    <a:pt x="2421" y="701"/>
                    <a:pt x="2415" y="713"/>
                    <a:pt x="2427" y="725"/>
                  </a:cubicBezTo>
                  <a:cubicBezTo>
                    <a:pt x="2451" y="743"/>
                    <a:pt x="2475" y="737"/>
                    <a:pt x="2499" y="743"/>
                  </a:cubicBezTo>
                  <a:cubicBezTo>
                    <a:pt x="2511" y="749"/>
                    <a:pt x="2505" y="785"/>
                    <a:pt x="2499" y="790"/>
                  </a:cubicBezTo>
                  <a:cubicBezTo>
                    <a:pt x="2475" y="874"/>
                    <a:pt x="2565" y="838"/>
                    <a:pt x="2613" y="851"/>
                  </a:cubicBezTo>
                  <a:cubicBezTo>
                    <a:pt x="2637" y="862"/>
                    <a:pt x="2667" y="874"/>
                    <a:pt x="2691" y="886"/>
                  </a:cubicBezTo>
                  <a:cubicBezTo>
                    <a:pt x="2709" y="904"/>
                    <a:pt x="2811" y="922"/>
                    <a:pt x="2835" y="916"/>
                  </a:cubicBezTo>
                  <a:cubicBezTo>
                    <a:pt x="2877" y="898"/>
                    <a:pt x="2901" y="874"/>
                    <a:pt x="2949" y="874"/>
                  </a:cubicBezTo>
                  <a:cubicBezTo>
                    <a:pt x="2973" y="874"/>
                    <a:pt x="3003" y="886"/>
                    <a:pt x="2991" y="916"/>
                  </a:cubicBezTo>
                  <a:cubicBezTo>
                    <a:pt x="2961" y="964"/>
                    <a:pt x="3033" y="934"/>
                    <a:pt x="3045" y="970"/>
                  </a:cubicBezTo>
                  <a:cubicBezTo>
                    <a:pt x="3051" y="988"/>
                    <a:pt x="3033" y="1000"/>
                    <a:pt x="3033" y="1018"/>
                  </a:cubicBezTo>
                  <a:cubicBezTo>
                    <a:pt x="3033" y="1030"/>
                    <a:pt x="3056" y="1060"/>
                    <a:pt x="3069" y="1054"/>
                  </a:cubicBezTo>
                  <a:cubicBezTo>
                    <a:pt x="3117" y="1066"/>
                    <a:pt x="3117" y="1066"/>
                    <a:pt x="3117" y="1066"/>
                  </a:cubicBezTo>
                  <a:cubicBezTo>
                    <a:pt x="3104" y="1078"/>
                    <a:pt x="3098" y="1096"/>
                    <a:pt x="3080" y="1114"/>
                  </a:cubicBezTo>
                  <a:cubicBezTo>
                    <a:pt x="3069" y="1120"/>
                    <a:pt x="3051" y="1126"/>
                    <a:pt x="3039" y="1132"/>
                  </a:cubicBezTo>
                  <a:cubicBezTo>
                    <a:pt x="3015" y="1144"/>
                    <a:pt x="2991" y="1180"/>
                    <a:pt x="2997" y="1204"/>
                  </a:cubicBezTo>
                  <a:cubicBezTo>
                    <a:pt x="3003" y="1216"/>
                    <a:pt x="3033" y="1216"/>
                    <a:pt x="3045" y="1216"/>
                  </a:cubicBezTo>
                  <a:cubicBezTo>
                    <a:pt x="3069" y="1216"/>
                    <a:pt x="3098" y="1216"/>
                    <a:pt x="3117" y="1222"/>
                  </a:cubicBezTo>
                  <a:cubicBezTo>
                    <a:pt x="2967" y="1270"/>
                    <a:pt x="2967" y="1270"/>
                    <a:pt x="2967" y="1270"/>
                  </a:cubicBezTo>
                  <a:cubicBezTo>
                    <a:pt x="2931" y="1288"/>
                    <a:pt x="2823" y="1372"/>
                    <a:pt x="2787" y="1330"/>
                  </a:cubicBezTo>
                  <a:cubicBezTo>
                    <a:pt x="2745" y="1276"/>
                    <a:pt x="2619" y="1300"/>
                    <a:pt x="2565" y="1306"/>
                  </a:cubicBezTo>
                  <a:cubicBezTo>
                    <a:pt x="2529" y="1312"/>
                    <a:pt x="2529" y="1294"/>
                    <a:pt x="2505" y="1282"/>
                  </a:cubicBezTo>
                  <a:cubicBezTo>
                    <a:pt x="2475" y="1270"/>
                    <a:pt x="2361" y="1240"/>
                    <a:pt x="2337" y="1258"/>
                  </a:cubicBezTo>
                  <a:cubicBezTo>
                    <a:pt x="2302" y="1276"/>
                    <a:pt x="2283" y="1306"/>
                    <a:pt x="2242" y="1312"/>
                  </a:cubicBezTo>
                  <a:cubicBezTo>
                    <a:pt x="2200" y="1324"/>
                    <a:pt x="2182" y="1324"/>
                    <a:pt x="2140" y="1348"/>
                  </a:cubicBezTo>
                  <a:cubicBezTo>
                    <a:pt x="2116" y="1366"/>
                    <a:pt x="2110" y="1414"/>
                    <a:pt x="2080" y="1426"/>
                  </a:cubicBezTo>
                  <a:cubicBezTo>
                    <a:pt x="2044" y="1444"/>
                    <a:pt x="1912" y="1462"/>
                    <a:pt x="1870" y="1444"/>
                  </a:cubicBezTo>
                  <a:cubicBezTo>
                    <a:pt x="1834" y="1426"/>
                    <a:pt x="1792" y="1450"/>
                    <a:pt x="1750" y="1438"/>
                  </a:cubicBezTo>
                  <a:cubicBezTo>
                    <a:pt x="1696" y="1426"/>
                    <a:pt x="1612" y="1450"/>
                    <a:pt x="1612" y="1384"/>
                  </a:cubicBezTo>
                  <a:cubicBezTo>
                    <a:pt x="1606" y="1378"/>
                    <a:pt x="1582" y="1384"/>
                    <a:pt x="1576" y="1384"/>
                  </a:cubicBezTo>
                  <a:cubicBezTo>
                    <a:pt x="1564" y="1390"/>
                    <a:pt x="1397" y="1360"/>
                    <a:pt x="1439" y="1432"/>
                  </a:cubicBezTo>
                  <a:cubicBezTo>
                    <a:pt x="1463" y="1474"/>
                    <a:pt x="1439" y="1522"/>
                    <a:pt x="1397" y="1534"/>
                  </a:cubicBezTo>
                  <a:cubicBezTo>
                    <a:pt x="1343" y="1552"/>
                    <a:pt x="1373" y="1576"/>
                    <a:pt x="1355" y="1594"/>
                  </a:cubicBezTo>
                  <a:cubicBezTo>
                    <a:pt x="1343" y="1605"/>
                    <a:pt x="1319" y="1605"/>
                    <a:pt x="1349" y="1629"/>
                  </a:cubicBezTo>
                  <a:cubicBezTo>
                    <a:pt x="1361" y="1641"/>
                    <a:pt x="1379" y="1636"/>
                    <a:pt x="1379" y="1660"/>
                  </a:cubicBezTo>
                  <a:cubicBezTo>
                    <a:pt x="1379" y="1725"/>
                    <a:pt x="1271" y="1719"/>
                    <a:pt x="1229" y="1719"/>
                  </a:cubicBezTo>
                  <a:cubicBezTo>
                    <a:pt x="1211" y="1719"/>
                    <a:pt x="1205" y="1695"/>
                    <a:pt x="1187" y="1701"/>
                  </a:cubicBezTo>
                  <a:cubicBezTo>
                    <a:pt x="1151" y="1713"/>
                    <a:pt x="1127" y="1767"/>
                    <a:pt x="1091" y="1743"/>
                  </a:cubicBezTo>
                  <a:cubicBezTo>
                    <a:pt x="1061" y="1713"/>
                    <a:pt x="1031" y="1713"/>
                    <a:pt x="983" y="1737"/>
                  </a:cubicBezTo>
                  <a:cubicBezTo>
                    <a:pt x="953" y="1749"/>
                    <a:pt x="989" y="1773"/>
                    <a:pt x="971" y="1791"/>
                  </a:cubicBezTo>
                  <a:cubicBezTo>
                    <a:pt x="935" y="1833"/>
                    <a:pt x="893" y="1821"/>
                    <a:pt x="887" y="1899"/>
                  </a:cubicBezTo>
                  <a:cubicBezTo>
                    <a:pt x="857" y="1959"/>
                    <a:pt x="845" y="2037"/>
                    <a:pt x="761" y="2037"/>
                  </a:cubicBezTo>
                  <a:cubicBezTo>
                    <a:pt x="659" y="2037"/>
                    <a:pt x="719" y="2073"/>
                    <a:pt x="666" y="2127"/>
                  </a:cubicBezTo>
                  <a:cubicBezTo>
                    <a:pt x="582" y="2229"/>
                    <a:pt x="552" y="1989"/>
                    <a:pt x="462" y="2127"/>
                  </a:cubicBezTo>
                  <a:cubicBezTo>
                    <a:pt x="420" y="2187"/>
                    <a:pt x="360" y="2247"/>
                    <a:pt x="288" y="2277"/>
                  </a:cubicBezTo>
                  <a:cubicBezTo>
                    <a:pt x="180" y="2325"/>
                    <a:pt x="186" y="2253"/>
                    <a:pt x="168" y="2169"/>
                  </a:cubicBezTo>
                  <a:cubicBezTo>
                    <a:pt x="114" y="2217"/>
                    <a:pt x="114" y="2217"/>
                    <a:pt x="114" y="2217"/>
                  </a:cubicBezTo>
                  <a:cubicBezTo>
                    <a:pt x="114" y="2217"/>
                    <a:pt x="108" y="2211"/>
                    <a:pt x="102" y="2211"/>
                  </a:cubicBezTo>
                  <a:cubicBezTo>
                    <a:pt x="72" y="2193"/>
                    <a:pt x="0" y="2205"/>
                    <a:pt x="36" y="2157"/>
                  </a:cubicBezTo>
                  <a:cubicBezTo>
                    <a:pt x="60" y="2127"/>
                    <a:pt x="138" y="2133"/>
                    <a:pt x="162" y="2091"/>
                  </a:cubicBezTo>
                  <a:cubicBezTo>
                    <a:pt x="168" y="2067"/>
                    <a:pt x="168" y="2043"/>
                    <a:pt x="186" y="2025"/>
                  </a:cubicBezTo>
                  <a:cubicBezTo>
                    <a:pt x="204" y="2001"/>
                    <a:pt x="240" y="1995"/>
                    <a:pt x="258" y="1971"/>
                  </a:cubicBezTo>
                  <a:cubicBezTo>
                    <a:pt x="288" y="1929"/>
                    <a:pt x="366" y="1911"/>
                    <a:pt x="384" y="1863"/>
                  </a:cubicBezTo>
                  <a:cubicBezTo>
                    <a:pt x="402" y="1815"/>
                    <a:pt x="402" y="1815"/>
                    <a:pt x="438" y="1791"/>
                  </a:cubicBezTo>
                  <a:cubicBezTo>
                    <a:pt x="462" y="1779"/>
                    <a:pt x="456" y="1737"/>
                    <a:pt x="480" y="1725"/>
                  </a:cubicBezTo>
                  <a:cubicBezTo>
                    <a:pt x="492" y="1725"/>
                    <a:pt x="504" y="1707"/>
                    <a:pt x="504" y="1695"/>
                  </a:cubicBezTo>
                  <a:cubicBezTo>
                    <a:pt x="504" y="1660"/>
                    <a:pt x="474" y="1683"/>
                    <a:pt x="498" y="1636"/>
                  </a:cubicBezTo>
                  <a:cubicBezTo>
                    <a:pt x="504" y="1623"/>
                    <a:pt x="498" y="1599"/>
                    <a:pt x="498" y="1588"/>
                  </a:cubicBezTo>
                  <a:cubicBezTo>
                    <a:pt x="486" y="1552"/>
                    <a:pt x="456" y="1486"/>
                    <a:pt x="462" y="1450"/>
                  </a:cubicBezTo>
                  <a:cubicBezTo>
                    <a:pt x="480" y="1360"/>
                    <a:pt x="558" y="1414"/>
                    <a:pt x="618" y="1396"/>
                  </a:cubicBezTo>
                  <a:cubicBezTo>
                    <a:pt x="659" y="1390"/>
                    <a:pt x="696" y="1378"/>
                    <a:pt x="738" y="1366"/>
                  </a:cubicBezTo>
                  <a:cubicBezTo>
                    <a:pt x="773" y="1288"/>
                    <a:pt x="773" y="1288"/>
                    <a:pt x="773" y="1288"/>
                  </a:cubicBezTo>
                  <a:cubicBezTo>
                    <a:pt x="779" y="1258"/>
                    <a:pt x="791" y="1186"/>
                    <a:pt x="821" y="1174"/>
                  </a:cubicBezTo>
                  <a:cubicBezTo>
                    <a:pt x="857" y="1168"/>
                    <a:pt x="959" y="1198"/>
                    <a:pt x="959" y="1138"/>
                  </a:cubicBezTo>
                  <a:cubicBezTo>
                    <a:pt x="959" y="1066"/>
                    <a:pt x="947" y="952"/>
                    <a:pt x="869" y="940"/>
                  </a:cubicBezTo>
                  <a:cubicBezTo>
                    <a:pt x="827" y="934"/>
                    <a:pt x="851" y="916"/>
                    <a:pt x="833" y="904"/>
                  </a:cubicBezTo>
                  <a:cubicBezTo>
                    <a:pt x="815" y="898"/>
                    <a:pt x="791" y="904"/>
                    <a:pt x="767" y="886"/>
                  </a:cubicBezTo>
                  <a:cubicBezTo>
                    <a:pt x="749" y="874"/>
                    <a:pt x="725" y="922"/>
                    <a:pt x="714" y="934"/>
                  </a:cubicBezTo>
                  <a:cubicBezTo>
                    <a:pt x="677" y="976"/>
                    <a:pt x="635" y="958"/>
                    <a:pt x="588" y="958"/>
                  </a:cubicBezTo>
                  <a:cubicBezTo>
                    <a:pt x="516" y="964"/>
                    <a:pt x="450" y="976"/>
                    <a:pt x="384" y="994"/>
                  </a:cubicBezTo>
                  <a:cubicBezTo>
                    <a:pt x="348" y="1006"/>
                    <a:pt x="336" y="982"/>
                    <a:pt x="306" y="982"/>
                  </a:cubicBezTo>
                  <a:cubicBezTo>
                    <a:pt x="276" y="982"/>
                    <a:pt x="174" y="1060"/>
                    <a:pt x="192" y="994"/>
                  </a:cubicBezTo>
                  <a:cubicBezTo>
                    <a:pt x="192" y="934"/>
                    <a:pt x="198" y="862"/>
                    <a:pt x="264" y="838"/>
                  </a:cubicBezTo>
                  <a:cubicBezTo>
                    <a:pt x="366" y="809"/>
                    <a:pt x="294" y="761"/>
                    <a:pt x="360" y="713"/>
                  </a:cubicBezTo>
                  <a:cubicBezTo>
                    <a:pt x="402" y="677"/>
                    <a:pt x="462" y="683"/>
                    <a:pt x="474" y="611"/>
                  </a:cubicBezTo>
                  <a:cubicBezTo>
                    <a:pt x="480" y="557"/>
                    <a:pt x="432" y="485"/>
                    <a:pt x="522" y="497"/>
                  </a:cubicBezTo>
                  <a:cubicBezTo>
                    <a:pt x="570" y="503"/>
                    <a:pt x="594" y="467"/>
                    <a:pt x="606" y="431"/>
                  </a:cubicBezTo>
                  <a:cubicBezTo>
                    <a:pt x="618" y="395"/>
                    <a:pt x="666" y="413"/>
                    <a:pt x="701" y="401"/>
                  </a:cubicBezTo>
                  <a:cubicBezTo>
                    <a:pt x="767" y="353"/>
                    <a:pt x="714" y="299"/>
                    <a:pt x="672" y="257"/>
                  </a:cubicBezTo>
                  <a:cubicBezTo>
                    <a:pt x="659" y="245"/>
                    <a:pt x="666" y="131"/>
                    <a:pt x="683" y="113"/>
                  </a:cubicBezTo>
                  <a:cubicBezTo>
                    <a:pt x="803" y="0"/>
                    <a:pt x="893" y="107"/>
                    <a:pt x="1025" y="149"/>
                  </a:cubicBezTo>
                  <a:cubicBezTo>
                    <a:pt x="1103" y="179"/>
                    <a:pt x="1259" y="36"/>
                    <a:pt x="1313" y="65"/>
                  </a:cubicBezTo>
                  <a:cubicBezTo>
                    <a:pt x="1433" y="137"/>
                    <a:pt x="1433" y="137"/>
                    <a:pt x="1433" y="137"/>
                  </a:cubicBezTo>
                  <a:cubicBezTo>
                    <a:pt x="1505" y="173"/>
                    <a:pt x="1534" y="107"/>
                    <a:pt x="1588" y="107"/>
                  </a:cubicBezTo>
                  <a:cubicBezTo>
                    <a:pt x="1588" y="143"/>
                    <a:pt x="1552" y="167"/>
                    <a:pt x="1534" y="191"/>
                  </a:cubicBezTo>
                  <a:cubicBezTo>
                    <a:pt x="1505" y="233"/>
                    <a:pt x="1498" y="257"/>
                    <a:pt x="1481" y="305"/>
                  </a:cubicBezTo>
                  <a:cubicBezTo>
                    <a:pt x="1481" y="341"/>
                    <a:pt x="1492" y="425"/>
                    <a:pt x="1450" y="449"/>
                  </a:cubicBezTo>
                  <a:cubicBezTo>
                    <a:pt x="1450" y="455"/>
                    <a:pt x="1505" y="455"/>
                    <a:pt x="1511" y="455"/>
                  </a:cubicBezTo>
                  <a:cubicBezTo>
                    <a:pt x="1534" y="455"/>
                    <a:pt x="1558" y="461"/>
                    <a:pt x="1582" y="479"/>
                  </a:cubicBezTo>
                  <a:cubicBezTo>
                    <a:pt x="1636" y="515"/>
                    <a:pt x="1690" y="425"/>
                    <a:pt x="1726" y="479"/>
                  </a:cubicBezTo>
                  <a:cubicBezTo>
                    <a:pt x="1744" y="503"/>
                    <a:pt x="1768" y="527"/>
                    <a:pt x="1768" y="557"/>
                  </a:cubicBezTo>
                  <a:cubicBezTo>
                    <a:pt x="1768" y="611"/>
                    <a:pt x="1822" y="569"/>
                    <a:pt x="1852" y="551"/>
                  </a:cubicBezTo>
                  <a:cubicBezTo>
                    <a:pt x="1906" y="521"/>
                    <a:pt x="1984" y="509"/>
                    <a:pt x="2032" y="473"/>
                  </a:cubicBezTo>
                  <a:cubicBezTo>
                    <a:pt x="2056" y="461"/>
                    <a:pt x="2092" y="461"/>
                    <a:pt x="2122" y="45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3" name="Freeform 137"/>
            <p:cNvSpPr>
              <a:spLocks noChangeArrowheads="1"/>
            </p:cNvSpPr>
            <p:nvPr/>
          </p:nvSpPr>
          <p:spPr bwMode="auto">
            <a:xfrm>
              <a:off x="4096600" y="2197041"/>
              <a:ext cx="2548464" cy="2381567"/>
            </a:xfrm>
            <a:custGeom>
              <a:avLst/>
              <a:gdLst>
                <a:gd name="T0" fmla="*/ 546658 w 6910"/>
                <a:gd name="T1" fmla="*/ 1502893 h 6454"/>
                <a:gd name="T2" fmla="*/ 594657 w 6910"/>
                <a:gd name="T3" fmla="*/ 1467682 h 6454"/>
                <a:gd name="T4" fmla="*/ 604257 w 6910"/>
                <a:gd name="T5" fmla="*/ 1506094 h 6454"/>
                <a:gd name="T6" fmla="*/ 1905037 w 6910"/>
                <a:gd name="T7" fmla="*/ 614068 h 6454"/>
                <a:gd name="T8" fmla="*/ 1930636 w 6910"/>
                <a:gd name="T9" fmla="*/ 639677 h 6454"/>
                <a:gd name="T10" fmla="*/ 28800 w 6910"/>
                <a:gd name="T11" fmla="*/ 588460 h 6454"/>
                <a:gd name="T12" fmla="*/ 457059 w 6910"/>
                <a:gd name="T13" fmla="*/ 386794 h 6454"/>
                <a:gd name="T14" fmla="*/ 658656 w 6910"/>
                <a:gd name="T15" fmla="*/ 300365 h 6454"/>
                <a:gd name="T16" fmla="*/ 872520 w 6910"/>
                <a:gd name="T17" fmla="*/ 198465 h 6454"/>
                <a:gd name="T18" fmla="*/ 1275180 w 6910"/>
                <a:gd name="T19" fmla="*/ 115238 h 6454"/>
                <a:gd name="T20" fmla="*/ 1575975 w 6910"/>
                <a:gd name="T21" fmla="*/ 150449 h 6454"/>
                <a:gd name="T22" fmla="*/ 1166915 w 6910"/>
                <a:gd name="T23" fmla="*/ 422005 h 6454"/>
                <a:gd name="T24" fmla="*/ 1220781 w 6910"/>
                <a:gd name="T25" fmla="*/ 626872 h 6454"/>
                <a:gd name="T26" fmla="*/ 1390378 w 6910"/>
                <a:gd name="T27" fmla="*/ 537243 h 6454"/>
                <a:gd name="T28" fmla="*/ 1403178 w 6910"/>
                <a:gd name="T29" fmla="*/ 665285 h 6454"/>
                <a:gd name="T30" fmla="*/ 1217581 w 6910"/>
                <a:gd name="T31" fmla="*/ 760783 h 6454"/>
                <a:gd name="T32" fmla="*/ 1319979 w 6910"/>
                <a:gd name="T33" fmla="*/ 876021 h 6454"/>
                <a:gd name="T34" fmla="*/ 1521576 w 6910"/>
                <a:gd name="T35" fmla="*/ 642878 h 6454"/>
                <a:gd name="T36" fmla="*/ 1799438 w 6910"/>
                <a:gd name="T37" fmla="*/ 668486 h 6454"/>
                <a:gd name="T38" fmla="*/ 1828238 w 6910"/>
                <a:gd name="T39" fmla="*/ 479624 h 6454"/>
                <a:gd name="T40" fmla="*/ 1786638 w 6910"/>
                <a:gd name="T41" fmla="*/ 214470 h 6454"/>
                <a:gd name="T42" fmla="*/ 2138099 w 6910"/>
                <a:gd name="T43" fmla="*/ 294497 h 6454"/>
                <a:gd name="T44" fmla="*/ 2246898 w 6910"/>
                <a:gd name="T45" fmla="*/ 351582 h 6454"/>
                <a:gd name="T46" fmla="*/ 2342896 w 6910"/>
                <a:gd name="T47" fmla="*/ 607666 h 6454"/>
                <a:gd name="T48" fmla="*/ 2349296 w 6910"/>
                <a:gd name="T49" fmla="*/ 866418 h 6454"/>
                <a:gd name="T50" fmla="*/ 2467694 w 6910"/>
                <a:gd name="T51" fmla="*/ 1153979 h 6454"/>
                <a:gd name="T52" fmla="*/ 2470894 w 6910"/>
                <a:gd name="T53" fmla="*/ 1336438 h 6454"/>
                <a:gd name="T54" fmla="*/ 2304497 w 6910"/>
                <a:gd name="T55" fmla="*/ 1598391 h 6454"/>
                <a:gd name="T56" fmla="*/ 2582359 w 6910"/>
                <a:gd name="T57" fmla="*/ 1927566 h 6454"/>
                <a:gd name="T58" fmla="*/ 2885821 w 6910"/>
                <a:gd name="T59" fmla="*/ 1933968 h 6454"/>
                <a:gd name="T60" fmla="*/ 3243682 w 6910"/>
                <a:gd name="T61" fmla="*/ 1978249 h 6454"/>
                <a:gd name="T62" fmla="*/ 3537544 w 6910"/>
                <a:gd name="T63" fmla="*/ 1930767 h 6454"/>
                <a:gd name="T64" fmla="*/ 3665542 w 6910"/>
                <a:gd name="T65" fmla="*/ 1962244 h 6454"/>
                <a:gd name="T66" fmla="*/ 3662342 w 6910"/>
                <a:gd name="T67" fmla="*/ 2109492 h 6454"/>
                <a:gd name="T68" fmla="*/ 3575943 w 6910"/>
                <a:gd name="T69" fmla="*/ 2215127 h 6454"/>
                <a:gd name="T70" fmla="*/ 3527944 w 6910"/>
                <a:gd name="T71" fmla="*/ 2375179 h 6454"/>
                <a:gd name="T72" fmla="*/ 3224482 w 6910"/>
                <a:gd name="T73" fmla="*/ 2758772 h 6454"/>
                <a:gd name="T74" fmla="*/ 2707157 w 6910"/>
                <a:gd name="T75" fmla="*/ 2653137 h 6454"/>
                <a:gd name="T76" fmla="*/ 2352496 w 6910"/>
                <a:gd name="T77" fmla="*/ 2918291 h 6454"/>
                <a:gd name="T78" fmla="*/ 1789838 w 6910"/>
                <a:gd name="T79" fmla="*/ 3049534 h 6454"/>
                <a:gd name="T80" fmla="*/ 1540776 w 6910"/>
                <a:gd name="T81" fmla="*/ 3186645 h 6454"/>
                <a:gd name="T82" fmla="*/ 1377578 w 6910"/>
                <a:gd name="T83" fmla="*/ 3269873 h 6454"/>
                <a:gd name="T84" fmla="*/ 1016517 w 6910"/>
                <a:gd name="T85" fmla="*/ 3295481 h 6454"/>
                <a:gd name="T86" fmla="*/ 837320 w 6910"/>
                <a:gd name="T87" fmla="*/ 3381910 h 6454"/>
                <a:gd name="T88" fmla="*/ 792521 w 6910"/>
                <a:gd name="T89" fmla="*/ 3113555 h 6454"/>
                <a:gd name="T90" fmla="*/ 891719 w 6910"/>
                <a:gd name="T91" fmla="*/ 2835063 h 6454"/>
                <a:gd name="T92" fmla="*/ 984518 w 6910"/>
                <a:gd name="T93" fmla="*/ 2573111 h 6454"/>
                <a:gd name="T94" fmla="*/ 1038917 w 6910"/>
                <a:gd name="T95" fmla="*/ 2400254 h 6454"/>
                <a:gd name="T96" fmla="*/ 1185581 w 6910"/>
                <a:gd name="T97" fmla="*/ 2327163 h 6454"/>
                <a:gd name="T98" fmla="*/ 1058117 w 6910"/>
                <a:gd name="T99" fmla="*/ 2125497 h 6454"/>
                <a:gd name="T100" fmla="*/ 1032517 w 6910"/>
                <a:gd name="T101" fmla="*/ 1841137 h 6454"/>
                <a:gd name="T102" fmla="*/ 1080516 w 6910"/>
                <a:gd name="T103" fmla="*/ 1675216 h 6454"/>
                <a:gd name="T104" fmla="*/ 875719 w 6910"/>
                <a:gd name="T105" fmla="*/ 1509295 h 6454"/>
                <a:gd name="T106" fmla="*/ 818120 w 6910"/>
                <a:gd name="T107" fmla="*/ 1269216 h 6454"/>
                <a:gd name="T108" fmla="*/ 457059 w 6910"/>
                <a:gd name="T109" fmla="*/ 1253211 h 6454"/>
                <a:gd name="T110" fmla="*/ 460259 w 6910"/>
                <a:gd name="T111" fmla="*/ 1020068 h 6454"/>
                <a:gd name="T112" fmla="*/ 389860 w 6910"/>
                <a:gd name="T113" fmla="*/ 767185 h 6454"/>
                <a:gd name="T114" fmla="*/ 12800 w 6910"/>
                <a:gd name="T115" fmla="*/ 882423 h 6454"/>
                <a:gd name="T116" fmla="*/ 1601575 w 6910"/>
                <a:gd name="T117" fmla="*/ 0 h 6454"/>
                <a:gd name="T118" fmla="*/ 1601575 w 6910"/>
                <a:gd name="T119" fmla="*/ 83227 h 6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910" h="6454">
                  <a:moveTo>
                    <a:pt x="971" y="2858"/>
                  </a:moveTo>
                  <a:lnTo>
                    <a:pt x="971" y="2858"/>
                  </a:lnTo>
                  <a:cubicBezTo>
                    <a:pt x="965" y="2871"/>
                    <a:pt x="965" y="2888"/>
                    <a:pt x="977" y="2895"/>
                  </a:cubicBezTo>
                  <a:cubicBezTo>
                    <a:pt x="989" y="2895"/>
                    <a:pt x="1001" y="2882"/>
                    <a:pt x="1001" y="2877"/>
                  </a:cubicBezTo>
                  <a:cubicBezTo>
                    <a:pt x="1013" y="2871"/>
                    <a:pt x="1031" y="2858"/>
                    <a:pt x="1031" y="2847"/>
                  </a:cubicBezTo>
                  <a:cubicBezTo>
                    <a:pt x="1037" y="2835"/>
                    <a:pt x="1037" y="2823"/>
                    <a:pt x="1025" y="2817"/>
                  </a:cubicBezTo>
                  <a:cubicBezTo>
                    <a:pt x="1007" y="2811"/>
                    <a:pt x="1007" y="2811"/>
                    <a:pt x="1007" y="2811"/>
                  </a:cubicBezTo>
                  <a:cubicBezTo>
                    <a:pt x="971" y="2858"/>
                    <a:pt x="971" y="2858"/>
                    <a:pt x="971" y="2858"/>
                  </a:cubicBezTo>
                  <a:close/>
                  <a:moveTo>
                    <a:pt x="1115" y="2793"/>
                  </a:moveTo>
                  <a:lnTo>
                    <a:pt x="1115" y="2793"/>
                  </a:lnTo>
                  <a:cubicBezTo>
                    <a:pt x="1121" y="2787"/>
                    <a:pt x="1115" y="2763"/>
                    <a:pt x="1115" y="2751"/>
                  </a:cubicBezTo>
                  <a:cubicBezTo>
                    <a:pt x="1115" y="2721"/>
                    <a:pt x="1133" y="2691"/>
                    <a:pt x="1163" y="2685"/>
                  </a:cubicBezTo>
                  <a:cubicBezTo>
                    <a:pt x="1187" y="2685"/>
                    <a:pt x="1199" y="2709"/>
                    <a:pt x="1205" y="2727"/>
                  </a:cubicBezTo>
                  <a:cubicBezTo>
                    <a:pt x="1211" y="2739"/>
                    <a:pt x="1223" y="2745"/>
                    <a:pt x="1211" y="2763"/>
                  </a:cubicBezTo>
                  <a:cubicBezTo>
                    <a:pt x="1205" y="2775"/>
                    <a:pt x="1187" y="2775"/>
                    <a:pt x="1181" y="2781"/>
                  </a:cubicBezTo>
                  <a:cubicBezTo>
                    <a:pt x="1169" y="2793"/>
                    <a:pt x="1157" y="2799"/>
                    <a:pt x="1151" y="2811"/>
                  </a:cubicBezTo>
                  <a:cubicBezTo>
                    <a:pt x="1145" y="2817"/>
                    <a:pt x="1139" y="2817"/>
                    <a:pt x="1133" y="2823"/>
                  </a:cubicBezTo>
                  <a:cubicBezTo>
                    <a:pt x="1127" y="2823"/>
                    <a:pt x="1109" y="2817"/>
                    <a:pt x="1115" y="2811"/>
                  </a:cubicBezTo>
                  <a:cubicBezTo>
                    <a:pt x="1115" y="2793"/>
                    <a:pt x="1115" y="2793"/>
                    <a:pt x="1115" y="2793"/>
                  </a:cubicBezTo>
                  <a:close/>
                  <a:moveTo>
                    <a:pt x="3602" y="1163"/>
                  </a:moveTo>
                  <a:lnTo>
                    <a:pt x="3602" y="1163"/>
                  </a:lnTo>
                  <a:cubicBezTo>
                    <a:pt x="3602" y="1151"/>
                    <a:pt x="3602" y="1139"/>
                    <a:pt x="3590" y="1139"/>
                  </a:cubicBezTo>
                  <a:cubicBezTo>
                    <a:pt x="3584" y="1139"/>
                    <a:pt x="3572" y="1151"/>
                    <a:pt x="3572" y="1151"/>
                  </a:cubicBezTo>
                  <a:cubicBezTo>
                    <a:pt x="3554" y="1169"/>
                    <a:pt x="3530" y="1157"/>
                    <a:pt x="3530" y="1181"/>
                  </a:cubicBezTo>
                  <a:cubicBezTo>
                    <a:pt x="3524" y="1187"/>
                    <a:pt x="3530" y="1193"/>
                    <a:pt x="3530" y="1193"/>
                  </a:cubicBezTo>
                  <a:cubicBezTo>
                    <a:pt x="3530" y="1211"/>
                    <a:pt x="3530" y="1223"/>
                    <a:pt x="3548" y="1223"/>
                  </a:cubicBezTo>
                  <a:cubicBezTo>
                    <a:pt x="3560" y="1229"/>
                    <a:pt x="3560" y="1223"/>
                    <a:pt x="3578" y="1217"/>
                  </a:cubicBezTo>
                  <a:cubicBezTo>
                    <a:pt x="3578" y="1217"/>
                    <a:pt x="3578" y="1223"/>
                    <a:pt x="3590" y="1223"/>
                  </a:cubicBezTo>
                  <a:cubicBezTo>
                    <a:pt x="3596" y="1217"/>
                    <a:pt x="3614" y="1205"/>
                    <a:pt x="3620" y="1199"/>
                  </a:cubicBezTo>
                  <a:cubicBezTo>
                    <a:pt x="3620" y="1193"/>
                    <a:pt x="3626" y="1187"/>
                    <a:pt x="3626" y="1187"/>
                  </a:cubicBezTo>
                  <a:cubicBezTo>
                    <a:pt x="3620" y="1175"/>
                    <a:pt x="3614" y="1175"/>
                    <a:pt x="3614" y="1169"/>
                  </a:cubicBezTo>
                  <a:cubicBezTo>
                    <a:pt x="3602" y="1163"/>
                    <a:pt x="3602" y="1163"/>
                    <a:pt x="3602" y="1163"/>
                  </a:cubicBezTo>
                  <a:close/>
                  <a:moveTo>
                    <a:pt x="0" y="1151"/>
                  </a:moveTo>
                  <a:lnTo>
                    <a:pt x="0" y="1151"/>
                  </a:lnTo>
                  <a:cubicBezTo>
                    <a:pt x="54" y="1103"/>
                    <a:pt x="54" y="1103"/>
                    <a:pt x="54" y="1103"/>
                  </a:cubicBezTo>
                  <a:cubicBezTo>
                    <a:pt x="72" y="1187"/>
                    <a:pt x="66" y="1259"/>
                    <a:pt x="174" y="1211"/>
                  </a:cubicBezTo>
                  <a:cubicBezTo>
                    <a:pt x="246" y="1181"/>
                    <a:pt x="306" y="1121"/>
                    <a:pt x="348" y="1061"/>
                  </a:cubicBezTo>
                  <a:cubicBezTo>
                    <a:pt x="438" y="923"/>
                    <a:pt x="468" y="1163"/>
                    <a:pt x="552" y="1061"/>
                  </a:cubicBezTo>
                  <a:cubicBezTo>
                    <a:pt x="605" y="1007"/>
                    <a:pt x="545" y="971"/>
                    <a:pt x="647" y="971"/>
                  </a:cubicBezTo>
                  <a:cubicBezTo>
                    <a:pt x="731" y="971"/>
                    <a:pt x="743" y="893"/>
                    <a:pt x="773" y="833"/>
                  </a:cubicBezTo>
                  <a:cubicBezTo>
                    <a:pt x="779" y="755"/>
                    <a:pt x="821" y="767"/>
                    <a:pt x="857" y="725"/>
                  </a:cubicBezTo>
                  <a:cubicBezTo>
                    <a:pt x="875" y="707"/>
                    <a:pt x="839" y="683"/>
                    <a:pt x="869" y="671"/>
                  </a:cubicBezTo>
                  <a:cubicBezTo>
                    <a:pt x="917" y="647"/>
                    <a:pt x="947" y="647"/>
                    <a:pt x="977" y="677"/>
                  </a:cubicBezTo>
                  <a:cubicBezTo>
                    <a:pt x="1013" y="701"/>
                    <a:pt x="1037" y="647"/>
                    <a:pt x="1073" y="635"/>
                  </a:cubicBezTo>
                  <a:cubicBezTo>
                    <a:pt x="1091" y="629"/>
                    <a:pt x="1097" y="653"/>
                    <a:pt x="1115" y="653"/>
                  </a:cubicBezTo>
                  <a:cubicBezTo>
                    <a:pt x="1157" y="653"/>
                    <a:pt x="1265" y="659"/>
                    <a:pt x="1265" y="594"/>
                  </a:cubicBezTo>
                  <a:cubicBezTo>
                    <a:pt x="1265" y="570"/>
                    <a:pt x="1247" y="575"/>
                    <a:pt x="1235" y="563"/>
                  </a:cubicBezTo>
                  <a:cubicBezTo>
                    <a:pt x="1205" y="539"/>
                    <a:pt x="1229" y="539"/>
                    <a:pt x="1241" y="528"/>
                  </a:cubicBezTo>
                  <a:cubicBezTo>
                    <a:pt x="1259" y="510"/>
                    <a:pt x="1229" y="486"/>
                    <a:pt x="1283" y="468"/>
                  </a:cubicBezTo>
                  <a:cubicBezTo>
                    <a:pt x="1325" y="456"/>
                    <a:pt x="1349" y="408"/>
                    <a:pt x="1325" y="366"/>
                  </a:cubicBezTo>
                  <a:cubicBezTo>
                    <a:pt x="1283" y="294"/>
                    <a:pt x="1450" y="324"/>
                    <a:pt x="1462" y="318"/>
                  </a:cubicBezTo>
                  <a:cubicBezTo>
                    <a:pt x="1468" y="318"/>
                    <a:pt x="1492" y="312"/>
                    <a:pt x="1498" y="318"/>
                  </a:cubicBezTo>
                  <a:cubicBezTo>
                    <a:pt x="1498" y="384"/>
                    <a:pt x="1582" y="360"/>
                    <a:pt x="1636" y="372"/>
                  </a:cubicBezTo>
                  <a:cubicBezTo>
                    <a:pt x="1678" y="384"/>
                    <a:pt x="1720" y="360"/>
                    <a:pt x="1756" y="378"/>
                  </a:cubicBezTo>
                  <a:cubicBezTo>
                    <a:pt x="1798" y="396"/>
                    <a:pt x="1930" y="378"/>
                    <a:pt x="1966" y="360"/>
                  </a:cubicBezTo>
                  <a:cubicBezTo>
                    <a:pt x="1996" y="348"/>
                    <a:pt x="2002" y="300"/>
                    <a:pt x="2026" y="282"/>
                  </a:cubicBezTo>
                  <a:cubicBezTo>
                    <a:pt x="2068" y="258"/>
                    <a:pt x="2086" y="258"/>
                    <a:pt x="2128" y="246"/>
                  </a:cubicBezTo>
                  <a:cubicBezTo>
                    <a:pt x="2169" y="240"/>
                    <a:pt x="2188" y="210"/>
                    <a:pt x="2223" y="192"/>
                  </a:cubicBezTo>
                  <a:cubicBezTo>
                    <a:pt x="2247" y="174"/>
                    <a:pt x="2361" y="204"/>
                    <a:pt x="2391" y="216"/>
                  </a:cubicBezTo>
                  <a:cubicBezTo>
                    <a:pt x="2415" y="228"/>
                    <a:pt x="2415" y="246"/>
                    <a:pt x="2451" y="240"/>
                  </a:cubicBezTo>
                  <a:cubicBezTo>
                    <a:pt x="2505" y="234"/>
                    <a:pt x="2631" y="210"/>
                    <a:pt x="2673" y="264"/>
                  </a:cubicBezTo>
                  <a:cubicBezTo>
                    <a:pt x="2709" y="306"/>
                    <a:pt x="2817" y="222"/>
                    <a:pt x="2853" y="204"/>
                  </a:cubicBezTo>
                  <a:cubicBezTo>
                    <a:pt x="3003" y="156"/>
                    <a:pt x="3003" y="156"/>
                    <a:pt x="3003" y="156"/>
                  </a:cubicBezTo>
                  <a:cubicBezTo>
                    <a:pt x="2955" y="282"/>
                    <a:pt x="2955" y="282"/>
                    <a:pt x="2955" y="282"/>
                  </a:cubicBezTo>
                  <a:cubicBezTo>
                    <a:pt x="2883" y="330"/>
                    <a:pt x="2721" y="342"/>
                    <a:pt x="2679" y="390"/>
                  </a:cubicBezTo>
                  <a:cubicBezTo>
                    <a:pt x="2625" y="462"/>
                    <a:pt x="2667" y="528"/>
                    <a:pt x="2547" y="522"/>
                  </a:cubicBezTo>
                  <a:cubicBezTo>
                    <a:pt x="2487" y="515"/>
                    <a:pt x="2481" y="546"/>
                    <a:pt x="2433" y="563"/>
                  </a:cubicBezTo>
                  <a:cubicBezTo>
                    <a:pt x="2385" y="575"/>
                    <a:pt x="2403" y="605"/>
                    <a:pt x="2415" y="635"/>
                  </a:cubicBezTo>
                  <a:cubicBezTo>
                    <a:pt x="2439" y="677"/>
                    <a:pt x="2397" y="647"/>
                    <a:pt x="2385" y="659"/>
                  </a:cubicBezTo>
                  <a:cubicBezTo>
                    <a:pt x="2319" y="707"/>
                    <a:pt x="2230" y="731"/>
                    <a:pt x="2188" y="791"/>
                  </a:cubicBezTo>
                  <a:cubicBezTo>
                    <a:pt x="2164" y="803"/>
                    <a:pt x="2151" y="797"/>
                    <a:pt x="2128" y="797"/>
                  </a:cubicBezTo>
                  <a:cubicBezTo>
                    <a:pt x="2110" y="803"/>
                    <a:pt x="2098" y="815"/>
                    <a:pt x="2080" y="815"/>
                  </a:cubicBezTo>
                  <a:cubicBezTo>
                    <a:pt x="2038" y="827"/>
                    <a:pt x="2110" y="869"/>
                    <a:pt x="2116" y="899"/>
                  </a:cubicBezTo>
                  <a:cubicBezTo>
                    <a:pt x="2122" y="953"/>
                    <a:pt x="2116" y="965"/>
                    <a:pt x="2175" y="965"/>
                  </a:cubicBezTo>
                  <a:cubicBezTo>
                    <a:pt x="2211" y="965"/>
                    <a:pt x="2265" y="1055"/>
                    <a:pt x="2265" y="1085"/>
                  </a:cubicBezTo>
                  <a:cubicBezTo>
                    <a:pt x="2271" y="1115"/>
                    <a:pt x="2241" y="1175"/>
                    <a:pt x="2289" y="1175"/>
                  </a:cubicBezTo>
                  <a:cubicBezTo>
                    <a:pt x="2301" y="1175"/>
                    <a:pt x="2313" y="1157"/>
                    <a:pt x="2331" y="1157"/>
                  </a:cubicBezTo>
                  <a:cubicBezTo>
                    <a:pt x="2361" y="1157"/>
                    <a:pt x="2391" y="1163"/>
                    <a:pt x="2403" y="1133"/>
                  </a:cubicBezTo>
                  <a:cubicBezTo>
                    <a:pt x="2409" y="1115"/>
                    <a:pt x="2475" y="1031"/>
                    <a:pt x="2481" y="1031"/>
                  </a:cubicBezTo>
                  <a:cubicBezTo>
                    <a:pt x="2505" y="1019"/>
                    <a:pt x="2505" y="1031"/>
                    <a:pt x="2511" y="1049"/>
                  </a:cubicBezTo>
                  <a:cubicBezTo>
                    <a:pt x="2517" y="1067"/>
                    <a:pt x="2553" y="1031"/>
                    <a:pt x="2559" y="1025"/>
                  </a:cubicBezTo>
                  <a:cubicBezTo>
                    <a:pt x="2583" y="1025"/>
                    <a:pt x="2595" y="1013"/>
                    <a:pt x="2607" y="1007"/>
                  </a:cubicBezTo>
                  <a:cubicBezTo>
                    <a:pt x="2619" y="1001"/>
                    <a:pt x="2637" y="989"/>
                    <a:pt x="2643" y="989"/>
                  </a:cubicBezTo>
                  <a:cubicBezTo>
                    <a:pt x="2649" y="1007"/>
                    <a:pt x="2643" y="1025"/>
                    <a:pt x="2649" y="1049"/>
                  </a:cubicBezTo>
                  <a:cubicBezTo>
                    <a:pt x="2655" y="1067"/>
                    <a:pt x="2661" y="1067"/>
                    <a:pt x="2679" y="1073"/>
                  </a:cubicBezTo>
                  <a:cubicBezTo>
                    <a:pt x="2709" y="1079"/>
                    <a:pt x="2739" y="1073"/>
                    <a:pt x="2745" y="1103"/>
                  </a:cubicBezTo>
                  <a:cubicBezTo>
                    <a:pt x="2751" y="1109"/>
                    <a:pt x="2709" y="1163"/>
                    <a:pt x="2703" y="1169"/>
                  </a:cubicBezTo>
                  <a:cubicBezTo>
                    <a:pt x="2691" y="1187"/>
                    <a:pt x="2655" y="1247"/>
                    <a:pt x="2631" y="1247"/>
                  </a:cubicBezTo>
                  <a:cubicBezTo>
                    <a:pt x="2613" y="1247"/>
                    <a:pt x="2589" y="1211"/>
                    <a:pt x="2559" y="1211"/>
                  </a:cubicBezTo>
                  <a:cubicBezTo>
                    <a:pt x="2511" y="1211"/>
                    <a:pt x="2517" y="1229"/>
                    <a:pt x="2511" y="1265"/>
                  </a:cubicBezTo>
                  <a:cubicBezTo>
                    <a:pt x="2505" y="1282"/>
                    <a:pt x="2403" y="1289"/>
                    <a:pt x="2439" y="1324"/>
                  </a:cubicBezTo>
                  <a:cubicBezTo>
                    <a:pt x="2457" y="1348"/>
                    <a:pt x="2517" y="1378"/>
                    <a:pt x="2457" y="1402"/>
                  </a:cubicBezTo>
                  <a:cubicBezTo>
                    <a:pt x="2415" y="1420"/>
                    <a:pt x="2373" y="1480"/>
                    <a:pt x="2331" y="1438"/>
                  </a:cubicBezTo>
                  <a:cubicBezTo>
                    <a:pt x="2313" y="1420"/>
                    <a:pt x="2295" y="1450"/>
                    <a:pt x="2283" y="1426"/>
                  </a:cubicBezTo>
                  <a:cubicBezTo>
                    <a:pt x="2265" y="1402"/>
                    <a:pt x="2259" y="1384"/>
                    <a:pt x="2223" y="1408"/>
                  </a:cubicBezTo>
                  <a:cubicBezTo>
                    <a:pt x="2188" y="1450"/>
                    <a:pt x="2230" y="1474"/>
                    <a:pt x="2247" y="1510"/>
                  </a:cubicBezTo>
                  <a:cubicBezTo>
                    <a:pt x="2259" y="1546"/>
                    <a:pt x="2259" y="1576"/>
                    <a:pt x="2289" y="1594"/>
                  </a:cubicBezTo>
                  <a:cubicBezTo>
                    <a:pt x="2325" y="1612"/>
                    <a:pt x="2349" y="1588"/>
                    <a:pt x="2379" y="1570"/>
                  </a:cubicBezTo>
                  <a:cubicBezTo>
                    <a:pt x="2391" y="1564"/>
                    <a:pt x="2427" y="1570"/>
                    <a:pt x="2451" y="1564"/>
                  </a:cubicBezTo>
                  <a:cubicBezTo>
                    <a:pt x="2511" y="1546"/>
                    <a:pt x="2463" y="1612"/>
                    <a:pt x="2475" y="1642"/>
                  </a:cubicBezTo>
                  <a:cubicBezTo>
                    <a:pt x="2487" y="1666"/>
                    <a:pt x="2481" y="1708"/>
                    <a:pt x="2511" y="1720"/>
                  </a:cubicBezTo>
                  <a:cubicBezTo>
                    <a:pt x="2535" y="1726"/>
                    <a:pt x="2643" y="1690"/>
                    <a:pt x="2643" y="1660"/>
                  </a:cubicBezTo>
                  <a:cubicBezTo>
                    <a:pt x="2643" y="1606"/>
                    <a:pt x="2595" y="1546"/>
                    <a:pt x="2607" y="1498"/>
                  </a:cubicBezTo>
                  <a:cubicBezTo>
                    <a:pt x="2679" y="1480"/>
                    <a:pt x="2721" y="1456"/>
                    <a:pt x="2787" y="1414"/>
                  </a:cubicBezTo>
                  <a:cubicBezTo>
                    <a:pt x="2811" y="1402"/>
                    <a:pt x="2865" y="1301"/>
                    <a:pt x="2871" y="1265"/>
                  </a:cubicBezTo>
                  <a:cubicBezTo>
                    <a:pt x="2877" y="1253"/>
                    <a:pt x="2859" y="1217"/>
                    <a:pt x="2853" y="1205"/>
                  </a:cubicBezTo>
                  <a:cubicBezTo>
                    <a:pt x="2847" y="1175"/>
                    <a:pt x="2877" y="1175"/>
                    <a:pt x="2901" y="1163"/>
                  </a:cubicBezTo>
                  <a:cubicBezTo>
                    <a:pt x="2961" y="1139"/>
                    <a:pt x="2937" y="1205"/>
                    <a:pt x="3003" y="1139"/>
                  </a:cubicBezTo>
                  <a:cubicBezTo>
                    <a:pt x="3021" y="1121"/>
                    <a:pt x="3080" y="1145"/>
                    <a:pt x="3092" y="1157"/>
                  </a:cubicBezTo>
                  <a:cubicBezTo>
                    <a:pt x="3122" y="1193"/>
                    <a:pt x="3116" y="1217"/>
                    <a:pt x="3134" y="1247"/>
                  </a:cubicBezTo>
                  <a:cubicBezTo>
                    <a:pt x="3146" y="1265"/>
                    <a:pt x="3212" y="1223"/>
                    <a:pt x="3236" y="1217"/>
                  </a:cubicBezTo>
                  <a:cubicBezTo>
                    <a:pt x="3290" y="1211"/>
                    <a:pt x="3320" y="1229"/>
                    <a:pt x="3374" y="1253"/>
                  </a:cubicBezTo>
                  <a:cubicBezTo>
                    <a:pt x="3398" y="1265"/>
                    <a:pt x="3404" y="1193"/>
                    <a:pt x="3410" y="1175"/>
                  </a:cubicBezTo>
                  <a:cubicBezTo>
                    <a:pt x="3416" y="1151"/>
                    <a:pt x="3446" y="1133"/>
                    <a:pt x="3470" y="1127"/>
                  </a:cubicBezTo>
                  <a:cubicBezTo>
                    <a:pt x="3530" y="1115"/>
                    <a:pt x="3518" y="1097"/>
                    <a:pt x="3536" y="1043"/>
                  </a:cubicBezTo>
                  <a:cubicBezTo>
                    <a:pt x="3542" y="1019"/>
                    <a:pt x="3512" y="1037"/>
                    <a:pt x="3506" y="1013"/>
                  </a:cubicBezTo>
                  <a:cubicBezTo>
                    <a:pt x="3500" y="965"/>
                    <a:pt x="3506" y="965"/>
                    <a:pt x="3470" y="929"/>
                  </a:cubicBezTo>
                  <a:cubicBezTo>
                    <a:pt x="3458" y="917"/>
                    <a:pt x="3440" y="911"/>
                    <a:pt x="3428" y="899"/>
                  </a:cubicBezTo>
                  <a:cubicBezTo>
                    <a:pt x="3398" y="869"/>
                    <a:pt x="3398" y="785"/>
                    <a:pt x="3380" y="749"/>
                  </a:cubicBezTo>
                  <a:cubicBezTo>
                    <a:pt x="3332" y="743"/>
                    <a:pt x="3314" y="767"/>
                    <a:pt x="3278" y="719"/>
                  </a:cubicBezTo>
                  <a:cubicBezTo>
                    <a:pt x="3266" y="695"/>
                    <a:pt x="3242" y="677"/>
                    <a:pt x="3218" y="665"/>
                  </a:cubicBezTo>
                  <a:cubicBezTo>
                    <a:pt x="3164" y="629"/>
                    <a:pt x="3200" y="599"/>
                    <a:pt x="3182" y="546"/>
                  </a:cubicBezTo>
                  <a:cubicBezTo>
                    <a:pt x="3170" y="515"/>
                    <a:pt x="3110" y="456"/>
                    <a:pt x="3128" y="426"/>
                  </a:cubicBezTo>
                  <a:cubicBezTo>
                    <a:pt x="3350" y="402"/>
                    <a:pt x="3350" y="402"/>
                    <a:pt x="3350" y="402"/>
                  </a:cubicBezTo>
                  <a:cubicBezTo>
                    <a:pt x="3428" y="396"/>
                    <a:pt x="3464" y="384"/>
                    <a:pt x="3530" y="348"/>
                  </a:cubicBezTo>
                  <a:cubicBezTo>
                    <a:pt x="3584" y="330"/>
                    <a:pt x="3548" y="312"/>
                    <a:pt x="3596" y="348"/>
                  </a:cubicBezTo>
                  <a:cubicBezTo>
                    <a:pt x="3650" y="390"/>
                    <a:pt x="3722" y="426"/>
                    <a:pt x="3757" y="486"/>
                  </a:cubicBezTo>
                  <a:cubicBezTo>
                    <a:pt x="3776" y="522"/>
                    <a:pt x="3805" y="563"/>
                    <a:pt x="3847" y="570"/>
                  </a:cubicBezTo>
                  <a:cubicBezTo>
                    <a:pt x="3907" y="575"/>
                    <a:pt x="3877" y="528"/>
                    <a:pt x="3907" y="498"/>
                  </a:cubicBezTo>
                  <a:cubicBezTo>
                    <a:pt x="3937" y="474"/>
                    <a:pt x="3967" y="617"/>
                    <a:pt x="4009" y="552"/>
                  </a:cubicBezTo>
                  <a:cubicBezTo>
                    <a:pt x="4027" y="528"/>
                    <a:pt x="4033" y="504"/>
                    <a:pt x="4075" y="510"/>
                  </a:cubicBezTo>
                  <a:cubicBezTo>
                    <a:pt x="4093" y="510"/>
                    <a:pt x="4087" y="533"/>
                    <a:pt x="4117" y="528"/>
                  </a:cubicBezTo>
                  <a:cubicBezTo>
                    <a:pt x="4177" y="515"/>
                    <a:pt x="4177" y="515"/>
                    <a:pt x="4177" y="515"/>
                  </a:cubicBezTo>
                  <a:cubicBezTo>
                    <a:pt x="4207" y="539"/>
                    <a:pt x="4189" y="581"/>
                    <a:pt x="4189" y="617"/>
                  </a:cubicBezTo>
                  <a:cubicBezTo>
                    <a:pt x="4189" y="635"/>
                    <a:pt x="4201" y="647"/>
                    <a:pt x="4213" y="659"/>
                  </a:cubicBezTo>
                  <a:cubicBezTo>
                    <a:pt x="4225" y="677"/>
                    <a:pt x="4231" y="701"/>
                    <a:pt x="4237" y="719"/>
                  </a:cubicBezTo>
                  <a:cubicBezTo>
                    <a:pt x="4231" y="743"/>
                    <a:pt x="4225" y="749"/>
                    <a:pt x="4237" y="773"/>
                  </a:cubicBezTo>
                  <a:cubicBezTo>
                    <a:pt x="4249" y="803"/>
                    <a:pt x="4267" y="833"/>
                    <a:pt x="4285" y="863"/>
                  </a:cubicBezTo>
                  <a:cubicBezTo>
                    <a:pt x="4303" y="911"/>
                    <a:pt x="4303" y="965"/>
                    <a:pt x="4351" y="995"/>
                  </a:cubicBezTo>
                  <a:cubicBezTo>
                    <a:pt x="4411" y="1037"/>
                    <a:pt x="4417" y="1067"/>
                    <a:pt x="4393" y="1139"/>
                  </a:cubicBezTo>
                  <a:cubicBezTo>
                    <a:pt x="4399" y="1169"/>
                    <a:pt x="4393" y="1199"/>
                    <a:pt x="4405" y="1229"/>
                  </a:cubicBezTo>
                  <a:cubicBezTo>
                    <a:pt x="4423" y="1271"/>
                    <a:pt x="4477" y="1319"/>
                    <a:pt x="4441" y="1372"/>
                  </a:cubicBezTo>
                  <a:cubicBezTo>
                    <a:pt x="4423" y="1402"/>
                    <a:pt x="4363" y="1402"/>
                    <a:pt x="4351" y="1426"/>
                  </a:cubicBezTo>
                  <a:cubicBezTo>
                    <a:pt x="4333" y="1456"/>
                    <a:pt x="4369" y="1468"/>
                    <a:pt x="4375" y="1492"/>
                  </a:cubicBezTo>
                  <a:cubicBezTo>
                    <a:pt x="4387" y="1510"/>
                    <a:pt x="4375" y="1528"/>
                    <a:pt x="4375" y="1546"/>
                  </a:cubicBezTo>
                  <a:cubicBezTo>
                    <a:pt x="4375" y="1576"/>
                    <a:pt x="4405" y="1588"/>
                    <a:pt x="4405" y="1624"/>
                  </a:cubicBezTo>
                  <a:cubicBezTo>
                    <a:pt x="4405" y="1666"/>
                    <a:pt x="4405" y="1702"/>
                    <a:pt x="4399" y="1744"/>
                  </a:cubicBezTo>
                  <a:cubicBezTo>
                    <a:pt x="4381" y="1780"/>
                    <a:pt x="4357" y="1798"/>
                    <a:pt x="4363" y="1846"/>
                  </a:cubicBezTo>
                  <a:cubicBezTo>
                    <a:pt x="4369" y="1924"/>
                    <a:pt x="4447" y="1948"/>
                    <a:pt x="4471" y="2014"/>
                  </a:cubicBezTo>
                  <a:cubicBezTo>
                    <a:pt x="4477" y="2032"/>
                    <a:pt x="4495" y="2056"/>
                    <a:pt x="4495" y="2073"/>
                  </a:cubicBezTo>
                  <a:cubicBezTo>
                    <a:pt x="4501" y="2115"/>
                    <a:pt x="4495" y="2181"/>
                    <a:pt x="4554" y="2145"/>
                  </a:cubicBezTo>
                  <a:cubicBezTo>
                    <a:pt x="4609" y="2115"/>
                    <a:pt x="4591" y="2157"/>
                    <a:pt x="4627" y="2163"/>
                  </a:cubicBezTo>
                  <a:cubicBezTo>
                    <a:pt x="4656" y="2175"/>
                    <a:pt x="4734" y="2133"/>
                    <a:pt x="4728" y="2193"/>
                  </a:cubicBezTo>
                  <a:cubicBezTo>
                    <a:pt x="4728" y="2211"/>
                    <a:pt x="4698" y="2229"/>
                    <a:pt x="4710" y="2247"/>
                  </a:cubicBezTo>
                  <a:cubicBezTo>
                    <a:pt x="4716" y="2271"/>
                    <a:pt x="4728" y="2289"/>
                    <a:pt x="4722" y="2313"/>
                  </a:cubicBezTo>
                  <a:cubicBezTo>
                    <a:pt x="4692" y="2337"/>
                    <a:pt x="4710" y="2385"/>
                    <a:pt x="4692" y="2397"/>
                  </a:cubicBezTo>
                  <a:cubicBezTo>
                    <a:pt x="4668" y="2409"/>
                    <a:pt x="4656" y="2409"/>
                    <a:pt x="4644" y="2439"/>
                  </a:cubicBezTo>
                  <a:cubicBezTo>
                    <a:pt x="4638" y="2463"/>
                    <a:pt x="4662" y="2487"/>
                    <a:pt x="4633" y="2505"/>
                  </a:cubicBezTo>
                  <a:cubicBezTo>
                    <a:pt x="4609" y="2523"/>
                    <a:pt x="4609" y="2511"/>
                    <a:pt x="4596" y="2547"/>
                  </a:cubicBezTo>
                  <a:cubicBezTo>
                    <a:pt x="4585" y="2601"/>
                    <a:pt x="4579" y="2625"/>
                    <a:pt x="4513" y="2607"/>
                  </a:cubicBezTo>
                  <a:cubicBezTo>
                    <a:pt x="4483" y="2601"/>
                    <a:pt x="4381" y="2655"/>
                    <a:pt x="4363" y="2685"/>
                  </a:cubicBezTo>
                  <a:cubicBezTo>
                    <a:pt x="4327" y="2733"/>
                    <a:pt x="4453" y="2757"/>
                    <a:pt x="4411" y="2840"/>
                  </a:cubicBezTo>
                  <a:cubicBezTo>
                    <a:pt x="4399" y="2864"/>
                    <a:pt x="4387" y="2900"/>
                    <a:pt x="4351" y="2906"/>
                  </a:cubicBezTo>
                  <a:cubicBezTo>
                    <a:pt x="4279" y="2924"/>
                    <a:pt x="4315" y="2942"/>
                    <a:pt x="4321" y="2996"/>
                  </a:cubicBezTo>
                  <a:cubicBezTo>
                    <a:pt x="4321" y="3026"/>
                    <a:pt x="4357" y="3050"/>
                    <a:pt x="4357" y="3086"/>
                  </a:cubicBezTo>
                  <a:cubicBezTo>
                    <a:pt x="4351" y="3158"/>
                    <a:pt x="4363" y="3200"/>
                    <a:pt x="4423" y="3236"/>
                  </a:cubicBezTo>
                  <a:cubicBezTo>
                    <a:pt x="4620" y="3367"/>
                    <a:pt x="4620" y="3367"/>
                    <a:pt x="4620" y="3367"/>
                  </a:cubicBezTo>
                  <a:cubicBezTo>
                    <a:pt x="4644" y="3379"/>
                    <a:pt x="4686" y="3397"/>
                    <a:pt x="4704" y="3421"/>
                  </a:cubicBezTo>
                  <a:cubicBezTo>
                    <a:pt x="4734" y="3475"/>
                    <a:pt x="4722" y="3499"/>
                    <a:pt x="4776" y="3535"/>
                  </a:cubicBezTo>
                  <a:cubicBezTo>
                    <a:pt x="4806" y="3559"/>
                    <a:pt x="4806" y="3601"/>
                    <a:pt x="4842" y="3613"/>
                  </a:cubicBezTo>
                  <a:cubicBezTo>
                    <a:pt x="4872" y="3625"/>
                    <a:pt x="4896" y="3601"/>
                    <a:pt x="4914" y="3577"/>
                  </a:cubicBezTo>
                  <a:cubicBezTo>
                    <a:pt x="4944" y="3547"/>
                    <a:pt x="5004" y="3529"/>
                    <a:pt x="5046" y="3529"/>
                  </a:cubicBezTo>
                  <a:cubicBezTo>
                    <a:pt x="5088" y="3535"/>
                    <a:pt x="5112" y="3553"/>
                    <a:pt x="5154" y="3535"/>
                  </a:cubicBezTo>
                  <a:cubicBezTo>
                    <a:pt x="5190" y="3553"/>
                    <a:pt x="5316" y="3535"/>
                    <a:pt x="5316" y="3547"/>
                  </a:cubicBezTo>
                  <a:cubicBezTo>
                    <a:pt x="5334" y="3601"/>
                    <a:pt x="5358" y="3619"/>
                    <a:pt x="5411" y="3625"/>
                  </a:cubicBezTo>
                  <a:cubicBezTo>
                    <a:pt x="5448" y="3630"/>
                    <a:pt x="5483" y="3643"/>
                    <a:pt x="5501" y="3678"/>
                  </a:cubicBezTo>
                  <a:cubicBezTo>
                    <a:pt x="5537" y="3750"/>
                    <a:pt x="5555" y="3738"/>
                    <a:pt x="5621" y="3708"/>
                  </a:cubicBezTo>
                  <a:cubicBezTo>
                    <a:pt x="5699" y="3678"/>
                    <a:pt x="5729" y="3648"/>
                    <a:pt x="5819" y="3648"/>
                  </a:cubicBezTo>
                  <a:cubicBezTo>
                    <a:pt x="5855" y="3666"/>
                    <a:pt x="5885" y="3696"/>
                    <a:pt x="5920" y="3708"/>
                  </a:cubicBezTo>
                  <a:cubicBezTo>
                    <a:pt x="5956" y="3720"/>
                    <a:pt x="5944" y="3678"/>
                    <a:pt x="5962" y="3661"/>
                  </a:cubicBezTo>
                  <a:cubicBezTo>
                    <a:pt x="5974" y="3643"/>
                    <a:pt x="6070" y="3690"/>
                    <a:pt x="6082" y="3708"/>
                  </a:cubicBezTo>
                  <a:cubicBezTo>
                    <a:pt x="6148" y="3810"/>
                    <a:pt x="6214" y="3708"/>
                    <a:pt x="6273" y="3654"/>
                  </a:cubicBezTo>
                  <a:cubicBezTo>
                    <a:pt x="6333" y="3601"/>
                    <a:pt x="6411" y="3583"/>
                    <a:pt x="6483" y="3577"/>
                  </a:cubicBezTo>
                  <a:cubicBezTo>
                    <a:pt x="6549" y="3553"/>
                    <a:pt x="6549" y="3553"/>
                    <a:pt x="6549" y="3553"/>
                  </a:cubicBezTo>
                  <a:cubicBezTo>
                    <a:pt x="6561" y="3559"/>
                    <a:pt x="6579" y="3565"/>
                    <a:pt x="6591" y="3571"/>
                  </a:cubicBezTo>
                  <a:cubicBezTo>
                    <a:pt x="6615" y="3583"/>
                    <a:pt x="6627" y="3595"/>
                    <a:pt x="6633" y="3619"/>
                  </a:cubicBezTo>
                  <a:cubicBezTo>
                    <a:pt x="6639" y="3637"/>
                    <a:pt x="6633" y="3690"/>
                    <a:pt x="6663" y="3690"/>
                  </a:cubicBezTo>
                  <a:cubicBezTo>
                    <a:pt x="6681" y="3690"/>
                    <a:pt x="6687" y="3678"/>
                    <a:pt x="6699" y="3666"/>
                  </a:cubicBezTo>
                  <a:cubicBezTo>
                    <a:pt x="6711" y="3648"/>
                    <a:pt x="6717" y="3637"/>
                    <a:pt x="6741" y="3625"/>
                  </a:cubicBezTo>
                  <a:cubicBezTo>
                    <a:pt x="6783" y="3619"/>
                    <a:pt x="6783" y="3619"/>
                    <a:pt x="6783" y="3619"/>
                  </a:cubicBezTo>
                  <a:cubicBezTo>
                    <a:pt x="6873" y="3678"/>
                    <a:pt x="6873" y="3678"/>
                    <a:pt x="6873" y="3678"/>
                  </a:cubicBezTo>
                  <a:cubicBezTo>
                    <a:pt x="6867" y="3690"/>
                    <a:pt x="6867" y="3702"/>
                    <a:pt x="6861" y="3708"/>
                  </a:cubicBezTo>
                  <a:cubicBezTo>
                    <a:pt x="6855" y="3720"/>
                    <a:pt x="6849" y="3726"/>
                    <a:pt x="6849" y="3738"/>
                  </a:cubicBezTo>
                  <a:cubicBezTo>
                    <a:pt x="6843" y="3756"/>
                    <a:pt x="6855" y="3762"/>
                    <a:pt x="6843" y="3780"/>
                  </a:cubicBezTo>
                  <a:cubicBezTo>
                    <a:pt x="6831" y="3798"/>
                    <a:pt x="6837" y="3870"/>
                    <a:pt x="6849" y="3882"/>
                  </a:cubicBezTo>
                  <a:cubicBezTo>
                    <a:pt x="6867" y="3906"/>
                    <a:pt x="6867" y="3924"/>
                    <a:pt x="6867" y="3954"/>
                  </a:cubicBezTo>
                  <a:cubicBezTo>
                    <a:pt x="6861" y="3972"/>
                    <a:pt x="6843" y="3990"/>
                    <a:pt x="6861" y="4002"/>
                  </a:cubicBezTo>
                  <a:cubicBezTo>
                    <a:pt x="6873" y="4008"/>
                    <a:pt x="6879" y="4014"/>
                    <a:pt x="6885" y="4020"/>
                  </a:cubicBezTo>
                  <a:cubicBezTo>
                    <a:pt x="6903" y="4032"/>
                    <a:pt x="6903" y="4044"/>
                    <a:pt x="6897" y="4062"/>
                  </a:cubicBezTo>
                  <a:cubicBezTo>
                    <a:pt x="6885" y="4092"/>
                    <a:pt x="6909" y="4152"/>
                    <a:pt x="6885" y="4164"/>
                  </a:cubicBezTo>
                  <a:cubicBezTo>
                    <a:pt x="6855" y="4182"/>
                    <a:pt x="6831" y="4188"/>
                    <a:pt x="6801" y="4182"/>
                  </a:cubicBezTo>
                  <a:cubicBezTo>
                    <a:pt x="6765" y="4170"/>
                    <a:pt x="6741" y="4158"/>
                    <a:pt x="6705" y="4152"/>
                  </a:cubicBezTo>
                  <a:cubicBezTo>
                    <a:pt x="6687" y="4146"/>
                    <a:pt x="6681" y="4134"/>
                    <a:pt x="6657" y="4134"/>
                  </a:cubicBezTo>
                  <a:cubicBezTo>
                    <a:pt x="6657" y="4164"/>
                    <a:pt x="6657" y="4200"/>
                    <a:pt x="6651" y="4230"/>
                  </a:cubicBezTo>
                  <a:cubicBezTo>
                    <a:pt x="6645" y="4266"/>
                    <a:pt x="6675" y="4290"/>
                    <a:pt x="6693" y="4320"/>
                  </a:cubicBezTo>
                  <a:cubicBezTo>
                    <a:pt x="6699" y="4373"/>
                    <a:pt x="6699" y="4373"/>
                    <a:pt x="6699" y="4373"/>
                  </a:cubicBezTo>
                  <a:cubicBezTo>
                    <a:pt x="6615" y="4452"/>
                    <a:pt x="6615" y="4452"/>
                    <a:pt x="6615" y="4452"/>
                  </a:cubicBezTo>
                  <a:cubicBezTo>
                    <a:pt x="6585" y="4511"/>
                    <a:pt x="6495" y="4523"/>
                    <a:pt x="6525" y="4601"/>
                  </a:cubicBezTo>
                  <a:cubicBezTo>
                    <a:pt x="6555" y="4655"/>
                    <a:pt x="6471" y="4715"/>
                    <a:pt x="6477" y="4775"/>
                  </a:cubicBezTo>
                  <a:cubicBezTo>
                    <a:pt x="6483" y="4811"/>
                    <a:pt x="6489" y="4853"/>
                    <a:pt x="6471" y="4877"/>
                  </a:cubicBezTo>
                  <a:cubicBezTo>
                    <a:pt x="6441" y="4913"/>
                    <a:pt x="6423" y="4973"/>
                    <a:pt x="6369" y="4973"/>
                  </a:cubicBezTo>
                  <a:cubicBezTo>
                    <a:pt x="6321" y="4973"/>
                    <a:pt x="6309" y="4961"/>
                    <a:pt x="6291" y="5009"/>
                  </a:cubicBezTo>
                  <a:cubicBezTo>
                    <a:pt x="6208" y="5075"/>
                    <a:pt x="6160" y="5135"/>
                    <a:pt x="6046" y="5171"/>
                  </a:cubicBezTo>
                  <a:cubicBezTo>
                    <a:pt x="5950" y="5195"/>
                    <a:pt x="5849" y="5177"/>
                    <a:pt x="5759" y="5212"/>
                  </a:cubicBezTo>
                  <a:cubicBezTo>
                    <a:pt x="5693" y="5236"/>
                    <a:pt x="5693" y="5206"/>
                    <a:pt x="5681" y="5153"/>
                  </a:cubicBezTo>
                  <a:cubicBezTo>
                    <a:pt x="5633" y="5153"/>
                    <a:pt x="5579" y="5177"/>
                    <a:pt x="5537" y="5141"/>
                  </a:cubicBezTo>
                  <a:cubicBezTo>
                    <a:pt x="5490" y="5105"/>
                    <a:pt x="5442" y="5093"/>
                    <a:pt x="5400" y="5045"/>
                  </a:cubicBezTo>
                  <a:cubicBezTo>
                    <a:pt x="5352" y="5039"/>
                    <a:pt x="5268" y="4997"/>
                    <a:pt x="5226" y="5015"/>
                  </a:cubicBezTo>
                  <a:cubicBezTo>
                    <a:pt x="5178" y="5027"/>
                    <a:pt x="5118" y="4985"/>
                    <a:pt x="5076" y="4973"/>
                  </a:cubicBezTo>
                  <a:cubicBezTo>
                    <a:pt x="4938" y="4925"/>
                    <a:pt x="4902" y="5045"/>
                    <a:pt x="4800" y="5099"/>
                  </a:cubicBezTo>
                  <a:cubicBezTo>
                    <a:pt x="4716" y="5141"/>
                    <a:pt x="4854" y="5212"/>
                    <a:pt x="4782" y="5236"/>
                  </a:cubicBezTo>
                  <a:cubicBezTo>
                    <a:pt x="4758" y="5248"/>
                    <a:pt x="4710" y="5302"/>
                    <a:pt x="4692" y="5296"/>
                  </a:cubicBezTo>
                  <a:cubicBezTo>
                    <a:pt x="4675" y="5296"/>
                    <a:pt x="4651" y="5278"/>
                    <a:pt x="4638" y="5296"/>
                  </a:cubicBezTo>
                  <a:cubicBezTo>
                    <a:pt x="4596" y="5368"/>
                    <a:pt x="4596" y="5368"/>
                    <a:pt x="4596" y="5368"/>
                  </a:cubicBezTo>
                  <a:cubicBezTo>
                    <a:pt x="4561" y="5446"/>
                    <a:pt x="4483" y="5440"/>
                    <a:pt x="4411" y="5470"/>
                  </a:cubicBezTo>
                  <a:cubicBezTo>
                    <a:pt x="4351" y="5500"/>
                    <a:pt x="4267" y="5470"/>
                    <a:pt x="4225" y="5512"/>
                  </a:cubicBezTo>
                  <a:cubicBezTo>
                    <a:pt x="4183" y="5548"/>
                    <a:pt x="4153" y="5578"/>
                    <a:pt x="4099" y="5590"/>
                  </a:cubicBezTo>
                  <a:cubicBezTo>
                    <a:pt x="4033" y="5608"/>
                    <a:pt x="3991" y="5668"/>
                    <a:pt x="3949" y="5716"/>
                  </a:cubicBezTo>
                  <a:cubicBezTo>
                    <a:pt x="3889" y="5776"/>
                    <a:pt x="3818" y="5806"/>
                    <a:pt x="3740" y="5842"/>
                  </a:cubicBezTo>
                  <a:cubicBezTo>
                    <a:pt x="3692" y="5860"/>
                    <a:pt x="3715" y="5920"/>
                    <a:pt x="3644" y="5878"/>
                  </a:cubicBezTo>
                  <a:cubicBezTo>
                    <a:pt x="3554" y="5794"/>
                    <a:pt x="3464" y="5776"/>
                    <a:pt x="3356" y="5716"/>
                  </a:cubicBezTo>
                  <a:cubicBezTo>
                    <a:pt x="3314" y="5692"/>
                    <a:pt x="3320" y="5698"/>
                    <a:pt x="3284" y="5728"/>
                  </a:cubicBezTo>
                  <a:cubicBezTo>
                    <a:pt x="3248" y="5764"/>
                    <a:pt x="3224" y="5752"/>
                    <a:pt x="3230" y="5806"/>
                  </a:cubicBezTo>
                  <a:cubicBezTo>
                    <a:pt x="3236" y="5830"/>
                    <a:pt x="3200" y="5926"/>
                    <a:pt x="3170" y="5908"/>
                  </a:cubicBezTo>
                  <a:cubicBezTo>
                    <a:pt x="3140" y="5896"/>
                    <a:pt x="3134" y="5866"/>
                    <a:pt x="3098" y="5878"/>
                  </a:cubicBezTo>
                  <a:cubicBezTo>
                    <a:pt x="3045" y="5896"/>
                    <a:pt x="3014" y="5902"/>
                    <a:pt x="2955" y="5896"/>
                  </a:cubicBezTo>
                  <a:cubicBezTo>
                    <a:pt x="2937" y="5896"/>
                    <a:pt x="2877" y="5962"/>
                    <a:pt x="2889" y="5973"/>
                  </a:cubicBezTo>
                  <a:cubicBezTo>
                    <a:pt x="2919" y="6003"/>
                    <a:pt x="2961" y="6010"/>
                    <a:pt x="2984" y="6033"/>
                  </a:cubicBezTo>
                  <a:cubicBezTo>
                    <a:pt x="3021" y="6075"/>
                    <a:pt x="2955" y="6057"/>
                    <a:pt x="2942" y="6099"/>
                  </a:cubicBezTo>
                  <a:cubicBezTo>
                    <a:pt x="2919" y="6189"/>
                    <a:pt x="2847" y="6111"/>
                    <a:pt x="2805" y="6129"/>
                  </a:cubicBezTo>
                  <a:cubicBezTo>
                    <a:pt x="2763" y="6141"/>
                    <a:pt x="2817" y="6177"/>
                    <a:pt x="2745" y="6165"/>
                  </a:cubicBezTo>
                  <a:cubicBezTo>
                    <a:pt x="2679" y="6165"/>
                    <a:pt x="2715" y="6111"/>
                    <a:pt x="2685" y="6087"/>
                  </a:cubicBezTo>
                  <a:cubicBezTo>
                    <a:pt x="2643" y="6057"/>
                    <a:pt x="2631" y="6159"/>
                    <a:pt x="2583" y="6129"/>
                  </a:cubicBezTo>
                  <a:cubicBezTo>
                    <a:pt x="2559" y="6117"/>
                    <a:pt x="2577" y="6087"/>
                    <a:pt x="2541" y="6081"/>
                  </a:cubicBezTo>
                  <a:cubicBezTo>
                    <a:pt x="2487" y="6069"/>
                    <a:pt x="2463" y="6093"/>
                    <a:pt x="2409" y="6105"/>
                  </a:cubicBezTo>
                  <a:cubicBezTo>
                    <a:pt x="2331" y="6135"/>
                    <a:pt x="2295" y="6159"/>
                    <a:pt x="2235" y="6219"/>
                  </a:cubicBezTo>
                  <a:cubicBezTo>
                    <a:pt x="2175" y="6273"/>
                    <a:pt x="2068" y="6303"/>
                    <a:pt x="1990" y="6321"/>
                  </a:cubicBezTo>
                  <a:cubicBezTo>
                    <a:pt x="1888" y="6345"/>
                    <a:pt x="1978" y="6153"/>
                    <a:pt x="1960" y="6123"/>
                  </a:cubicBezTo>
                  <a:cubicBezTo>
                    <a:pt x="1942" y="6123"/>
                    <a:pt x="1912" y="6165"/>
                    <a:pt x="1906" y="6177"/>
                  </a:cubicBezTo>
                  <a:cubicBezTo>
                    <a:pt x="1900" y="6201"/>
                    <a:pt x="1870" y="6189"/>
                    <a:pt x="1846" y="6195"/>
                  </a:cubicBezTo>
                  <a:cubicBezTo>
                    <a:pt x="1780" y="6231"/>
                    <a:pt x="1726" y="6219"/>
                    <a:pt x="1726" y="6309"/>
                  </a:cubicBezTo>
                  <a:cubicBezTo>
                    <a:pt x="1726" y="6375"/>
                    <a:pt x="1726" y="6399"/>
                    <a:pt x="1666" y="6429"/>
                  </a:cubicBezTo>
                  <a:cubicBezTo>
                    <a:pt x="1618" y="6453"/>
                    <a:pt x="1600" y="6435"/>
                    <a:pt x="1552" y="6429"/>
                  </a:cubicBezTo>
                  <a:cubicBezTo>
                    <a:pt x="1570" y="6339"/>
                    <a:pt x="1570" y="6339"/>
                    <a:pt x="1570" y="6339"/>
                  </a:cubicBezTo>
                  <a:cubicBezTo>
                    <a:pt x="1564" y="6303"/>
                    <a:pt x="1576" y="6267"/>
                    <a:pt x="1582" y="6231"/>
                  </a:cubicBezTo>
                  <a:cubicBezTo>
                    <a:pt x="1594" y="6171"/>
                    <a:pt x="1540" y="6225"/>
                    <a:pt x="1522" y="6207"/>
                  </a:cubicBezTo>
                  <a:cubicBezTo>
                    <a:pt x="1498" y="6189"/>
                    <a:pt x="1498" y="6165"/>
                    <a:pt x="1492" y="6141"/>
                  </a:cubicBezTo>
                  <a:cubicBezTo>
                    <a:pt x="1480" y="6093"/>
                    <a:pt x="1450" y="6117"/>
                    <a:pt x="1444" y="6105"/>
                  </a:cubicBezTo>
                  <a:cubicBezTo>
                    <a:pt x="1432" y="6081"/>
                    <a:pt x="1474" y="6010"/>
                    <a:pt x="1480" y="5986"/>
                  </a:cubicBezTo>
                  <a:cubicBezTo>
                    <a:pt x="1504" y="5950"/>
                    <a:pt x="1510" y="5872"/>
                    <a:pt x="1486" y="5836"/>
                  </a:cubicBezTo>
                  <a:cubicBezTo>
                    <a:pt x="1456" y="5800"/>
                    <a:pt x="1444" y="5794"/>
                    <a:pt x="1438" y="5746"/>
                  </a:cubicBezTo>
                  <a:cubicBezTo>
                    <a:pt x="1468" y="5704"/>
                    <a:pt x="1528" y="5758"/>
                    <a:pt x="1564" y="5716"/>
                  </a:cubicBezTo>
                  <a:cubicBezTo>
                    <a:pt x="1582" y="5698"/>
                    <a:pt x="1600" y="5632"/>
                    <a:pt x="1588" y="5614"/>
                  </a:cubicBezTo>
                  <a:cubicBezTo>
                    <a:pt x="1582" y="5590"/>
                    <a:pt x="1594" y="5560"/>
                    <a:pt x="1588" y="5536"/>
                  </a:cubicBezTo>
                  <a:cubicBezTo>
                    <a:pt x="1582" y="5494"/>
                    <a:pt x="1558" y="5482"/>
                    <a:pt x="1582" y="5428"/>
                  </a:cubicBezTo>
                  <a:cubicBezTo>
                    <a:pt x="1606" y="5374"/>
                    <a:pt x="1648" y="5368"/>
                    <a:pt x="1672" y="5314"/>
                  </a:cubicBezTo>
                  <a:cubicBezTo>
                    <a:pt x="1696" y="5254"/>
                    <a:pt x="1666" y="5159"/>
                    <a:pt x="1648" y="5099"/>
                  </a:cubicBezTo>
                  <a:cubicBezTo>
                    <a:pt x="1618" y="5015"/>
                    <a:pt x="1618" y="5015"/>
                    <a:pt x="1618" y="5015"/>
                  </a:cubicBezTo>
                  <a:cubicBezTo>
                    <a:pt x="1690" y="4985"/>
                    <a:pt x="1690" y="4985"/>
                    <a:pt x="1690" y="4985"/>
                  </a:cubicBezTo>
                  <a:cubicBezTo>
                    <a:pt x="1726" y="4955"/>
                    <a:pt x="1756" y="4925"/>
                    <a:pt x="1780" y="4895"/>
                  </a:cubicBezTo>
                  <a:cubicBezTo>
                    <a:pt x="1792" y="4883"/>
                    <a:pt x="1828" y="4811"/>
                    <a:pt x="1846" y="4823"/>
                  </a:cubicBezTo>
                  <a:cubicBezTo>
                    <a:pt x="1864" y="4835"/>
                    <a:pt x="1882" y="4865"/>
                    <a:pt x="1912" y="4859"/>
                  </a:cubicBezTo>
                  <a:cubicBezTo>
                    <a:pt x="1924" y="4853"/>
                    <a:pt x="1936" y="4793"/>
                    <a:pt x="1966" y="4781"/>
                  </a:cubicBezTo>
                  <a:cubicBezTo>
                    <a:pt x="1984" y="4769"/>
                    <a:pt x="1978" y="4751"/>
                    <a:pt x="1972" y="4733"/>
                  </a:cubicBezTo>
                  <a:cubicBezTo>
                    <a:pt x="1972" y="4691"/>
                    <a:pt x="1972" y="4667"/>
                    <a:pt x="1984" y="4625"/>
                  </a:cubicBezTo>
                  <a:cubicBezTo>
                    <a:pt x="1984" y="4589"/>
                    <a:pt x="1942" y="4589"/>
                    <a:pt x="1942" y="4553"/>
                  </a:cubicBezTo>
                  <a:cubicBezTo>
                    <a:pt x="1942" y="4541"/>
                    <a:pt x="1948" y="4517"/>
                    <a:pt x="1948" y="4499"/>
                  </a:cubicBezTo>
                  <a:cubicBezTo>
                    <a:pt x="1954" y="4481"/>
                    <a:pt x="2002" y="4487"/>
                    <a:pt x="2014" y="4487"/>
                  </a:cubicBezTo>
                  <a:cubicBezTo>
                    <a:pt x="2074" y="4463"/>
                    <a:pt x="1990" y="4397"/>
                    <a:pt x="1996" y="4386"/>
                  </a:cubicBezTo>
                  <a:cubicBezTo>
                    <a:pt x="1996" y="4362"/>
                    <a:pt x="2092" y="4397"/>
                    <a:pt x="2110" y="4397"/>
                  </a:cubicBezTo>
                  <a:cubicBezTo>
                    <a:pt x="2128" y="4397"/>
                    <a:pt x="2128" y="4445"/>
                    <a:pt x="2146" y="4463"/>
                  </a:cubicBezTo>
                  <a:cubicBezTo>
                    <a:pt x="2175" y="4481"/>
                    <a:pt x="2175" y="4410"/>
                    <a:pt x="2182" y="4404"/>
                  </a:cubicBezTo>
                  <a:cubicBezTo>
                    <a:pt x="2193" y="4386"/>
                    <a:pt x="2211" y="4380"/>
                    <a:pt x="2223" y="4362"/>
                  </a:cubicBezTo>
                  <a:cubicBezTo>
                    <a:pt x="2235" y="4356"/>
                    <a:pt x="2206" y="4332"/>
                    <a:pt x="2199" y="4320"/>
                  </a:cubicBezTo>
                  <a:cubicBezTo>
                    <a:pt x="2199" y="4278"/>
                    <a:pt x="2217" y="4212"/>
                    <a:pt x="2235" y="4176"/>
                  </a:cubicBezTo>
                  <a:cubicBezTo>
                    <a:pt x="2265" y="4116"/>
                    <a:pt x="2199" y="4152"/>
                    <a:pt x="2182" y="4116"/>
                  </a:cubicBezTo>
                  <a:cubicBezTo>
                    <a:pt x="2169" y="4092"/>
                    <a:pt x="2151" y="4104"/>
                    <a:pt x="2122" y="4098"/>
                  </a:cubicBezTo>
                  <a:cubicBezTo>
                    <a:pt x="2098" y="4092"/>
                    <a:pt x="2128" y="4032"/>
                    <a:pt x="2122" y="4014"/>
                  </a:cubicBezTo>
                  <a:cubicBezTo>
                    <a:pt x="2110" y="3990"/>
                    <a:pt x="2008" y="3984"/>
                    <a:pt x="1984" y="3984"/>
                  </a:cubicBezTo>
                  <a:cubicBezTo>
                    <a:pt x="1936" y="3984"/>
                    <a:pt x="1948" y="4002"/>
                    <a:pt x="1924" y="3960"/>
                  </a:cubicBezTo>
                  <a:cubicBezTo>
                    <a:pt x="1906" y="3942"/>
                    <a:pt x="1900" y="3906"/>
                    <a:pt x="1888" y="3882"/>
                  </a:cubicBezTo>
                  <a:cubicBezTo>
                    <a:pt x="1864" y="3840"/>
                    <a:pt x="1900" y="3828"/>
                    <a:pt x="1912" y="3798"/>
                  </a:cubicBezTo>
                  <a:cubicBezTo>
                    <a:pt x="1918" y="3726"/>
                    <a:pt x="1918" y="3708"/>
                    <a:pt x="1876" y="3654"/>
                  </a:cubicBezTo>
                  <a:cubicBezTo>
                    <a:pt x="1846" y="3613"/>
                    <a:pt x="1912" y="3583"/>
                    <a:pt x="1918" y="3547"/>
                  </a:cubicBezTo>
                  <a:cubicBezTo>
                    <a:pt x="1936" y="3451"/>
                    <a:pt x="1936" y="3451"/>
                    <a:pt x="1936" y="3451"/>
                  </a:cubicBezTo>
                  <a:cubicBezTo>
                    <a:pt x="1942" y="3403"/>
                    <a:pt x="1978" y="3379"/>
                    <a:pt x="1990" y="3337"/>
                  </a:cubicBezTo>
                  <a:cubicBezTo>
                    <a:pt x="1996" y="3320"/>
                    <a:pt x="1984" y="3308"/>
                    <a:pt x="2008" y="3290"/>
                  </a:cubicBezTo>
                  <a:cubicBezTo>
                    <a:pt x="2038" y="3266"/>
                    <a:pt x="2038" y="3260"/>
                    <a:pt x="2014" y="3224"/>
                  </a:cubicBezTo>
                  <a:cubicBezTo>
                    <a:pt x="1996" y="3182"/>
                    <a:pt x="1894" y="3170"/>
                    <a:pt x="1924" y="3134"/>
                  </a:cubicBezTo>
                  <a:cubicBezTo>
                    <a:pt x="1942" y="3110"/>
                    <a:pt x="1984" y="3080"/>
                    <a:pt x="2014" y="3086"/>
                  </a:cubicBezTo>
                  <a:cubicBezTo>
                    <a:pt x="2038" y="3086"/>
                    <a:pt x="2008" y="3128"/>
                    <a:pt x="2026" y="3140"/>
                  </a:cubicBezTo>
                  <a:cubicBezTo>
                    <a:pt x="2068" y="3158"/>
                    <a:pt x="2098" y="3140"/>
                    <a:pt x="2122" y="3110"/>
                  </a:cubicBezTo>
                  <a:cubicBezTo>
                    <a:pt x="2164" y="3050"/>
                    <a:pt x="2146" y="3014"/>
                    <a:pt x="2140" y="2954"/>
                  </a:cubicBezTo>
                  <a:cubicBezTo>
                    <a:pt x="2122" y="2853"/>
                    <a:pt x="2020" y="2906"/>
                    <a:pt x="1948" y="2877"/>
                  </a:cubicBezTo>
                  <a:cubicBezTo>
                    <a:pt x="1882" y="2847"/>
                    <a:pt x="1852" y="2882"/>
                    <a:pt x="1798" y="2871"/>
                  </a:cubicBezTo>
                  <a:cubicBezTo>
                    <a:pt x="1774" y="2871"/>
                    <a:pt x="1756" y="2847"/>
                    <a:pt x="1726" y="2847"/>
                  </a:cubicBezTo>
                  <a:cubicBezTo>
                    <a:pt x="1696" y="2840"/>
                    <a:pt x="1666" y="2853"/>
                    <a:pt x="1642" y="2829"/>
                  </a:cubicBezTo>
                  <a:cubicBezTo>
                    <a:pt x="1588" y="2781"/>
                    <a:pt x="1486" y="2864"/>
                    <a:pt x="1486" y="2793"/>
                  </a:cubicBezTo>
                  <a:cubicBezTo>
                    <a:pt x="1486" y="2775"/>
                    <a:pt x="1492" y="2745"/>
                    <a:pt x="1498" y="2727"/>
                  </a:cubicBezTo>
                  <a:cubicBezTo>
                    <a:pt x="1474" y="2697"/>
                    <a:pt x="1516" y="2643"/>
                    <a:pt x="1558" y="2667"/>
                  </a:cubicBezTo>
                  <a:cubicBezTo>
                    <a:pt x="1618" y="2691"/>
                    <a:pt x="1606" y="2595"/>
                    <a:pt x="1606" y="2577"/>
                  </a:cubicBezTo>
                  <a:cubicBezTo>
                    <a:pt x="1582" y="2559"/>
                    <a:pt x="1444" y="2643"/>
                    <a:pt x="1504" y="2541"/>
                  </a:cubicBezTo>
                  <a:cubicBezTo>
                    <a:pt x="1546" y="2469"/>
                    <a:pt x="1444" y="2445"/>
                    <a:pt x="1534" y="2379"/>
                  </a:cubicBezTo>
                  <a:cubicBezTo>
                    <a:pt x="1564" y="2355"/>
                    <a:pt x="1600" y="2313"/>
                    <a:pt x="1588" y="2271"/>
                  </a:cubicBezTo>
                  <a:cubicBezTo>
                    <a:pt x="1576" y="2247"/>
                    <a:pt x="1558" y="2152"/>
                    <a:pt x="1540" y="2133"/>
                  </a:cubicBezTo>
                  <a:cubicBezTo>
                    <a:pt x="1486" y="2133"/>
                    <a:pt x="1378" y="2229"/>
                    <a:pt x="1325" y="2253"/>
                  </a:cubicBezTo>
                  <a:cubicBezTo>
                    <a:pt x="1235" y="2295"/>
                    <a:pt x="1151" y="2313"/>
                    <a:pt x="1049" y="2325"/>
                  </a:cubicBezTo>
                  <a:cubicBezTo>
                    <a:pt x="995" y="2331"/>
                    <a:pt x="905" y="2331"/>
                    <a:pt x="857" y="2349"/>
                  </a:cubicBezTo>
                  <a:cubicBezTo>
                    <a:pt x="767" y="2325"/>
                    <a:pt x="767" y="2325"/>
                    <a:pt x="767" y="2325"/>
                  </a:cubicBezTo>
                  <a:cubicBezTo>
                    <a:pt x="707" y="2157"/>
                    <a:pt x="707" y="2157"/>
                    <a:pt x="707" y="2157"/>
                  </a:cubicBezTo>
                  <a:cubicBezTo>
                    <a:pt x="743" y="2115"/>
                    <a:pt x="743" y="2115"/>
                    <a:pt x="743" y="2115"/>
                  </a:cubicBezTo>
                  <a:cubicBezTo>
                    <a:pt x="749" y="2080"/>
                    <a:pt x="749" y="2080"/>
                    <a:pt x="749" y="2080"/>
                  </a:cubicBezTo>
                  <a:cubicBezTo>
                    <a:pt x="755" y="1978"/>
                    <a:pt x="767" y="1942"/>
                    <a:pt x="863" y="1912"/>
                  </a:cubicBezTo>
                  <a:cubicBezTo>
                    <a:pt x="929" y="1888"/>
                    <a:pt x="1001" y="1846"/>
                    <a:pt x="959" y="1768"/>
                  </a:cubicBezTo>
                  <a:cubicBezTo>
                    <a:pt x="929" y="1714"/>
                    <a:pt x="935" y="1714"/>
                    <a:pt x="959" y="1660"/>
                  </a:cubicBezTo>
                  <a:cubicBezTo>
                    <a:pt x="983" y="1594"/>
                    <a:pt x="899" y="1564"/>
                    <a:pt x="857" y="1552"/>
                  </a:cubicBezTo>
                  <a:cubicBezTo>
                    <a:pt x="815" y="1540"/>
                    <a:pt x="821" y="1504"/>
                    <a:pt x="767" y="1510"/>
                  </a:cubicBezTo>
                  <a:cubicBezTo>
                    <a:pt x="743" y="1516"/>
                    <a:pt x="737" y="1540"/>
                    <a:pt x="713" y="1534"/>
                  </a:cubicBezTo>
                  <a:cubicBezTo>
                    <a:pt x="713" y="1492"/>
                    <a:pt x="695" y="1468"/>
                    <a:pt x="731" y="1438"/>
                  </a:cubicBezTo>
                  <a:cubicBezTo>
                    <a:pt x="773" y="1402"/>
                    <a:pt x="767" y="1366"/>
                    <a:pt x="707" y="1402"/>
                  </a:cubicBezTo>
                  <a:cubicBezTo>
                    <a:pt x="677" y="1414"/>
                    <a:pt x="647" y="1402"/>
                    <a:pt x="624" y="1420"/>
                  </a:cubicBezTo>
                  <a:cubicBezTo>
                    <a:pt x="552" y="1456"/>
                    <a:pt x="510" y="1456"/>
                    <a:pt x="426" y="1468"/>
                  </a:cubicBezTo>
                  <a:cubicBezTo>
                    <a:pt x="324" y="1486"/>
                    <a:pt x="246" y="1540"/>
                    <a:pt x="156" y="1582"/>
                  </a:cubicBezTo>
                  <a:cubicBezTo>
                    <a:pt x="126" y="1594"/>
                    <a:pt x="54" y="1654"/>
                    <a:pt x="24" y="1654"/>
                  </a:cubicBezTo>
                  <a:cubicBezTo>
                    <a:pt x="24" y="1612"/>
                    <a:pt x="24" y="1564"/>
                    <a:pt x="54" y="1528"/>
                  </a:cubicBezTo>
                  <a:cubicBezTo>
                    <a:pt x="78" y="1498"/>
                    <a:pt x="120" y="1414"/>
                    <a:pt x="120" y="1372"/>
                  </a:cubicBezTo>
                  <a:cubicBezTo>
                    <a:pt x="0" y="1151"/>
                    <a:pt x="0" y="1151"/>
                    <a:pt x="0" y="1151"/>
                  </a:cubicBezTo>
                  <a:close/>
                  <a:moveTo>
                    <a:pt x="3003" y="0"/>
                  </a:moveTo>
                  <a:lnTo>
                    <a:pt x="3003" y="0"/>
                  </a:lnTo>
                  <a:cubicBezTo>
                    <a:pt x="2990" y="12"/>
                    <a:pt x="2984" y="30"/>
                    <a:pt x="2966" y="48"/>
                  </a:cubicBezTo>
                  <a:cubicBezTo>
                    <a:pt x="2955" y="54"/>
                    <a:pt x="2937" y="60"/>
                    <a:pt x="2925" y="66"/>
                  </a:cubicBezTo>
                  <a:cubicBezTo>
                    <a:pt x="2901" y="78"/>
                    <a:pt x="2877" y="114"/>
                    <a:pt x="2883" y="138"/>
                  </a:cubicBezTo>
                  <a:cubicBezTo>
                    <a:pt x="2889" y="150"/>
                    <a:pt x="2919" y="150"/>
                    <a:pt x="2931" y="150"/>
                  </a:cubicBezTo>
                  <a:cubicBezTo>
                    <a:pt x="2955" y="150"/>
                    <a:pt x="2984" y="150"/>
                    <a:pt x="3003" y="156"/>
                  </a:cubicBezTo>
                  <a:cubicBezTo>
                    <a:pt x="3026" y="150"/>
                    <a:pt x="3026" y="150"/>
                    <a:pt x="3026" y="150"/>
                  </a:cubicBezTo>
                  <a:cubicBezTo>
                    <a:pt x="3074" y="144"/>
                    <a:pt x="3068" y="102"/>
                    <a:pt x="3050" y="66"/>
                  </a:cubicBezTo>
                  <a:cubicBezTo>
                    <a:pt x="3045" y="60"/>
                    <a:pt x="3038" y="48"/>
                    <a:pt x="3038" y="36"/>
                  </a:cubicBezTo>
                  <a:cubicBezTo>
                    <a:pt x="3026" y="18"/>
                    <a:pt x="3021" y="12"/>
                    <a:pt x="3003"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p:spPr>
          <p:txBody>
            <a:bodyPr wrap="none" anchor="ctr"/>
            <a:lstStyle/>
            <a:p>
              <a:endParaRPr lang="ru-RU" sz="1872"/>
            </a:p>
          </p:txBody>
        </p:sp>
        <p:sp>
          <p:nvSpPr>
            <p:cNvPr id="34" name="Freeform 138"/>
            <p:cNvSpPr>
              <a:spLocks noChangeArrowheads="1"/>
            </p:cNvSpPr>
            <p:nvPr/>
          </p:nvSpPr>
          <p:spPr bwMode="auto">
            <a:xfrm>
              <a:off x="3408152" y="2620870"/>
              <a:ext cx="1059573" cy="746642"/>
            </a:xfrm>
            <a:custGeom>
              <a:avLst/>
              <a:gdLst>
                <a:gd name="T0" fmla="*/ 996685 w 2871"/>
                <a:gd name="T1" fmla="*/ 0 h 2026"/>
                <a:gd name="T2" fmla="*/ 1025481 w 2871"/>
                <a:gd name="T3" fmla="*/ 200883 h 2026"/>
                <a:gd name="T4" fmla="*/ 1009483 w 2871"/>
                <a:gd name="T5" fmla="*/ 268022 h 2026"/>
                <a:gd name="T6" fmla="*/ 1223859 w 2871"/>
                <a:gd name="T7" fmla="*/ 168912 h 2026"/>
                <a:gd name="T8" fmla="*/ 1373708 w 2871"/>
                <a:gd name="T9" fmla="*/ 133744 h 2026"/>
                <a:gd name="T10" fmla="*/ 1376907 w 2871"/>
                <a:gd name="T11" fmla="*/ 204080 h 2026"/>
                <a:gd name="T12" fmla="*/ 1453699 w 2871"/>
                <a:gd name="T13" fmla="*/ 213671 h 2026"/>
                <a:gd name="T14" fmla="*/ 1508092 w 2871"/>
                <a:gd name="T15" fmla="*/ 328766 h 2026"/>
                <a:gd name="T16" fmla="*/ 1396105 w 2871"/>
                <a:gd name="T17" fmla="*/ 495014 h 2026"/>
                <a:gd name="T18" fmla="*/ 1373708 w 2871"/>
                <a:gd name="T19" fmla="*/ 536044 h 2026"/>
                <a:gd name="T20" fmla="*/ 1405704 w 2871"/>
                <a:gd name="T21" fmla="*/ 625562 h 2026"/>
                <a:gd name="T22" fmla="*/ 1153467 w 2871"/>
                <a:gd name="T23" fmla="*/ 715080 h 2026"/>
                <a:gd name="T24" fmla="*/ 1009483 w 2871"/>
                <a:gd name="T25" fmla="*/ 858949 h 2026"/>
                <a:gd name="T26" fmla="*/ 808440 w 2871"/>
                <a:gd name="T27" fmla="*/ 1053438 h 2026"/>
                <a:gd name="T28" fmla="*/ 728449 w 2871"/>
                <a:gd name="T29" fmla="*/ 976708 h 2026"/>
                <a:gd name="T30" fmla="*/ 677255 w 2871"/>
                <a:gd name="T31" fmla="*/ 881328 h 2026"/>
                <a:gd name="T32" fmla="*/ 584466 w 2871"/>
                <a:gd name="T33" fmla="*/ 814189 h 2026"/>
                <a:gd name="T34" fmla="*/ 427684 w 2871"/>
                <a:gd name="T35" fmla="*/ 938343 h 2026"/>
                <a:gd name="T36" fmla="*/ 265036 w 2871"/>
                <a:gd name="T37" fmla="*/ 999087 h 2026"/>
                <a:gd name="T38" fmla="*/ 172247 w 2871"/>
                <a:gd name="T39" fmla="*/ 1056635 h 2026"/>
                <a:gd name="T40" fmla="*/ 63459 w 2871"/>
                <a:gd name="T41" fmla="*/ 1056635 h 2026"/>
                <a:gd name="T42" fmla="*/ 73058 w 2871"/>
                <a:gd name="T43" fmla="*/ 1008678 h 2026"/>
                <a:gd name="T44" fmla="*/ 41062 w 2871"/>
                <a:gd name="T45" fmla="*/ 839766 h 2026"/>
                <a:gd name="T46" fmla="*/ 121053 w 2871"/>
                <a:gd name="T47" fmla="*/ 683109 h 2026"/>
                <a:gd name="T48" fmla="*/ 204243 w 2871"/>
                <a:gd name="T49" fmla="*/ 657533 h 2026"/>
                <a:gd name="T50" fmla="*/ 399420 w 2871"/>
                <a:gd name="T51" fmla="*/ 580803 h 2026"/>
                <a:gd name="T52" fmla="*/ 507675 w 2871"/>
                <a:gd name="T53" fmla="*/ 520591 h 2026"/>
                <a:gd name="T54" fmla="*/ 581266 w 2871"/>
                <a:gd name="T55" fmla="*/ 437467 h 2026"/>
                <a:gd name="T56" fmla="*/ 670856 w 2871"/>
                <a:gd name="T57" fmla="*/ 379920 h 2026"/>
                <a:gd name="T58" fmla="*/ 642059 w 2871"/>
                <a:gd name="T59" fmla="*/ 296795 h 2026"/>
                <a:gd name="T60" fmla="*/ 654858 w 2871"/>
                <a:gd name="T61" fmla="*/ 261628 h 2026"/>
                <a:gd name="T62" fmla="*/ 734848 w 2871"/>
                <a:gd name="T63" fmla="*/ 181701 h 2026"/>
                <a:gd name="T64" fmla="*/ 843103 w 2871"/>
                <a:gd name="T65" fmla="*/ 127350 h 2026"/>
                <a:gd name="T66" fmla="*/ 942291 w 2871"/>
                <a:gd name="T67" fmla="*/ 51153 h 202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871" h="2026">
                  <a:moveTo>
                    <a:pt x="1869" y="0"/>
                  </a:moveTo>
                  <a:lnTo>
                    <a:pt x="1869" y="0"/>
                  </a:lnTo>
                  <a:cubicBezTo>
                    <a:pt x="1989" y="221"/>
                    <a:pt x="1989" y="221"/>
                    <a:pt x="1989" y="221"/>
                  </a:cubicBezTo>
                  <a:cubicBezTo>
                    <a:pt x="1989" y="263"/>
                    <a:pt x="1947" y="347"/>
                    <a:pt x="1923" y="377"/>
                  </a:cubicBezTo>
                  <a:cubicBezTo>
                    <a:pt x="1893" y="413"/>
                    <a:pt x="1893" y="461"/>
                    <a:pt x="1893" y="503"/>
                  </a:cubicBezTo>
                  <a:cubicBezTo>
                    <a:pt x="1923" y="503"/>
                    <a:pt x="1995" y="443"/>
                    <a:pt x="2025" y="431"/>
                  </a:cubicBezTo>
                  <a:cubicBezTo>
                    <a:pt x="2115" y="389"/>
                    <a:pt x="2193" y="335"/>
                    <a:pt x="2295" y="317"/>
                  </a:cubicBezTo>
                  <a:cubicBezTo>
                    <a:pt x="2379" y="305"/>
                    <a:pt x="2421" y="305"/>
                    <a:pt x="2493" y="269"/>
                  </a:cubicBezTo>
                  <a:cubicBezTo>
                    <a:pt x="2516" y="251"/>
                    <a:pt x="2546" y="263"/>
                    <a:pt x="2576" y="251"/>
                  </a:cubicBezTo>
                  <a:cubicBezTo>
                    <a:pt x="2636" y="215"/>
                    <a:pt x="2642" y="251"/>
                    <a:pt x="2600" y="287"/>
                  </a:cubicBezTo>
                  <a:cubicBezTo>
                    <a:pt x="2564" y="317"/>
                    <a:pt x="2582" y="341"/>
                    <a:pt x="2582" y="383"/>
                  </a:cubicBezTo>
                  <a:cubicBezTo>
                    <a:pt x="2606" y="389"/>
                    <a:pt x="2612" y="365"/>
                    <a:pt x="2636" y="359"/>
                  </a:cubicBezTo>
                  <a:cubicBezTo>
                    <a:pt x="2690" y="353"/>
                    <a:pt x="2684" y="389"/>
                    <a:pt x="2726" y="401"/>
                  </a:cubicBezTo>
                  <a:cubicBezTo>
                    <a:pt x="2768" y="413"/>
                    <a:pt x="2852" y="443"/>
                    <a:pt x="2828" y="509"/>
                  </a:cubicBezTo>
                  <a:cubicBezTo>
                    <a:pt x="2804" y="563"/>
                    <a:pt x="2798" y="563"/>
                    <a:pt x="2828" y="617"/>
                  </a:cubicBezTo>
                  <a:cubicBezTo>
                    <a:pt x="2870" y="695"/>
                    <a:pt x="2798" y="737"/>
                    <a:pt x="2732" y="761"/>
                  </a:cubicBezTo>
                  <a:cubicBezTo>
                    <a:pt x="2636" y="791"/>
                    <a:pt x="2624" y="827"/>
                    <a:pt x="2618" y="929"/>
                  </a:cubicBezTo>
                  <a:cubicBezTo>
                    <a:pt x="2612" y="964"/>
                    <a:pt x="2612" y="964"/>
                    <a:pt x="2612" y="964"/>
                  </a:cubicBezTo>
                  <a:cubicBezTo>
                    <a:pt x="2576" y="1006"/>
                    <a:pt x="2576" y="1006"/>
                    <a:pt x="2576" y="1006"/>
                  </a:cubicBezTo>
                  <a:cubicBezTo>
                    <a:pt x="2636" y="1174"/>
                    <a:pt x="2636" y="1174"/>
                    <a:pt x="2636" y="1174"/>
                  </a:cubicBezTo>
                  <a:cubicBezTo>
                    <a:pt x="2486" y="1126"/>
                    <a:pt x="2486" y="1126"/>
                    <a:pt x="2486" y="1126"/>
                  </a:cubicBezTo>
                  <a:cubicBezTo>
                    <a:pt x="2163" y="1342"/>
                    <a:pt x="2163" y="1342"/>
                    <a:pt x="2163" y="1342"/>
                  </a:cubicBezTo>
                  <a:cubicBezTo>
                    <a:pt x="2025" y="1516"/>
                    <a:pt x="2025" y="1516"/>
                    <a:pt x="2025" y="1516"/>
                  </a:cubicBezTo>
                  <a:cubicBezTo>
                    <a:pt x="1893" y="1612"/>
                    <a:pt x="1893" y="1612"/>
                    <a:pt x="1893" y="1612"/>
                  </a:cubicBezTo>
                  <a:cubicBezTo>
                    <a:pt x="1516" y="1977"/>
                    <a:pt x="1516" y="1977"/>
                    <a:pt x="1516" y="1977"/>
                  </a:cubicBezTo>
                  <a:cubicBezTo>
                    <a:pt x="1366" y="1833"/>
                    <a:pt x="1366" y="1833"/>
                    <a:pt x="1366" y="1833"/>
                  </a:cubicBezTo>
                  <a:cubicBezTo>
                    <a:pt x="1324" y="1809"/>
                    <a:pt x="1336" y="1779"/>
                    <a:pt x="1336" y="1737"/>
                  </a:cubicBezTo>
                  <a:cubicBezTo>
                    <a:pt x="1336" y="1689"/>
                    <a:pt x="1306" y="1678"/>
                    <a:pt x="1270" y="1654"/>
                  </a:cubicBezTo>
                  <a:cubicBezTo>
                    <a:pt x="1192" y="1600"/>
                    <a:pt x="1306" y="1468"/>
                    <a:pt x="1270" y="1456"/>
                  </a:cubicBezTo>
                  <a:cubicBezTo>
                    <a:pt x="1240" y="1438"/>
                    <a:pt x="1126" y="1510"/>
                    <a:pt x="1096" y="1528"/>
                  </a:cubicBezTo>
                  <a:cubicBezTo>
                    <a:pt x="1018" y="1570"/>
                    <a:pt x="964" y="1606"/>
                    <a:pt x="910" y="1684"/>
                  </a:cubicBezTo>
                  <a:cubicBezTo>
                    <a:pt x="880" y="1731"/>
                    <a:pt x="856" y="1749"/>
                    <a:pt x="802" y="1761"/>
                  </a:cubicBezTo>
                  <a:cubicBezTo>
                    <a:pt x="749" y="1791"/>
                    <a:pt x="689" y="1761"/>
                    <a:pt x="641" y="1797"/>
                  </a:cubicBezTo>
                  <a:cubicBezTo>
                    <a:pt x="599" y="1827"/>
                    <a:pt x="539" y="1845"/>
                    <a:pt x="497" y="1875"/>
                  </a:cubicBezTo>
                  <a:cubicBezTo>
                    <a:pt x="467" y="1893"/>
                    <a:pt x="449" y="1923"/>
                    <a:pt x="425" y="1947"/>
                  </a:cubicBezTo>
                  <a:cubicBezTo>
                    <a:pt x="395" y="1971"/>
                    <a:pt x="359" y="1965"/>
                    <a:pt x="323" y="1983"/>
                  </a:cubicBezTo>
                  <a:cubicBezTo>
                    <a:pt x="281" y="2007"/>
                    <a:pt x="227" y="2025"/>
                    <a:pt x="179" y="2013"/>
                  </a:cubicBezTo>
                  <a:cubicBezTo>
                    <a:pt x="119" y="1983"/>
                    <a:pt x="119" y="1983"/>
                    <a:pt x="119" y="1983"/>
                  </a:cubicBezTo>
                  <a:cubicBezTo>
                    <a:pt x="125" y="1953"/>
                    <a:pt x="131" y="1923"/>
                    <a:pt x="137" y="1893"/>
                  </a:cubicBezTo>
                  <a:cubicBezTo>
                    <a:pt x="143" y="1851"/>
                    <a:pt x="131" y="1749"/>
                    <a:pt x="155" y="1720"/>
                  </a:cubicBezTo>
                  <a:cubicBezTo>
                    <a:pt x="77" y="1576"/>
                    <a:pt x="77" y="1576"/>
                    <a:pt x="77" y="1576"/>
                  </a:cubicBezTo>
                  <a:cubicBezTo>
                    <a:pt x="59" y="1546"/>
                    <a:pt x="0" y="1522"/>
                    <a:pt x="41" y="1492"/>
                  </a:cubicBezTo>
                  <a:cubicBezTo>
                    <a:pt x="119" y="1438"/>
                    <a:pt x="155" y="1336"/>
                    <a:pt x="227" y="1282"/>
                  </a:cubicBezTo>
                  <a:cubicBezTo>
                    <a:pt x="293" y="1234"/>
                    <a:pt x="257" y="1198"/>
                    <a:pt x="323" y="1246"/>
                  </a:cubicBezTo>
                  <a:cubicBezTo>
                    <a:pt x="341" y="1264"/>
                    <a:pt x="365" y="1240"/>
                    <a:pt x="383" y="1234"/>
                  </a:cubicBezTo>
                  <a:cubicBezTo>
                    <a:pt x="467" y="1192"/>
                    <a:pt x="575" y="1192"/>
                    <a:pt x="659" y="1138"/>
                  </a:cubicBezTo>
                  <a:cubicBezTo>
                    <a:pt x="707" y="1108"/>
                    <a:pt x="695" y="1090"/>
                    <a:pt x="749" y="1090"/>
                  </a:cubicBezTo>
                  <a:cubicBezTo>
                    <a:pt x="797" y="1090"/>
                    <a:pt x="856" y="1090"/>
                    <a:pt x="886" y="1054"/>
                  </a:cubicBezTo>
                  <a:cubicBezTo>
                    <a:pt x="910" y="1030"/>
                    <a:pt x="940" y="1006"/>
                    <a:pt x="952" y="977"/>
                  </a:cubicBezTo>
                  <a:cubicBezTo>
                    <a:pt x="958" y="953"/>
                    <a:pt x="958" y="929"/>
                    <a:pt x="970" y="905"/>
                  </a:cubicBezTo>
                  <a:cubicBezTo>
                    <a:pt x="994" y="869"/>
                    <a:pt x="1042" y="833"/>
                    <a:pt x="1090" y="821"/>
                  </a:cubicBezTo>
                  <a:cubicBezTo>
                    <a:pt x="1126" y="809"/>
                    <a:pt x="1144" y="809"/>
                    <a:pt x="1168" y="785"/>
                  </a:cubicBezTo>
                  <a:cubicBezTo>
                    <a:pt x="1186" y="767"/>
                    <a:pt x="1258" y="725"/>
                    <a:pt x="1258" y="713"/>
                  </a:cubicBezTo>
                  <a:cubicBezTo>
                    <a:pt x="1228" y="701"/>
                    <a:pt x="1156" y="635"/>
                    <a:pt x="1144" y="611"/>
                  </a:cubicBezTo>
                  <a:cubicBezTo>
                    <a:pt x="1162" y="593"/>
                    <a:pt x="1210" y="581"/>
                    <a:pt x="1204" y="557"/>
                  </a:cubicBezTo>
                  <a:cubicBezTo>
                    <a:pt x="1198" y="533"/>
                    <a:pt x="1192" y="515"/>
                    <a:pt x="1216" y="497"/>
                  </a:cubicBezTo>
                  <a:lnTo>
                    <a:pt x="1228" y="491"/>
                  </a:lnTo>
                  <a:cubicBezTo>
                    <a:pt x="1258" y="455"/>
                    <a:pt x="1354" y="521"/>
                    <a:pt x="1360" y="473"/>
                  </a:cubicBezTo>
                  <a:cubicBezTo>
                    <a:pt x="1360" y="419"/>
                    <a:pt x="1324" y="371"/>
                    <a:pt x="1378" y="341"/>
                  </a:cubicBezTo>
                  <a:cubicBezTo>
                    <a:pt x="1408" y="329"/>
                    <a:pt x="1432" y="299"/>
                    <a:pt x="1468" y="287"/>
                  </a:cubicBezTo>
                  <a:cubicBezTo>
                    <a:pt x="1498" y="281"/>
                    <a:pt x="1552" y="257"/>
                    <a:pt x="1581" y="239"/>
                  </a:cubicBezTo>
                  <a:cubicBezTo>
                    <a:pt x="1612" y="227"/>
                    <a:pt x="1623" y="197"/>
                    <a:pt x="1647" y="186"/>
                  </a:cubicBezTo>
                  <a:cubicBezTo>
                    <a:pt x="1659" y="186"/>
                    <a:pt x="1749" y="108"/>
                    <a:pt x="1767" y="96"/>
                  </a:cubicBezTo>
                  <a:cubicBezTo>
                    <a:pt x="1785" y="78"/>
                    <a:pt x="1893" y="30"/>
                    <a:pt x="1869"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5" name="Freeform 139"/>
            <p:cNvSpPr>
              <a:spLocks noChangeArrowheads="1"/>
            </p:cNvSpPr>
            <p:nvPr/>
          </p:nvSpPr>
          <p:spPr bwMode="auto">
            <a:xfrm>
              <a:off x="3904449" y="2984308"/>
              <a:ext cx="1027731" cy="1340662"/>
            </a:xfrm>
            <a:custGeom>
              <a:avLst/>
              <a:gdLst>
                <a:gd name="T0" fmla="*/ 79997 w 2787"/>
                <a:gd name="T1" fmla="*/ 872425 h 3632"/>
                <a:gd name="T2" fmla="*/ 83197 w 2787"/>
                <a:gd name="T3" fmla="*/ 942859 h 3632"/>
                <a:gd name="T4" fmla="*/ 25599 w 2787"/>
                <a:gd name="T5" fmla="*/ 930053 h 3632"/>
                <a:gd name="T6" fmla="*/ 239457 w 2787"/>
                <a:gd name="T7" fmla="*/ 824402 h 3632"/>
                <a:gd name="T8" fmla="*/ 223457 w 2787"/>
                <a:gd name="T9" fmla="*/ 933255 h 3632"/>
                <a:gd name="T10" fmla="*/ 131195 w 2787"/>
                <a:gd name="T11" fmla="*/ 923650 h 3632"/>
                <a:gd name="T12" fmla="*/ 898096 w 2787"/>
                <a:gd name="T13" fmla="*/ 294544 h 3632"/>
                <a:gd name="T14" fmla="*/ 891697 w 2787"/>
                <a:gd name="T15" fmla="*/ 361776 h 3632"/>
                <a:gd name="T16" fmla="*/ 89596 w 2787"/>
                <a:gd name="T17" fmla="*/ 530925 h 3632"/>
                <a:gd name="T18" fmla="*/ 86396 w 2787"/>
                <a:gd name="T19" fmla="*/ 732090 h 3632"/>
                <a:gd name="T20" fmla="*/ 165860 w 2787"/>
                <a:gd name="T21" fmla="*/ 780113 h 3632"/>
                <a:gd name="T22" fmla="*/ 380251 w 2787"/>
                <a:gd name="T23" fmla="*/ 764106 h 3632"/>
                <a:gd name="T24" fmla="*/ 415450 w 2787"/>
                <a:gd name="T25" fmla="*/ 543732 h 3632"/>
                <a:gd name="T26" fmla="*/ 386651 w 2787"/>
                <a:gd name="T27" fmla="*/ 438080 h 3632"/>
                <a:gd name="T28" fmla="*/ 290655 w 2787"/>
                <a:gd name="T29" fmla="*/ 336164 h 3632"/>
                <a:gd name="T30" fmla="*/ 361052 w 2787"/>
                <a:gd name="T31" fmla="*/ 284939 h 3632"/>
                <a:gd name="T32" fmla="*/ 476247 w 2787"/>
                <a:gd name="T33" fmla="*/ 438080 h 3632"/>
                <a:gd name="T34" fmla="*/ 543444 w 2787"/>
                <a:gd name="T35" fmla="*/ 514918 h 3632"/>
                <a:gd name="T36" fmla="*/ 568510 w 2787"/>
                <a:gd name="T37" fmla="*/ 626972 h 3632"/>
                <a:gd name="T38" fmla="*/ 501846 w 2787"/>
                <a:gd name="T39" fmla="*/ 741695 h 3632"/>
                <a:gd name="T40" fmla="*/ 412250 w 2787"/>
                <a:gd name="T41" fmla="*/ 869224 h 3632"/>
                <a:gd name="T42" fmla="*/ 361052 w 2787"/>
                <a:gd name="T43" fmla="*/ 1016495 h 3632"/>
                <a:gd name="T44" fmla="*/ 297054 w 2787"/>
                <a:gd name="T45" fmla="*/ 1134953 h 3632"/>
                <a:gd name="T46" fmla="*/ 197859 w 2787"/>
                <a:gd name="T47" fmla="*/ 1176573 h 3632"/>
                <a:gd name="T48" fmla="*/ 137594 w 2787"/>
                <a:gd name="T49" fmla="*/ 1288094 h 3632"/>
                <a:gd name="T50" fmla="*/ 165860 w 2787"/>
                <a:gd name="T51" fmla="*/ 1432165 h 3632"/>
                <a:gd name="T52" fmla="*/ 322653 w 2787"/>
                <a:gd name="T53" fmla="*/ 1489793 h 3632"/>
                <a:gd name="T54" fmla="*/ 261856 w 2787"/>
                <a:gd name="T55" fmla="*/ 1579436 h 3632"/>
                <a:gd name="T56" fmla="*/ 210658 w 2787"/>
                <a:gd name="T57" fmla="*/ 1697360 h 3632"/>
                <a:gd name="T58" fmla="*/ 361052 w 2787"/>
                <a:gd name="T59" fmla="*/ 1694159 h 3632"/>
                <a:gd name="T60" fmla="*/ 559444 w 2787"/>
                <a:gd name="T61" fmla="*/ 1796609 h 3632"/>
                <a:gd name="T62" fmla="*/ 642107 w 2787"/>
                <a:gd name="T63" fmla="*/ 1870245 h 3632"/>
                <a:gd name="T64" fmla="*/ 834099 w 2787"/>
                <a:gd name="T65" fmla="*/ 1754988 h 3632"/>
                <a:gd name="T66" fmla="*/ 1095955 w 2787"/>
                <a:gd name="T67" fmla="*/ 1589041 h 3632"/>
                <a:gd name="T68" fmla="*/ 1227150 w 2787"/>
                <a:gd name="T69" fmla="*/ 1473785 h 3632"/>
                <a:gd name="T70" fmla="*/ 1329545 w 2787"/>
                <a:gd name="T71" fmla="*/ 1387343 h 3632"/>
                <a:gd name="T72" fmla="*/ 1351945 w 2787"/>
                <a:gd name="T73" fmla="*/ 1256079 h 3632"/>
                <a:gd name="T74" fmla="*/ 1441541 w 2787"/>
                <a:gd name="T75" fmla="*/ 1211790 h 3632"/>
                <a:gd name="T76" fmla="*/ 1441541 w 2787"/>
                <a:gd name="T77" fmla="*/ 1058116 h 3632"/>
                <a:gd name="T78" fmla="*/ 1303946 w 2787"/>
                <a:gd name="T79" fmla="*/ 974875 h 3632"/>
                <a:gd name="T80" fmla="*/ 1300747 w 2787"/>
                <a:gd name="T81" fmla="*/ 754501 h 3632"/>
                <a:gd name="T82" fmla="*/ 1351945 w 2787"/>
                <a:gd name="T83" fmla="*/ 582150 h 3632"/>
                <a:gd name="T84" fmla="*/ 1409542 w 2787"/>
                <a:gd name="T85" fmla="*/ 521321 h 3632"/>
                <a:gd name="T86" fmla="*/ 1198351 w 2787"/>
                <a:gd name="T87" fmla="*/ 380986 h 3632"/>
                <a:gd name="T88" fmla="*/ 1108754 w 2787"/>
                <a:gd name="T89" fmla="*/ 284939 h 3632"/>
                <a:gd name="T90" fmla="*/ 1124754 w 2787"/>
                <a:gd name="T91" fmla="*/ 73636 h 3632"/>
                <a:gd name="T92" fmla="*/ 734903 w 2787"/>
                <a:gd name="T93" fmla="*/ 115256 h 3632"/>
                <a:gd name="T94" fmla="*/ 741303 w 2787"/>
                <a:gd name="T95" fmla="*/ 204900 h 3632"/>
                <a:gd name="T96" fmla="*/ 814900 w 2787"/>
                <a:gd name="T97" fmla="*/ 361776 h 3632"/>
                <a:gd name="T98" fmla="*/ 798901 w 2787"/>
                <a:gd name="T99" fmla="*/ 406598 h 3632"/>
                <a:gd name="T100" fmla="*/ 754102 w 2787"/>
                <a:gd name="T101" fmla="*/ 434879 h 3632"/>
                <a:gd name="T102" fmla="*/ 664506 w 2787"/>
                <a:gd name="T103" fmla="*/ 524522 h 3632"/>
                <a:gd name="T104" fmla="*/ 597842 w 2787"/>
                <a:gd name="T105" fmla="*/ 434879 h 3632"/>
                <a:gd name="T106" fmla="*/ 555711 w 2787"/>
                <a:gd name="T107" fmla="*/ 294544 h 3632"/>
                <a:gd name="T108" fmla="*/ 361052 w 2787"/>
                <a:gd name="T109" fmla="*/ 284939 h 363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787" h="3632">
                  <a:moveTo>
                    <a:pt x="48" y="1743"/>
                  </a:moveTo>
                  <a:lnTo>
                    <a:pt x="48" y="1743"/>
                  </a:lnTo>
                  <a:cubicBezTo>
                    <a:pt x="72" y="1725"/>
                    <a:pt x="78" y="1701"/>
                    <a:pt x="90" y="1677"/>
                  </a:cubicBezTo>
                  <a:cubicBezTo>
                    <a:pt x="102" y="1659"/>
                    <a:pt x="132" y="1647"/>
                    <a:pt x="150" y="1635"/>
                  </a:cubicBezTo>
                  <a:cubicBezTo>
                    <a:pt x="162" y="1623"/>
                    <a:pt x="186" y="1629"/>
                    <a:pt x="186" y="1641"/>
                  </a:cubicBezTo>
                  <a:cubicBezTo>
                    <a:pt x="192" y="1653"/>
                    <a:pt x="192" y="1659"/>
                    <a:pt x="192" y="1671"/>
                  </a:cubicBezTo>
                  <a:cubicBezTo>
                    <a:pt x="192" y="1683"/>
                    <a:pt x="198" y="1695"/>
                    <a:pt x="192" y="1707"/>
                  </a:cubicBezTo>
                  <a:cubicBezTo>
                    <a:pt x="186" y="1731"/>
                    <a:pt x="168" y="1749"/>
                    <a:pt x="156" y="1767"/>
                  </a:cubicBezTo>
                  <a:cubicBezTo>
                    <a:pt x="144" y="1803"/>
                    <a:pt x="132" y="1833"/>
                    <a:pt x="90" y="1845"/>
                  </a:cubicBezTo>
                  <a:cubicBezTo>
                    <a:pt x="78" y="1845"/>
                    <a:pt x="66" y="1821"/>
                    <a:pt x="60" y="1809"/>
                  </a:cubicBezTo>
                  <a:cubicBezTo>
                    <a:pt x="48" y="1791"/>
                    <a:pt x="18" y="1785"/>
                    <a:pt x="36" y="1755"/>
                  </a:cubicBezTo>
                  <a:cubicBezTo>
                    <a:pt x="48" y="1743"/>
                    <a:pt x="48" y="1743"/>
                    <a:pt x="48" y="1743"/>
                  </a:cubicBezTo>
                  <a:close/>
                  <a:moveTo>
                    <a:pt x="246" y="1731"/>
                  </a:moveTo>
                  <a:lnTo>
                    <a:pt x="246" y="1731"/>
                  </a:lnTo>
                  <a:cubicBezTo>
                    <a:pt x="317" y="1719"/>
                    <a:pt x="335" y="1695"/>
                    <a:pt x="371" y="1635"/>
                  </a:cubicBezTo>
                  <a:cubicBezTo>
                    <a:pt x="389" y="1605"/>
                    <a:pt x="425" y="1575"/>
                    <a:pt x="449" y="1545"/>
                  </a:cubicBezTo>
                  <a:cubicBezTo>
                    <a:pt x="497" y="1462"/>
                    <a:pt x="527" y="1599"/>
                    <a:pt x="575" y="1617"/>
                  </a:cubicBezTo>
                  <a:cubicBezTo>
                    <a:pt x="641" y="1647"/>
                    <a:pt x="575" y="1701"/>
                    <a:pt x="551" y="1737"/>
                  </a:cubicBezTo>
                  <a:cubicBezTo>
                    <a:pt x="539" y="1761"/>
                    <a:pt x="515" y="1827"/>
                    <a:pt x="473" y="1815"/>
                  </a:cubicBezTo>
                  <a:cubicBezTo>
                    <a:pt x="437" y="1809"/>
                    <a:pt x="443" y="1761"/>
                    <a:pt x="419" y="1749"/>
                  </a:cubicBezTo>
                  <a:cubicBezTo>
                    <a:pt x="377" y="1731"/>
                    <a:pt x="341" y="1767"/>
                    <a:pt x="305" y="1791"/>
                  </a:cubicBezTo>
                  <a:cubicBezTo>
                    <a:pt x="288" y="1803"/>
                    <a:pt x="269" y="1803"/>
                    <a:pt x="251" y="1803"/>
                  </a:cubicBezTo>
                  <a:cubicBezTo>
                    <a:pt x="210" y="1803"/>
                    <a:pt x="227" y="1779"/>
                    <a:pt x="222" y="1755"/>
                  </a:cubicBezTo>
                  <a:cubicBezTo>
                    <a:pt x="246" y="1731"/>
                    <a:pt x="246" y="1731"/>
                    <a:pt x="246" y="1731"/>
                  </a:cubicBezTo>
                  <a:close/>
                  <a:moveTo>
                    <a:pt x="1636" y="660"/>
                  </a:moveTo>
                  <a:lnTo>
                    <a:pt x="1636" y="660"/>
                  </a:lnTo>
                  <a:cubicBezTo>
                    <a:pt x="1642" y="654"/>
                    <a:pt x="1636" y="630"/>
                    <a:pt x="1636" y="618"/>
                  </a:cubicBezTo>
                  <a:cubicBezTo>
                    <a:pt x="1636" y="588"/>
                    <a:pt x="1654" y="558"/>
                    <a:pt x="1684" y="552"/>
                  </a:cubicBezTo>
                  <a:cubicBezTo>
                    <a:pt x="1708" y="552"/>
                    <a:pt x="1720" y="576"/>
                    <a:pt x="1726" y="594"/>
                  </a:cubicBezTo>
                  <a:cubicBezTo>
                    <a:pt x="1732" y="606"/>
                    <a:pt x="1744" y="612"/>
                    <a:pt x="1732" y="630"/>
                  </a:cubicBezTo>
                  <a:cubicBezTo>
                    <a:pt x="1726" y="642"/>
                    <a:pt x="1708" y="642"/>
                    <a:pt x="1702" y="648"/>
                  </a:cubicBezTo>
                  <a:cubicBezTo>
                    <a:pt x="1690" y="660"/>
                    <a:pt x="1678" y="666"/>
                    <a:pt x="1672" y="678"/>
                  </a:cubicBezTo>
                  <a:cubicBezTo>
                    <a:pt x="1666" y="684"/>
                    <a:pt x="1660" y="684"/>
                    <a:pt x="1654" y="690"/>
                  </a:cubicBezTo>
                  <a:cubicBezTo>
                    <a:pt x="1648" y="690"/>
                    <a:pt x="1630" y="684"/>
                    <a:pt x="1636" y="678"/>
                  </a:cubicBezTo>
                  <a:cubicBezTo>
                    <a:pt x="1636" y="660"/>
                    <a:pt x="1636" y="660"/>
                    <a:pt x="1636" y="660"/>
                  </a:cubicBezTo>
                  <a:close/>
                  <a:moveTo>
                    <a:pt x="168" y="995"/>
                  </a:moveTo>
                  <a:lnTo>
                    <a:pt x="168" y="995"/>
                  </a:lnTo>
                  <a:cubicBezTo>
                    <a:pt x="0" y="1157"/>
                    <a:pt x="0" y="1157"/>
                    <a:pt x="0" y="1157"/>
                  </a:cubicBezTo>
                  <a:cubicBezTo>
                    <a:pt x="174" y="1336"/>
                    <a:pt x="174" y="1336"/>
                    <a:pt x="174" y="1336"/>
                  </a:cubicBezTo>
                  <a:cubicBezTo>
                    <a:pt x="192" y="1360"/>
                    <a:pt x="162" y="1348"/>
                    <a:pt x="162" y="1372"/>
                  </a:cubicBezTo>
                  <a:cubicBezTo>
                    <a:pt x="162" y="1390"/>
                    <a:pt x="192" y="1378"/>
                    <a:pt x="198" y="1384"/>
                  </a:cubicBezTo>
                  <a:cubicBezTo>
                    <a:pt x="204" y="1384"/>
                    <a:pt x="216" y="1408"/>
                    <a:pt x="216" y="1414"/>
                  </a:cubicBezTo>
                  <a:cubicBezTo>
                    <a:pt x="227" y="1432"/>
                    <a:pt x="258" y="1408"/>
                    <a:pt x="275" y="1426"/>
                  </a:cubicBezTo>
                  <a:cubicBezTo>
                    <a:pt x="293" y="1432"/>
                    <a:pt x="299" y="1450"/>
                    <a:pt x="311" y="1462"/>
                  </a:cubicBezTo>
                  <a:cubicBezTo>
                    <a:pt x="341" y="1486"/>
                    <a:pt x="371" y="1480"/>
                    <a:pt x="407" y="1473"/>
                  </a:cubicBezTo>
                  <a:cubicBezTo>
                    <a:pt x="437" y="1462"/>
                    <a:pt x="449" y="1444"/>
                    <a:pt x="479" y="1426"/>
                  </a:cubicBezTo>
                  <a:cubicBezTo>
                    <a:pt x="509" y="1402"/>
                    <a:pt x="527" y="1450"/>
                    <a:pt x="569" y="1462"/>
                  </a:cubicBezTo>
                  <a:cubicBezTo>
                    <a:pt x="623" y="1480"/>
                    <a:pt x="665" y="1480"/>
                    <a:pt x="713" y="1432"/>
                  </a:cubicBezTo>
                  <a:cubicBezTo>
                    <a:pt x="749" y="1396"/>
                    <a:pt x="821" y="1342"/>
                    <a:pt x="821" y="1282"/>
                  </a:cubicBezTo>
                  <a:cubicBezTo>
                    <a:pt x="803" y="1270"/>
                    <a:pt x="767" y="1294"/>
                    <a:pt x="749" y="1300"/>
                  </a:cubicBezTo>
                  <a:cubicBezTo>
                    <a:pt x="713" y="1306"/>
                    <a:pt x="725" y="1210"/>
                    <a:pt x="713" y="1181"/>
                  </a:cubicBezTo>
                  <a:cubicBezTo>
                    <a:pt x="695" y="1121"/>
                    <a:pt x="743" y="1067"/>
                    <a:pt x="779" y="1019"/>
                  </a:cubicBezTo>
                  <a:cubicBezTo>
                    <a:pt x="815" y="989"/>
                    <a:pt x="827" y="911"/>
                    <a:pt x="755" y="923"/>
                  </a:cubicBezTo>
                  <a:cubicBezTo>
                    <a:pt x="731" y="929"/>
                    <a:pt x="689" y="947"/>
                    <a:pt x="665" y="917"/>
                  </a:cubicBezTo>
                  <a:cubicBezTo>
                    <a:pt x="647" y="893"/>
                    <a:pt x="731" y="893"/>
                    <a:pt x="743" y="887"/>
                  </a:cubicBezTo>
                  <a:cubicBezTo>
                    <a:pt x="779" y="869"/>
                    <a:pt x="761" y="827"/>
                    <a:pt x="725" y="821"/>
                  </a:cubicBezTo>
                  <a:cubicBezTo>
                    <a:pt x="713" y="815"/>
                    <a:pt x="683" y="803"/>
                    <a:pt x="671" y="791"/>
                  </a:cubicBezTo>
                  <a:cubicBezTo>
                    <a:pt x="641" y="773"/>
                    <a:pt x="635" y="749"/>
                    <a:pt x="611" y="725"/>
                  </a:cubicBezTo>
                  <a:cubicBezTo>
                    <a:pt x="545" y="630"/>
                    <a:pt x="545" y="630"/>
                    <a:pt x="545" y="630"/>
                  </a:cubicBezTo>
                  <a:cubicBezTo>
                    <a:pt x="168" y="995"/>
                    <a:pt x="168" y="995"/>
                    <a:pt x="168" y="995"/>
                  </a:cubicBezTo>
                  <a:close/>
                  <a:moveTo>
                    <a:pt x="677" y="534"/>
                  </a:moveTo>
                  <a:lnTo>
                    <a:pt x="677" y="534"/>
                  </a:lnTo>
                  <a:cubicBezTo>
                    <a:pt x="815" y="702"/>
                    <a:pt x="815" y="702"/>
                    <a:pt x="815" y="702"/>
                  </a:cubicBezTo>
                  <a:cubicBezTo>
                    <a:pt x="803" y="714"/>
                    <a:pt x="797" y="744"/>
                    <a:pt x="809" y="755"/>
                  </a:cubicBezTo>
                  <a:cubicBezTo>
                    <a:pt x="815" y="767"/>
                    <a:pt x="839" y="762"/>
                    <a:pt x="851" y="767"/>
                  </a:cubicBezTo>
                  <a:cubicBezTo>
                    <a:pt x="881" y="786"/>
                    <a:pt x="881" y="797"/>
                    <a:pt x="893" y="821"/>
                  </a:cubicBezTo>
                  <a:cubicBezTo>
                    <a:pt x="899" y="833"/>
                    <a:pt x="929" y="851"/>
                    <a:pt x="935" y="845"/>
                  </a:cubicBezTo>
                  <a:cubicBezTo>
                    <a:pt x="959" y="827"/>
                    <a:pt x="941" y="767"/>
                    <a:pt x="995" y="786"/>
                  </a:cubicBezTo>
                  <a:cubicBezTo>
                    <a:pt x="1019" y="791"/>
                    <a:pt x="1042" y="809"/>
                    <a:pt x="1061" y="827"/>
                  </a:cubicBezTo>
                  <a:cubicBezTo>
                    <a:pt x="1079" y="863"/>
                    <a:pt x="1031" y="929"/>
                    <a:pt x="1019" y="965"/>
                  </a:cubicBezTo>
                  <a:cubicBezTo>
                    <a:pt x="1019" y="989"/>
                    <a:pt x="1007" y="1013"/>
                    <a:pt x="1019" y="1037"/>
                  </a:cubicBezTo>
                  <a:cubicBezTo>
                    <a:pt x="1031" y="1061"/>
                    <a:pt x="1061" y="1007"/>
                    <a:pt x="1084" y="1013"/>
                  </a:cubicBezTo>
                  <a:cubicBezTo>
                    <a:pt x="1090" y="1043"/>
                    <a:pt x="1037" y="1055"/>
                    <a:pt x="1066" y="1091"/>
                  </a:cubicBezTo>
                  <a:cubicBezTo>
                    <a:pt x="1090" y="1121"/>
                    <a:pt x="1103" y="1145"/>
                    <a:pt x="1066" y="1175"/>
                  </a:cubicBezTo>
                  <a:cubicBezTo>
                    <a:pt x="1055" y="1222"/>
                    <a:pt x="1007" y="1181"/>
                    <a:pt x="995" y="1157"/>
                  </a:cubicBezTo>
                  <a:cubicBezTo>
                    <a:pt x="977" y="1157"/>
                    <a:pt x="923" y="1222"/>
                    <a:pt x="935" y="1252"/>
                  </a:cubicBezTo>
                  <a:cubicBezTo>
                    <a:pt x="947" y="1276"/>
                    <a:pt x="983" y="1300"/>
                    <a:pt x="959" y="1330"/>
                  </a:cubicBezTo>
                  <a:cubicBezTo>
                    <a:pt x="941" y="1348"/>
                    <a:pt x="941" y="1360"/>
                    <a:pt x="941" y="1390"/>
                  </a:cubicBezTo>
                  <a:cubicBezTo>
                    <a:pt x="935" y="1408"/>
                    <a:pt x="911" y="1426"/>
                    <a:pt x="893" y="1426"/>
                  </a:cubicBezTo>
                  <a:cubicBezTo>
                    <a:pt x="863" y="1438"/>
                    <a:pt x="845" y="1462"/>
                    <a:pt x="839" y="1492"/>
                  </a:cubicBezTo>
                  <a:cubicBezTo>
                    <a:pt x="833" y="1521"/>
                    <a:pt x="809" y="1533"/>
                    <a:pt x="791" y="1552"/>
                  </a:cubicBezTo>
                  <a:cubicBezTo>
                    <a:pt x="767" y="1563"/>
                    <a:pt x="701" y="1629"/>
                    <a:pt x="773" y="1629"/>
                  </a:cubicBezTo>
                  <a:cubicBezTo>
                    <a:pt x="803" y="1629"/>
                    <a:pt x="839" y="1605"/>
                    <a:pt x="845" y="1647"/>
                  </a:cubicBezTo>
                  <a:cubicBezTo>
                    <a:pt x="851" y="1719"/>
                    <a:pt x="863" y="1737"/>
                    <a:pt x="809" y="1779"/>
                  </a:cubicBezTo>
                  <a:cubicBezTo>
                    <a:pt x="791" y="1791"/>
                    <a:pt x="779" y="1809"/>
                    <a:pt x="761" y="1827"/>
                  </a:cubicBezTo>
                  <a:cubicBezTo>
                    <a:pt x="677" y="1905"/>
                    <a:pt x="677" y="1905"/>
                    <a:pt x="677" y="1905"/>
                  </a:cubicBezTo>
                  <a:cubicBezTo>
                    <a:pt x="653" y="1929"/>
                    <a:pt x="665" y="1941"/>
                    <a:pt x="665" y="1971"/>
                  </a:cubicBezTo>
                  <a:cubicBezTo>
                    <a:pt x="665" y="1977"/>
                    <a:pt x="611" y="2049"/>
                    <a:pt x="599" y="2055"/>
                  </a:cubicBezTo>
                  <a:cubicBezTo>
                    <a:pt x="557" y="2067"/>
                    <a:pt x="503" y="2037"/>
                    <a:pt x="539" y="2109"/>
                  </a:cubicBezTo>
                  <a:cubicBezTo>
                    <a:pt x="545" y="2115"/>
                    <a:pt x="557" y="2121"/>
                    <a:pt x="557" y="2127"/>
                  </a:cubicBezTo>
                  <a:cubicBezTo>
                    <a:pt x="557" y="2139"/>
                    <a:pt x="545" y="2145"/>
                    <a:pt x="545" y="2163"/>
                  </a:cubicBezTo>
                  <a:cubicBezTo>
                    <a:pt x="539" y="2187"/>
                    <a:pt x="551" y="2217"/>
                    <a:pt x="515" y="2223"/>
                  </a:cubicBezTo>
                  <a:cubicBezTo>
                    <a:pt x="479" y="2235"/>
                    <a:pt x="473" y="2247"/>
                    <a:pt x="443" y="2217"/>
                  </a:cubicBezTo>
                  <a:cubicBezTo>
                    <a:pt x="425" y="2199"/>
                    <a:pt x="389" y="2199"/>
                    <a:pt x="371" y="2205"/>
                  </a:cubicBezTo>
                  <a:cubicBezTo>
                    <a:pt x="330" y="2223"/>
                    <a:pt x="377" y="2295"/>
                    <a:pt x="323" y="2282"/>
                  </a:cubicBezTo>
                  <a:cubicBezTo>
                    <a:pt x="305" y="2282"/>
                    <a:pt x="264" y="2253"/>
                    <a:pt x="258" y="2288"/>
                  </a:cubicBezTo>
                  <a:cubicBezTo>
                    <a:pt x="258" y="2306"/>
                    <a:pt x="275" y="2306"/>
                    <a:pt x="258" y="2330"/>
                  </a:cubicBezTo>
                  <a:cubicBezTo>
                    <a:pt x="233" y="2360"/>
                    <a:pt x="233" y="2378"/>
                    <a:pt x="258" y="2414"/>
                  </a:cubicBezTo>
                  <a:cubicBezTo>
                    <a:pt x="269" y="2426"/>
                    <a:pt x="282" y="2528"/>
                    <a:pt x="269" y="2540"/>
                  </a:cubicBezTo>
                  <a:cubicBezTo>
                    <a:pt x="258" y="2582"/>
                    <a:pt x="275" y="2660"/>
                    <a:pt x="251" y="2696"/>
                  </a:cubicBezTo>
                  <a:cubicBezTo>
                    <a:pt x="246" y="2702"/>
                    <a:pt x="227" y="2756"/>
                    <a:pt x="258" y="2744"/>
                  </a:cubicBezTo>
                  <a:cubicBezTo>
                    <a:pt x="293" y="2726"/>
                    <a:pt x="282" y="2714"/>
                    <a:pt x="311" y="2684"/>
                  </a:cubicBezTo>
                  <a:cubicBezTo>
                    <a:pt x="341" y="2660"/>
                    <a:pt x="347" y="2780"/>
                    <a:pt x="377" y="2756"/>
                  </a:cubicBezTo>
                  <a:cubicBezTo>
                    <a:pt x="413" y="2732"/>
                    <a:pt x="437" y="2666"/>
                    <a:pt x="485" y="2702"/>
                  </a:cubicBezTo>
                  <a:cubicBezTo>
                    <a:pt x="539" y="2732"/>
                    <a:pt x="539" y="2732"/>
                    <a:pt x="539" y="2732"/>
                  </a:cubicBezTo>
                  <a:cubicBezTo>
                    <a:pt x="563" y="2750"/>
                    <a:pt x="551" y="2804"/>
                    <a:pt x="605" y="2792"/>
                  </a:cubicBezTo>
                  <a:cubicBezTo>
                    <a:pt x="623" y="2786"/>
                    <a:pt x="659" y="2756"/>
                    <a:pt x="665" y="2780"/>
                  </a:cubicBezTo>
                  <a:cubicBezTo>
                    <a:pt x="671" y="2786"/>
                    <a:pt x="701" y="2822"/>
                    <a:pt x="689" y="2834"/>
                  </a:cubicBezTo>
                  <a:cubicBezTo>
                    <a:pt x="635" y="2858"/>
                    <a:pt x="611" y="2870"/>
                    <a:pt x="587" y="2918"/>
                  </a:cubicBezTo>
                  <a:cubicBezTo>
                    <a:pt x="557" y="2978"/>
                    <a:pt x="527" y="2930"/>
                    <a:pt x="491" y="2960"/>
                  </a:cubicBezTo>
                  <a:cubicBezTo>
                    <a:pt x="473" y="2972"/>
                    <a:pt x="455" y="2984"/>
                    <a:pt x="437" y="2984"/>
                  </a:cubicBezTo>
                  <a:cubicBezTo>
                    <a:pt x="389" y="2996"/>
                    <a:pt x="383" y="2912"/>
                    <a:pt x="347" y="2972"/>
                  </a:cubicBezTo>
                  <a:cubicBezTo>
                    <a:pt x="323" y="3014"/>
                    <a:pt x="299" y="3055"/>
                    <a:pt x="317" y="3097"/>
                  </a:cubicBezTo>
                  <a:cubicBezTo>
                    <a:pt x="347" y="3133"/>
                    <a:pt x="377" y="3127"/>
                    <a:pt x="395" y="3181"/>
                  </a:cubicBezTo>
                  <a:cubicBezTo>
                    <a:pt x="401" y="3211"/>
                    <a:pt x="425" y="3211"/>
                    <a:pt x="449" y="3235"/>
                  </a:cubicBezTo>
                  <a:cubicBezTo>
                    <a:pt x="527" y="3349"/>
                    <a:pt x="617" y="3103"/>
                    <a:pt x="677" y="3103"/>
                  </a:cubicBezTo>
                  <a:cubicBezTo>
                    <a:pt x="677" y="3115"/>
                    <a:pt x="671" y="3169"/>
                    <a:pt x="677" y="3175"/>
                  </a:cubicBezTo>
                  <a:cubicBezTo>
                    <a:pt x="683" y="3175"/>
                    <a:pt x="683" y="3175"/>
                    <a:pt x="683" y="3175"/>
                  </a:cubicBezTo>
                  <a:cubicBezTo>
                    <a:pt x="731" y="3121"/>
                    <a:pt x="767" y="3163"/>
                    <a:pt x="815" y="3193"/>
                  </a:cubicBezTo>
                  <a:cubicBezTo>
                    <a:pt x="869" y="3229"/>
                    <a:pt x="995" y="3187"/>
                    <a:pt x="1001" y="3283"/>
                  </a:cubicBezTo>
                  <a:cubicBezTo>
                    <a:pt x="1001" y="3325"/>
                    <a:pt x="1049" y="3355"/>
                    <a:pt x="1049" y="3367"/>
                  </a:cubicBezTo>
                  <a:cubicBezTo>
                    <a:pt x="1049" y="3403"/>
                    <a:pt x="1007" y="3451"/>
                    <a:pt x="1049" y="3487"/>
                  </a:cubicBezTo>
                  <a:cubicBezTo>
                    <a:pt x="1097" y="3511"/>
                    <a:pt x="1084" y="3541"/>
                    <a:pt x="1061" y="3583"/>
                  </a:cubicBezTo>
                  <a:cubicBezTo>
                    <a:pt x="1037" y="3631"/>
                    <a:pt x="1084" y="3619"/>
                    <a:pt x="1108" y="3595"/>
                  </a:cubicBezTo>
                  <a:cubicBezTo>
                    <a:pt x="1138" y="3559"/>
                    <a:pt x="1216" y="3565"/>
                    <a:pt x="1204" y="3505"/>
                  </a:cubicBezTo>
                  <a:cubicBezTo>
                    <a:pt x="1192" y="3451"/>
                    <a:pt x="1282" y="3379"/>
                    <a:pt x="1318" y="3355"/>
                  </a:cubicBezTo>
                  <a:cubicBezTo>
                    <a:pt x="1354" y="3331"/>
                    <a:pt x="1354" y="3307"/>
                    <a:pt x="1378" y="3283"/>
                  </a:cubicBezTo>
                  <a:cubicBezTo>
                    <a:pt x="1384" y="3271"/>
                    <a:pt x="1420" y="3301"/>
                    <a:pt x="1432" y="3301"/>
                  </a:cubicBezTo>
                  <a:cubicBezTo>
                    <a:pt x="1564" y="3289"/>
                    <a:pt x="1564" y="3289"/>
                    <a:pt x="1564" y="3289"/>
                  </a:cubicBezTo>
                  <a:cubicBezTo>
                    <a:pt x="1630" y="3289"/>
                    <a:pt x="1720" y="3181"/>
                    <a:pt x="1732" y="3115"/>
                  </a:cubicBezTo>
                  <a:cubicBezTo>
                    <a:pt x="1744" y="3002"/>
                    <a:pt x="1768" y="3068"/>
                    <a:pt x="1834" y="3031"/>
                  </a:cubicBezTo>
                  <a:cubicBezTo>
                    <a:pt x="1894" y="2996"/>
                    <a:pt x="1953" y="2858"/>
                    <a:pt x="1989" y="2984"/>
                  </a:cubicBezTo>
                  <a:cubicBezTo>
                    <a:pt x="2001" y="3020"/>
                    <a:pt x="2037" y="2996"/>
                    <a:pt x="2055" y="2978"/>
                  </a:cubicBezTo>
                  <a:cubicBezTo>
                    <a:pt x="2085" y="2930"/>
                    <a:pt x="2097" y="2918"/>
                    <a:pt x="2139" y="2882"/>
                  </a:cubicBezTo>
                  <a:cubicBezTo>
                    <a:pt x="2211" y="2852"/>
                    <a:pt x="2211" y="2852"/>
                    <a:pt x="2211" y="2852"/>
                  </a:cubicBezTo>
                  <a:cubicBezTo>
                    <a:pt x="2247" y="2822"/>
                    <a:pt x="2277" y="2792"/>
                    <a:pt x="2301" y="2762"/>
                  </a:cubicBezTo>
                  <a:cubicBezTo>
                    <a:pt x="2313" y="2750"/>
                    <a:pt x="2349" y="2678"/>
                    <a:pt x="2367" y="2690"/>
                  </a:cubicBezTo>
                  <a:cubicBezTo>
                    <a:pt x="2385" y="2702"/>
                    <a:pt x="2403" y="2732"/>
                    <a:pt x="2433" y="2726"/>
                  </a:cubicBezTo>
                  <a:cubicBezTo>
                    <a:pt x="2445" y="2720"/>
                    <a:pt x="2457" y="2660"/>
                    <a:pt x="2487" y="2648"/>
                  </a:cubicBezTo>
                  <a:cubicBezTo>
                    <a:pt x="2505" y="2636"/>
                    <a:pt x="2499" y="2618"/>
                    <a:pt x="2493" y="2600"/>
                  </a:cubicBezTo>
                  <a:cubicBezTo>
                    <a:pt x="2493" y="2558"/>
                    <a:pt x="2493" y="2534"/>
                    <a:pt x="2505" y="2492"/>
                  </a:cubicBezTo>
                  <a:cubicBezTo>
                    <a:pt x="2505" y="2456"/>
                    <a:pt x="2463" y="2456"/>
                    <a:pt x="2463" y="2420"/>
                  </a:cubicBezTo>
                  <a:cubicBezTo>
                    <a:pt x="2463" y="2408"/>
                    <a:pt x="2469" y="2384"/>
                    <a:pt x="2469" y="2366"/>
                  </a:cubicBezTo>
                  <a:cubicBezTo>
                    <a:pt x="2475" y="2348"/>
                    <a:pt x="2523" y="2354"/>
                    <a:pt x="2535" y="2354"/>
                  </a:cubicBezTo>
                  <a:cubicBezTo>
                    <a:pt x="2595" y="2330"/>
                    <a:pt x="2511" y="2264"/>
                    <a:pt x="2517" y="2253"/>
                  </a:cubicBezTo>
                  <a:cubicBezTo>
                    <a:pt x="2517" y="2229"/>
                    <a:pt x="2613" y="2264"/>
                    <a:pt x="2631" y="2264"/>
                  </a:cubicBezTo>
                  <a:cubicBezTo>
                    <a:pt x="2649" y="2264"/>
                    <a:pt x="2649" y="2312"/>
                    <a:pt x="2667" y="2330"/>
                  </a:cubicBezTo>
                  <a:cubicBezTo>
                    <a:pt x="2696" y="2348"/>
                    <a:pt x="2696" y="2277"/>
                    <a:pt x="2703" y="2271"/>
                  </a:cubicBezTo>
                  <a:cubicBezTo>
                    <a:pt x="2714" y="2253"/>
                    <a:pt x="2732" y="2247"/>
                    <a:pt x="2744" y="2229"/>
                  </a:cubicBezTo>
                  <a:cubicBezTo>
                    <a:pt x="2756" y="2223"/>
                    <a:pt x="2727" y="2199"/>
                    <a:pt x="2720" y="2187"/>
                  </a:cubicBezTo>
                  <a:cubicBezTo>
                    <a:pt x="2720" y="2145"/>
                    <a:pt x="2738" y="2079"/>
                    <a:pt x="2756" y="2043"/>
                  </a:cubicBezTo>
                  <a:cubicBezTo>
                    <a:pt x="2786" y="1983"/>
                    <a:pt x="2720" y="2019"/>
                    <a:pt x="2703" y="1983"/>
                  </a:cubicBezTo>
                  <a:cubicBezTo>
                    <a:pt x="2690" y="1959"/>
                    <a:pt x="2672" y="1971"/>
                    <a:pt x="2643" y="1965"/>
                  </a:cubicBezTo>
                  <a:cubicBezTo>
                    <a:pt x="2619" y="1959"/>
                    <a:pt x="2649" y="1899"/>
                    <a:pt x="2643" y="1881"/>
                  </a:cubicBezTo>
                  <a:cubicBezTo>
                    <a:pt x="2631" y="1857"/>
                    <a:pt x="2529" y="1851"/>
                    <a:pt x="2505" y="1851"/>
                  </a:cubicBezTo>
                  <a:cubicBezTo>
                    <a:pt x="2457" y="1851"/>
                    <a:pt x="2469" y="1869"/>
                    <a:pt x="2445" y="1827"/>
                  </a:cubicBezTo>
                  <a:cubicBezTo>
                    <a:pt x="2427" y="1809"/>
                    <a:pt x="2421" y="1773"/>
                    <a:pt x="2409" y="1749"/>
                  </a:cubicBezTo>
                  <a:cubicBezTo>
                    <a:pt x="2385" y="1707"/>
                    <a:pt x="2421" y="1695"/>
                    <a:pt x="2433" y="1665"/>
                  </a:cubicBezTo>
                  <a:cubicBezTo>
                    <a:pt x="2439" y="1593"/>
                    <a:pt x="2439" y="1575"/>
                    <a:pt x="2397" y="1521"/>
                  </a:cubicBezTo>
                  <a:cubicBezTo>
                    <a:pt x="2367" y="1480"/>
                    <a:pt x="2433" y="1450"/>
                    <a:pt x="2439" y="1414"/>
                  </a:cubicBezTo>
                  <a:cubicBezTo>
                    <a:pt x="2457" y="1318"/>
                    <a:pt x="2457" y="1318"/>
                    <a:pt x="2457" y="1318"/>
                  </a:cubicBezTo>
                  <a:cubicBezTo>
                    <a:pt x="2463" y="1270"/>
                    <a:pt x="2499" y="1246"/>
                    <a:pt x="2511" y="1204"/>
                  </a:cubicBezTo>
                  <a:cubicBezTo>
                    <a:pt x="2517" y="1187"/>
                    <a:pt x="2505" y="1175"/>
                    <a:pt x="2529" y="1157"/>
                  </a:cubicBezTo>
                  <a:cubicBezTo>
                    <a:pt x="2559" y="1133"/>
                    <a:pt x="2559" y="1127"/>
                    <a:pt x="2535" y="1091"/>
                  </a:cubicBezTo>
                  <a:cubicBezTo>
                    <a:pt x="2517" y="1049"/>
                    <a:pt x="2415" y="1037"/>
                    <a:pt x="2445" y="1001"/>
                  </a:cubicBezTo>
                  <a:cubicBezTo>
                    <a:pt x="2463" y="977"/>
                    <a:pt x="2505" y="947"/>
                    <a:pt x="2535" y="953"/>
                  </a:cubicBezTo>
                  <a:cubicBezTo>
                    <a:pt x="2559" y="953"/>
                    <a:pt x="2529" y="995"/>
                    <a:pt x="2547" y="1007"/>
                  </a:cubicBezTo>
                  <a:cubicBezTo>
                    <a:pt x="2589" y="1025"/>
                    <a:pt x="2619" y="1007"/>
                    <a:pt x="2643" y="977"/>
                  </a:cubicBezTo>
                  <a:cubicBezTo>
                    <a:pt x="2685" y="917"/>
                    <a:pt x="2667" y="881"/>
                    <a:pt x="2661" y="821"/>
                  </a:cubicBezTo>
                  <a:cubicBezTo>
                    <a:pt x="2643" y="720"/>
                    <a:pt x="2541" y="773"/>
                    <a:pt x="2469" y="744"/>
                  </a:cubicBezTo>
                  <a:cubicBezTo>
                    <a:pt x="2403" y="714"/>
                    <a:pt x="2373" y="749"/>
                    <a:pt x="2319" y="738"/>
                  </a:cubicBezTo>
                  <a:cubicBezTo>
                    <a:pt x="2295" y="738"/>
                    <a:pt x="2277" y="714"/>
                    <a:pt x="2247" y="714"/>
                  </a:cubicBezTo>
                  <a:cubicBezTo>
                    <a:pt x="2217" y="707"/>
                    <a:pt x="2187" y="720"/>
                    <a:pt x="2163" y="696"/>
                  </a:cubicBezTo>
                  <a:cubicBezTo>
                    <a:pt x="2109" y="648"/>
                    <a:pt x="2007" y="731"/>
                    <a:pt x="2007" y="660"/>
                  </a:cubicBezTo>
                  <a:cubicBezTo>
                    <a:pt x="2007" y="642"/>
                    <a:pt x="2013" y="612"/>
                    <a:pt x="2019" y="594"/>
                  </a:cubicBezTo>
                  <a:cubicBezTo>
                    <a:pt x="1995" y="564"/>
                    <a:pt x="2037" y="510"/>
                    <a:pt x="2079" y="534"/>
                  </a:cubicBezTo>
                  <a:cubicBezTo>
                    <a:pt x="2139" y="558"/>
                    <a:pt x="2127" y="462"/>
                    <a:pt x="2127" y="444"/>
                  </a:cubicBezTo>
                  <a:cubicBezTo>
                    <a:pt x="2103" y="426"/>
                    <a:pt x="1965" y="510"/>
                    <a:pt x="2025" y="408"/>
                  </a:cubicBezTo>
                  <a:cubicBezTo>
                    <a:pt x="2067" y="336"/>
                    <a:pt x="1965" y="312"/>
                    <a:pt x="2055" y="246"/>
                  </a:cubicBezTo>
                  <a:cubicBezTo>
                    <a:pt x="2085" y="222"/>
                    <a:pt x="2121" y="180"/>
                    <a:pt x="2109" y="138"/>
                  </a:cubicBezTo>
                  <a:cubicBezTo>
                    <a:pt x="2097" y="114"/>
                    <a:pt x="2079" y="19"/>
                    <a:pt x="2061" y="0"/>
                  </a:cubicBezTo>
                  <a:cubicBezTo>
                    <a:pt x="2007" y="0"/>
                    <a:pt x="1899" y="96"/>
                    <a:pt x="1846" y="120"/>
                  </a:cubicBezTo>
                  <a:cubicBezTo>
                    <a:pt x="1756" y="162"/>
                    <a:pt x="1672" y="180"/>
                    <a:pt x="1570" y="192"/>
                  </a:cubicBezTo>
                  <a:cubicBezTo>
                    <a:pt x="1516" y="198"/>
                    <a:pt x="1426" y="198"/>
                    <a:pt x="1378" y="216"/>
                  </a:cubicBezTo>
                  <a:cubicBezTo>
                    <a:pt x="1384" y="282"/>
                    <a:pt x="1384" y="282"/>
                    <a:pt x="1384" y="282"/>
                  </a:cubicBezTo>
                  <a:cubicBezTo>
                    <a:pt x="1384" y="294"/>
                    <a:pt x="1390" y="294"/>
                    <a:pt x="1384" y="306"/>
                  </a:cubicBezTo>
                  <a:cubicBezTo>
                    <a:pt x="1372" y="330"/>
                    <a:pt x="1384" y="360"/>
                    <a:pt x="1390" y="384"/>
                  </a:cubicBezTo>
                  <a:cubicBezTo>
                    <a:pt x="1390" y="390"/>
                    <a:pt x="1384" y="402"/>
                    <a:pt x="1378" y="414"/>
                  </a:cubicBezTo>
                  <a:cubicBezTo>
                    <a:pt x="1372" y="426"/>
                    <a:pt x="1372" y="444"/>
                    <a:pt x="1372" y="462"/>
                  </a:cubicBezTo>
                  <a:cubicBezTo>
                    <a:pt x="1528" y="678"/>
                    <a:pt x="1528" y="678"/>
                    <a:pt x="1528" y="678"/>
                  </a:cubicBezTo>
                  <a:cubicBezTo>
                    <a:pt x="1546" y="684"/>
                    <a:pt x="1546" y="684"/>
                    <a:pt x="1546" y="684"/>
                  </a:cubicBezTo>
                  <a:cubicBezTo>
                    <a:pt x="1558" y="690"/>
                    <a:pt x="1558" y="702"/>
                    <a:pt x="1552" y="714"/>
                  </a:cubicBezTo>
                  <a:cubicBezTo>
                    <a:pt x="1552" y="725"/>
                    <a:pt x="1534" y="738"/>
                    <a:pt x="1522" y="744"/>
                  </a:cubicBezTo>
                  <a:cubicBezTo>
                    <a:pt x="1522" y="749"/>
                    <a:pt x="1510" y="762"/>
                    <a:pt x="1498" y="762"/>
                  </a:cubicBezTo>
                  <a:cubicBezTo>
                    <a:pt x="1486" y="755"/>
                    <a:pt x="1486" y="738"/>
                    <a:pt x="1492" y="725"/>
                  </a:cubicBezTo>
                  <a:cubicBezTo>
                    <a:pt x="1462" y="725"/>
                    <a:pt x="1462" y="725"/>
                    <a:pt x="1462" y="725"/>
                  </a:cubicBezTo>
                  <a:cubicBezTo>
                    <a:pt x="1432" y="725"/>
                    <a:pt x="1438" y="797"/>
                    <a:pt x="1414" y="815"/>
                  </a:cubicBezTo>
                  <a:cubicBezTo>
                    <a:pt x="1414" y="821"/>
                    <a:pt x="1390" y="827"/>
                    <a:pt x="1396" y="839"/>
                  </a:cubicBezTo>
                  <a:cubicBezTo>
                    <a:pt x="1444" y="881"/>
                    <a:pt x="1402" y="899"/>
                    <a:pt x="1378" y="935"/>
                  </a:cubicBezTo>
                  <a:cubicBezTo>
                    <a:pt x="1354" y="965"/>
                    <a:pt x="1330" y="1013"/>
                    <a:pt x="1300" y="1037"/>
                  </a:cubicBezTo>
                  <a:cubicBezTo>
                    <a:pt x="1276" y="1067"/>
                    <a:pt x="1246" y="1007"/>
                    <a:pt x="1246" y="983"/>
                  </a:cubicBezTo>
                  <a:cubicBezTo>
                    <a:pt x="1252" y="971"/>
                    <a:pt x="1282" y="941"/>
                    <a:pt x="1276" y="935"/>
                  </a:cubicBezTo>
                  <a:cubicBezTo>
                    <a:pt x="1270" y="917"/>
                    <a:pt x="1246" y="911"/>
                    <a:pt x="1258" y="887"/>
                  </a:cubicBezTo>
                  <a:cubicBezTo>
                    <a:pt x="1282" y="857"/>
                    <a:pt x="1276" y="845"/>
                    <a:pt x="1234" y="833"/>
                  </a:cubicBezTo>
                  <a:cubicBezTo>
                    <a:pt x="1198" y="827"/>
                    <a:pt x="1138" y="851"/>
                    <a:pt x="1121" y="815"/>
                  </a:cubicBezTo>
                  <a:cubicBezTo>
                    <a:pt x="1114" y="803"/>
                    <a:pt x="1108" y="791"/>
                    <a:pt x="1126" y="786"/>
                  </a:cubicBezTo>
                  <a:cubicBezTo>
                    <a:pt x="1174" y="767"/>
                    <a:pt x="1121" y="720"/>
                    <a:pt x="1103" y="707"/>
                  </a:cubicBezTo>
                  <a:cubicBezTo>
                    <a:pt x="1084" y="696"/>
                    <a:pt x="1037" y="636"/>
                    <a:pt x="1042" y="612"/>
                  </a:cubicBezTo>
                  <a:cubicBezTo>
                    <a:pt x="1055" y="588"/>
                    <a:pt x="1073" y="564"/>
                    <a:pt x="1042" y="552"/>
                  </a:cubicBezTo>
                  <a:cubicBezTo>
                    <a:pt x="1013" y="540"/>
                    <a:pt x="989" y="582"/>
                    <a:pt x="971" y="540"/>
                  </a:cubicBezTo>
                  <a:cubicBezTo>
                    <a:pt x="815" y="360"/>
                    <a:pt x="815" y="360"/>
                    <a:pt x="815" y="360"/>
                  </a:cubicBezTo>
                  <a:lnTo>
                    <a:pt x="677" y="53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6" name="Freeform 140"/>
            <p:cNvSpPr>
              <a:spLocks noChangeArrowheads="1"/>
            </p:cNvSpPr>
            <p:nvPr/>
          </p:nvSpPr>
          <p:spPr bwMode="auto">
            <a:xfrm>
              <a:off x="2819622" y="3038111"/>
              <a:ext cx="1902839" cy="1865506"/>
            </a:xfrm>
            <a:custGeom>
              <a:avLst/>
              <a:gdLst>
                <a:gd name="T0" fmla="*/ 3135 w 5161"/>
                <a:gd name="T1" fmla="*/ 1527 h 5058"/>
                <a:gd name="T2" fmla="*/ 2991 w 5161"/>
                <a:gd name="T3" fmla="*/ 1599 h 5058"/>
                <a:gd name="T4" fmla="*/ 3494 w 5161"/>
                <a:gd name="T5" fmla="*/ 1593 h 5058"/>
                <a:gd name="T6" fmla="*/ 3189 w 5161"/>
                <a:gd name="T7" fmla="*/ 1587 h 5058"/>
                <a:gd name="T8" fmla="*/ 4321 w 5161"/>
                <a:gd name="T9" fmla="*/ 72 h 5058"/>
                <a:gd name="T10" fmla="*/ 4315 w 5161"/>
                <a:gd name="T11" fmla="*/ 318 h 5058"/>
                <a:gd name="T12" fmla="*/ 4357 w 5161"/>
                <a:gd name="T13" fmla="*/ 671 h 5058"/>
                <a:gd name="T14" fmla="*/ 4201 w 5161"/>
                <a:gd name="T15" fmla="*/ 743 h 5058"/>
                <a:gd name="T16" fmla="*/ 3985 w 5161"/>
                <a:gd name="T17" fmla="*/ 408 h 5058"/>
                <a:gd name="T18" fmla="*/ 474 w 5161"/>
                <a:gd name="T19" fmla="*/ 4044 h 5058"/>
                <a:gd name="T20" fmla="*/ 654 w 5161"/>
                <a:gd name="T21" fmla="*/ 4002 h 5058"/>
                <a:gd name="T22" fmla="*/ 1001 w 5161"/>
                <a:gd name="T23" fmla="*/ 3553 h 5058"/>
                <a:gd name="T24" fmla="*/ 1457 w 5161"/>
                <a:gd name="T25" fmla="*/ 3325 h 5058"/>
                <a:gd name="T26" fmla="*/ 1870 w 5161"/>
                <a:gd name="T27" fmla="*/ 3061 h 5058"/>
                <a:gd name="T28" fmla="*/ 2266 w 5161"/>
                <a:gd name="T29" fmla="*/ 2966 h 5058"/>
                <a:gd name="T30" fmla="*/ 2823 w 5161"/>
                <a:gd name="T31" fmla="*/ 3145 h 5058"/>
                <a:gd name="T32" fmla="*/ 3458 w 5161"/>
                <a:gd name="T33" fmla="*/ 3403 h 5058"/>
                <a:gd name="T34" fmla="*/ 3728 w 5161"/>
                <a:gd name="T35" fmla="*/ 3547 h 5058"/>
                <a:gd name="T36" fmla="*/ 3620 w 5161"/>
                <a:gd name="T37" fmla="*/ 3726 h 5058"/>
                <a:gd name="T38" fmla="*/ 3560 w 5161"/>
                <a:gd name="T39" fmla="*/ 3984 h 5058"/>
                <a:gd name="T40" fmla="*/ 3920 w 5161"/>
                <a:gd name="T41" fmla="*/ 4535 h 5058"/>
                <a:gd name="T42" fmla="*/ 4435 w 5161"/>
                <a:gd name="T43" fmla="*/ 4949 h 5058"/>
                <a:gd name="T44" fmla="*/ 4861 w 5161"/>
                <a:gd name="T45" fmla="*/ 4529 h 5058"/>
                <a:gd name="T46" fmla="*/ 5034 w 5161"/>
                <a:gd name="T47" fmla="*/ 4062 h 5058"/>
                <a:gd name="T48" fmla="*/ 4950 w 5161"/>
                <a:gd name="T49" fmla="*/ 3559 h 5058"/>
                <a:gd name="T50" fmla="*/ 5136 w 5161"/>
                <a:gd name="T51" fmla="*/ 3037 h 5058"/>
                <a:gd name="T52" fmla="*/ 4777 w 5161"/>
                <a:gd name="T53" fmla="*/ 2887 h 5058"/>
                <a:gd name="T54" fmla="*/ 4147 w 5161"/>
                <a:gd name="T55" fmla="*/ 3361 h 5058"/>
                <a:gd name="T56" fmla="*/ 3758 w 5161"/>
                <a:gd name="T57" fmla="*/ 3049 h 5058"/>
                <a:gd name="T58" fmla="*/ 3338 w 5161"/>
                <a:gd name="T59" fmla="*/ 3037 h 5058"/>
                <a:gd name="T60" fmla="*/ 3632 w 5161"/>
                <a:gd name="T61" fmla="*/ 2690 h 5058"/>
                <a:gd name="T62" fmla="*/ 3254 w 5161"/>
                <a:gd name="T63" fmla="*/ 2540 h 5058"/>
                <a:gd name="T64" fmla="*/ 3201 w 5161"/>
                <a:gd name="T65" fmla="*/ 2144 h 5058"/>
                <a:gd name="T66" fmla="*/ 3500 w 5161"/>
                <a:gd name="T67" fmla="*/ 1983 h 5058"/>
                <a:gd name="T68" fmla="*/ 3752 w 5161"/>
                <a:gd name="T69" fmla="*/ 1635 h 5058"/>
                <a:gd name="T70" fmla="*/ 3884 w 5161"/>
                <a:gd name="T71" fmla="*/ 1246 h 5058"/>
                <a:gd name="T72" fmla="*/ 4027 w 5161"/>
                <a:gd name="T73" fmla="*/ 869 h 5058"/>
                <a:gd name="T74" fmla="*/ 3836 w 5161"/>
                <a:gd name="T75" fmla="*/ 677 h 5058"/>
                <a:gd name="T76" fmla="*/ 3488 w 5161"/>
                <a:gd name="T77" fmla="*/ 486 h 5058"/>
                <a:gd name="T78" fmla="*/ 3608 w 5161"/>
                <a:gd name="T79" fmla="*/ 773 h 5058"/>
                <a:gd name="T80" fmla="*/ 3656 w 5161"/>
                <a:gd name="T81" fmla="*/ 1288 h 5058"/>
                <a:gd name="T82" fmla="*/ 3159 w 5161"/>
                <a:gd name="T83" fmla="*/ 1270 h 5058"/>
                <a:gd name="T84" fmla="*/ 3111 w 5161"/>
                <a:gd name="T85" fmla="*/ 851 h 5058"/>
                <a:gd name="T86" fmla="*/ 2505 w 5161"/>
                <a:gd name="T87" fmla="*/ 558 h 5058"/>
                <a:gd name="T88" fmla="*/ 1774 w 5161"/>
                <a:gd name="T89" fmla="*/ 887 h 5058"/>
                <a:gd name="T90" fmla="*/ 1619 w 5161"/>
                <a:gd name="T91" fmla="*/ 1138 h 5058"/>
                <a:gd name="T92" fmla="*/ 1373 w 5161"/>
                <a:gd name="T93" fmla="*/ 1611 h 5058"/>
                <a:gd name="T94" fmla="*/ 594 w 5161"/>
                <a:gd name="T95" fmla="*/ 2240 h 5058"/>
                <a:gd name="T96" fmla="*/ 378 w 5161"/>
                <a:gd name="T97" fmla="*/ 2822 h 5058"/>
                <a:gd name="T98" fmla="*/ 108 w 5161"/>
                <a:gd name="T99" fmla="*/ 3433 h 5058"/>
                <a:gd name="T100" fmla="*/ 456 w 5161"/>
                <a:gd name="T101" fmla="*/ 3924 h 5058"/>
                <a:gd name="T102" fmla="*/ 480 w 5161"/>
                <a:gd name="T103" fmla="*/ 4368 h 5058"/>
                <a:gd name="T104" fmla="*/ 606 w 5161"/>
                <a:gd name="T105" fmla="*/ 4170 h 5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161" h="5058">
                  <a:moveTo>
                    <a:pt x="2991" y="1599"/>
                  </a:moveTo>
                  <a:lnTo>
                    <a:pt x="2991" y="1599"/>
                  </a:lnTo>
                  <a:cubicBezTo>
                    <a:pt x="3015" y="1581"/>
                    <a:pt x="3021" y="1557"/>
                    <a:pt x="3033" y="1533"/>
                  </a:cubicBezTo>
                  <a:cubicBezTo>
                    <a:pt x="3045" y="1515"/>
                    <a:pt x="3075" y="1503"/>
                    <a:pt x="3093" y="1491"/>
                  </a:cubicBezTo>
                  <a:cubicBezTo>
                    <a:pt x="3105" y="1479"/>
                    <a:pt x="3129" y="1485"/>
                    <a:pt x="3129" y="1497"/>
                  </a:cubicBezTo>
                  <a:cubicBezTo>
                    <a:pt x="3135" y="1509"/>
                    <a:pt x="3135" y="1515"/>
                    <a:pt x="3135" y="1527"/>
                  </a:cubicBezTo>
                  <a:cubicBezTo>
                    <a:pt x="3135" y="1539"/>
                    <a:pt x="3141" y="1551"/>
                    <a:pt x="3135" y="1563"/>
                  </a:cubicBezTo>
                  <a:cubicBezTo>
                    <a:pt x="3129" y="1587"/>
                    <a:pt x="3111" y="1605"/>
                    <a:pt x="3099" y="1623"/>
                  </a:cubicBezTo>
                  <a:cubicBezTo>
                    <a:pt x="3087" y="1659"/>
                    <a:pt x="3075" y="1689"/>
                    <a:pt x="3033" y="1701"/>
                  </a:cubicBezTo>
                  <a:cubicBezTo>
                    <a:pt x="3021" y="1701"/>
                    <a:pt x="3009" y="1677"/>
                    <a:pt x="3003" y="1665"/>
                  </a:cubicBezTo>
                  <a:cubicBezTo>
                    <a:pt x="2991" y="1647"/>
                    <a:pt x="2961" y="1641"/>
                    <a:pt x="2979" y="1611"/>
                  </a:cubicBezTo>
                  <a:cubicBezTo>
                    <a:pt x="2991" y="1599"/>
                    <a:pt x="2991" y="1599"/>
                    <a:pt x="2991" y="1599"/>
                  </a:cubicBezTo>
                  <a:close/>
                  <a:moveTo>
                    <a:pt x="3189" y="1587"/>
                  </a:moveTo>
                  <a:lnTo>
                    <a:pt x="3189" y="1587"/>
                  </a:lnTo>
                  <a:cubicBezTo>
                    <a:pt x="3260" y="1575"/>
                    <a:pt x="3278" y="1551"/>
                    <a:pt x="3314" y="1491"/>
                  </a:cubicBezTo>
                  <a:cubicBezTo>
                    <a:pt x="3332" y="1461"/>
                    <a:pt x="3368" y="1431"/>
                    <a:pt x="3392" y="1401"/>
                  </a:cubicBezTo>
                  <a:cubicBezTo>
                    <a:pt x="3440" y="1318"/>
                    <a:pt x="3470" y="1455"/>
                    <a:pt x="3518" y="1473"/>
                  </a:cubicBezTo>
                  <a:cubicBezTo>
                    <a:pt x="3584" y="1503"/>
                    <a:pt x="3518" y="1557"/>
                    <a:pt x="3494" y="1593"/>
                  </a:cubicBezTo>
                  <a:cubicBezTo>
                    <a:pt x="3482" y="1617"/>
                    <a:pt x="3458" y="1683"/>
                    <a:pt x="3416" y="1671"/>
                  </a:cubicBezTo>
                  <a:cubicBezTo>
                    <a:pt x="3380" y="1665"/>
                    <a:pt x="3386" y="1617"/>
                    <a:pt x="3362" y="1605"/>
                  </a:cubicBezTo>
                  <a:cubicBezTo>
                    <a:pt x="3320" y="1587"/>
                    <a:pt x="3284" y="1623"/>
                    <a:pt x="3248" y="1647"/>
                  </a:cubicBezTo>
                  <a:cubicBezTo>
                    <a:pt x="3231" y="1659"/>
                    <a:pt x="3212" y="1659"/>
                    <a:pt x="3194" y="1659"/>
                  </a:cubicBezTo>
                  <a:cubicBezTo>
                    <a:pt x="3153" y="1659"/>
                    <a:pt x="3170" y="1635"/>
                    <a:pt x="3165" y="1611"/>
                  </a:cubicBezTo>
                  <a:cubicBezTo>
                    <a:pt x="3189" y="1587"/>
                    <a:pt x="3189" y="1587"/>
                    <a:pt x="3189" y="1587"/>
                  </a:cubicBezTo>
                  <a:close/>
                  <a:moveTo>
                    <a:pt x="3758" y="216"/>
                  </a:moveTo>
                  <a:lnTo>
                    <a:pt x="3758" y="216"/>
                  </a:lnTo>
                  <a:cubicBezTo>
                    <a:pt x="4081" y="0"/>
                    <a:pt x="4081" y="0"/>
                    <a:pt x="4081" y="0"/>
                  </a:cubicBezTo>
                  <a:cubicBezTo>
                    <a:pt x="4231" y="48"/>
                    <a:pt x="4231" y="48"/>
                    <a:pt x="4231" y="48"/>
                  </a:cubicBezTo>
                  <a:lnTo>
                    <a:pt x="4231" y="48"/>
                  </a:lnTo>
                  <a:cubicBezTo>
                    <a:pt x="4321" y="72"/>
                    <a:pt x="4321" y="72"/>
                    <a:pt x="4321" y="72"/>
                  </a:cubicBezTo>
                  <a:lnTo>
                    <a:pt x="4321" y="72"/>
                  </a:lnTo>
                  <a:cubicBezTo>
                    <a:pt x="4327" y="138"/>
                    <a:pt x="4327" y="138"/>
                    <a:pt x="4327" y="138"/>
                  </a:cubicBezTo>
                  <a:cubicBezTo>
                    <a:pt x="4327" y="150"/>
                    <a:pt x="4333" y="150"/>
                    <a:pt x="4327" y="162"/>
                  </a:cubicBezTo>
                  <a:cubicBezTo>
                    <a:pt x="4315" y="186"/>
                    <a:pt x="4327" y="216"/>
                    <a:pt x="4333" y="240"/>
                  </a:cubicBezTo>
                  <a:cubicBezTo>
                    <a:pt x="4333" y="246"/>
                    <a:pt x="4327" y="258"/>
                    <a:pt x="4321" y="270"/>
                  </a:cubicBezTo>
                  <a:cubicBezTo>
                    <a:pt x="4315" y="282"/>
                    <a:pt x="4315" y="300"/>
                    <a:pt x="4315" y="318"/>
                  </a:cubicBezTo>
                  <a:cubicBezTo>
                    <a:pt x="4471" y="534"/>
                    <a:pt x="4471" y="534"/>
                    <a:pt x="4471" y="534"/>
                  </a:cubicBezTo>
                  <a:lnTo>
                    <a:pt x="4471" y="534"/>
                  </a:lnTo>
                  <a:cubicBezTo>
                    <a:pt x="4435" y="581"/>
                    <a:pt x="4435" y="581"/>
                    <a:pt x="4435" y="581"/>
                  </a:cubicBezTo>
                  <a:lnTo>
                    <a:pt x="4435" y="581"/>
                  </a:lnTo>
                  <a:cubicBezTo>
                    <a:pt x="4405" y="581"/>
                    <a:pt x="4405" y="581"/>
                    <a:pt x="4405" y="581"/>
                  </a:cubicBezTo>
                  <a:cubicBezTo>
                    <a:pt x="4375" y="581"/>
                    <a:pt x="4381" y="653"/>
                    <a:pt x="4357" y="671"/>
                  </a:cubicBezTo>
                  <a:cubicBezTo>
                    <a:pt x="4357" y="677"/>
                    <a:pt x="4333" y="683"/>
                    <a:pt x="4339" y="695"/>
                  </a:cubicBezTo>
                  <a:cubicBezTo>
                    <a:pt x="4387" y="737"/>
                    <a:pt x="4345" y="755"/>
                    <a:pt x="4321" y="791"/>
                  </a:cubicBezTo>
                  <a:cubicBezTo>
                    <a:pt x="4297" y="821"/>
                    <a:pt x="4273" y="869"/>
                    <a:pt x="4243" y="893"/>
                  </a:cubicBezTo>
                  <a:cubicBezTo>
                    <a:pt x="4219" y="923"/>
                    <a:pt x="4189" y="863"/>
                    <a:pt x="4189" y="839"/>
                  </a:cubicBezTo>
                  <a:cubicBezTo>
                    <a:pt x="4195" y="827"/>
                    <a:pt x="4225" y="797"/>
                    <a:pt x="4219" y="791"/>
                  </a:cubicBezTo>
                  <a:cubicBezTo>
                    <a:pt x="4213" y="773"/>
                    <a:pt x="4189" y="767"/>
                    <a:pt x="4201" y="743"/>
                  </a:cubicBezTo>
                  <a:cubicBezTo>
                    <a:pt x="4225" y="713"/>
                    <a:pt x="4219" y="701"/>
                    <a:pt x="4177" y="689"/>
                  </a:cubicBezTo>
                  <a:cubicBezTo>
                    <a:pt x="4141" y="683"/>
                    <a:pt x="4081" y="707"/>
                    <a:pt x="4064" y="671"/>
                  </a:cubicBezTo>
                  <a:cubicBezTo>
                    <a:pt x="4057" y="659"/>
                    <a:pt x="4051" y="647"/>
                    <a:pt x="4069" y="642"/>
                  </a:cubicBezTo>
                  <a:cubicBezTo>
                    <a:pt x="4117" y="623"/>
                    <a:pt x="4064" y="576"/>
                    <a:pt x="4046" y="563"/>
                  </a:cubicBezTo>
                  <a:cubicBezTo>
                    <a:pt x="4027" y="552"/>
                    <a:pt x="3980" y="492"/>
                    <a:pt x="3985" y="468"/>
                  </a:cubicBezTo>
                  <a:cubicBezTo>
                    <a:pt x="3998" y="444"/>
                    <a:pt x="4016" y="420"/>
                    <a:pt x="3985" y="408"/>
                  </a:cubicBezTo>
                  <a:cubicBezTo>
                    <a:pt x="3956" y="396"/>
                    <a:pt x="3932" y="438"/>
                    <a:pt x="3914" y="396"/>
                  </a:cubicBezTo>
                  <a:cubicBezTo>
                    <a:pt x="3758" y="216"/>
                    <a:pt x="3758" y="216"/>
                    <a:pt x="3758" y="216"/>
                  </a:cubicBezTo>
                  <a:close/>
                  <a:moveTo>
                    <a:pt x="516" y="4050"/>
                  </a:moveTo>
                  <a:lnTo>
                    <a:pt x="516" y="4050"/>
                  </a:lnTo>
                  <a:cubicBezTo>
                    <a:pt x="510" y="4050"/>
                    <a:pt x="516" y="4044"/>
                    <a:pt x="510" y="4044"/>
                  </a:cubicBezTo>
                  <a:cubicBezTo>
                    <a:pt x="498" y="4038"/>
                    <a:pt x="486" y="4038"/>
                    <a:pt x="474" y="4044"/>
                  </a:cubicBezTo>
                  <a:cubicBezTo>
                    <a:pt x="462" y="4044"/>
                    <a:pt x="456" y="4080"/>
                    <a:pt x="474" y="4080"/>
                  </a:cubicBezTo>
                  <a:cubicBezTo>
                    <a:pt x="486" y="4080"/>
                    <a:pt x="492" y="4074"/>
                    <a:pt x="504" y="4074"/>
                  </a:cubicBezTo>
                  <a:cubicBezTo>
                    <a:pt x="510" y="4074"/>
                    <a:pt x="516" y="4074"/>
                    <a:pt x="516" y="4074"/>
                  </a:cubicBezTo>
                  <a:cubicBezTo>
                    <a:pt x="528" y="4062"/>
                    <a:pt x="522" y="4056"/>
                    <a:pt x="516" y="4050"/>
                  </a:cubicBezTo>
                  <a:close/>
                  <a:moveTo>
                    <a:pt x="654" y="4002"/>
                  </a:moveTo>
                  <a:lnTo>
                    <a:pt x="654" y="4002"/>
                  </a:lnTo>
                  <a:cubicBezTo>
                    <a:pt x="660" y="3984"/>
                    <a:pt x="672" y="3972"/>
                    <a:pt x="684" y="3954"/>
                  </a:cubicBezTo>
                  <a:cubicBezTo>
                    <a:pt x="726" y="3906"/>
                    <a:pt x="767" y="3834"/>
                    <a:pt x="821" y="3786"/>
                  </a:cubicBezTo>
                  <a:cubicBezTo>
                    <a:pt x="845" y="3768"/>
                    <a:pt x="857" y="3738"/>
                    <a:pt x="899" y="3756"/>
                  </a:cubicBezTo>
                  <a:cubicBezTo>
                    <a:pt x="929" y="3774"/>
                    <a:pt x="947" y="3756"/>
                    <a:pt x="965" y="3715"/>
                  </a:cubicBezTo>
                  <a:cubicBezTo>
                    <a:pt x="965" y="3696"/>
                    <a:pt x="947" y="3678"/>
                    <a:pt x="947" y="3667"/>
                  </a:cubicBezTo>
                  <a:cubicBezTo>
                    <a:pt x="989" y="3667"/>
                    <a:pt x="1001" y="3583"/>
                    <a:pt x="1001" y="3553"/>
                  </a:cubicBezTo>
                  <a:cubicBezTo>
                    <a:pt x="1055" y="3553"/>
                    <a:pt x="1061" y="3511"/>
                    <a:pt x="1097" y="3475"/>
                  </a:cubicBezTo>
                  <a:cubicBezTo>
                    <a:pt x="1103" y="3463"/>
                    <a:pt x="1115" y="3427"/>
                    <a:pt x="1121" y="3427"/>
                  </a:cubicBezTo>
                  <a:cubicBezTo>
                    <a:pt x="1151" y="3421"/>
                    <a:pt x="1169" y="3409"/>
                    <a:pt x="1187" y="3385"/>
                  </a:cubicBezTo>
                  <a:cubicBezTo>
                    <a:pt x="1211" y="3367"/>
                    <a:pt x="1199" y="3343"/>
                    <a:pt x="1235" y="3331"/>
                  </a:cubicBezTo>
                  <a:cubicBezTo>
                    <a:pt x="1271" y="3325"/>
                    <a:pt x="1319" y="3301"/>
                    <a:pt x="1355" y="3295"/>
                  </a:cubicBezTo>
                  <a:cubicBezTo>
                    <a:pt x="1397" y="3295"/>
                    <a:pt x="1427" y="3337"/>
                    <a:pt x="1457" y="3325"/>
                  </a:cubicBezTo>
                  <a:cubicBezTo>
                    <a:pt x="1505" y="3331"/>
                    <a:pt x="1511" y="3301"/>
                    <a:pt x="1547" y="3289"/>
                  </a:cubicBezTo>
                  <a:cubicBezTo>
                    <a:pt x="1601" y="3265"/>
                    <a:pt x="1648" y="3247"/>
                    <a:pt x="1702" y="3217"/>
                  </a:cubicBezTo>
                  <a:cubicBezTo>
                    <a:pt x="1714" y="3211"/>
                    <a:pt x="1738" y="3223"/>
                    <a:pt x="1738" y="3205"/>
                  </a:cubicBezTo>
                  <a:cubicBezTo>
                    <a:pt x="1744" y="3169"/>
                    <a:pt x="1750" y="3139"/>
                    <a:pt x="1792" y="3133"/>
                  </a:cubicBezTo>
                  <a:cubicBezTo>
                    <a:pt x="1828" y="3121"/>
                    <a:pt x="1816" y="3121"/>
                    <a:pt x="1834" y="3091"/>
                  </a:cubicBezTo>
                  <a:cubicBezTo>
                    <a:pt x="1840" y="3079"/>
                    <a:pt x="1858" y="3067"/>
                    <a:pt x="1870" y="3061"/>
                  </a:cubicBezTo>
                  <a:cubicBezTo>
                    <a:pt x="1894" y="3043"/>
                    <a:pt x="1900" y="3007"/>
                    <a:pt x="1930" y="2989"/>
                  </a:cubicBezTo>
                  <a:cubicBezTo>
                    <a:pt x="1954" y="2977"/>
                    <a:pt x="2014" y="2977"/>
                    <a:pt x="2038" y="3001"/>
                  </a:cubicBezTo>
                  <a:cubicBezTo>
                    <a:pt x="2080" y="3025"/>
                    <a:pt x="2116" y="3049"/>
                    <a:pt x="2170" y="3031"/>
                  </a:cubicBezTo>
                  <a:cubicBezTo>
                    <a:pt x="2170" y="3025"/>
                    <a:pt x="2170" y="3025"/>
                    <a:pt x="2170" y="3025"/>
                  </a:cubicBezTo>
                  <a:cubicBezTo>
                    <a:pt x="2182" y="3019"/>
                    <a:pt x="2182" y="2995"/>
                    <a:pt x="2200" y="2995"/>
                  </a:cubicBezTo>
                  <a:cubicBezTo>
                    <a:pt x="2230" y="2995"/>
                    <a:pt x="2242" y="2966"/>
                    <a:pt x="2266" y="2966"/>
                  </a:cubicBezTo>
                  <a:cubicBezTo>
                    <a:pt x="2290" y="2966"/>
                    <a:pt x="2308" y="2971"/>
                    <a:pt x="2320" y="2989"/>
                  </a:cubicBezTo>
                  <a:cubicBezTo>
                    <a:pt x="2320" y="3001"/>
                    <a:pt x="2397" y="3007"/>
                    <a:pt x="2421" y="3031"/>
                  </a:cubicBezTo>
                  <a:cubicBezTo>
                    <a:pt x="2451" y="3067"/>
                    <a:pt x="2451" y="3019"/>
                    <a:pt x="2481" y="3037"/>
                  </a:cubicBezTo>
                  <a:cubicBezTo>
                    <a:pt x="2523" y="3061"/>
                    <a:pt x="2583" y="3037"/>
                    <a:pt x="2637" y="3055"/>
                  </a:cubicBezTo>
                  <a:cubicBezTo>
                    <a:pt x="2733" y="3085"/>
                    <a:pt x="2733" y="3085"/>
                    <a:pt x="2733" y="3085"/>
                  </a:cubicBezTo>
                  <a:cubicBezTo>
                    <a:pt x="2769" y="3097"/>
                    <a:pt x="2793" y="3127"/>
                    <a:pt x="2823" y="3145"/>
                  </a:cubicBezTo>
                  <a:cubicBezTo>
                    <a:pt x="2847" y="3145"/>
                    <a:pt x="2883" y="3175"/>
                    <a:pt x="2901" y="3169"/>
                  </a:cubicBezTo>
                  <a:cubicBezTo>
                    <a:pt x="2955" y="3145"/>
                    <a:pt x="2949" y="3127"/>
                    <a:pt x="2997" y="3175"/>
                  </a:cubicBezTo>
                  <a:cubicBezTo>
                    <a:pt x="3063" y="3247"/>
                    <a:pt x="3135" y="3217"/>
                    <a:pt x="3207" y="3253"/>
                  </a:cubicBezTo>
                  <a:cubicBezTo>
                    <a:pt x="3236" y="3271"/>
                    <a:pt x="3350" y="3277"/>
                    <a:pt x="3350" y="3295"/>
                  </a:cubicBezTo>
                  <a:cubicBezTo>
                    <a:pt x="3350" y="3355"/>
                    <a:pt x="3398" y="3319"/>
                    <a:pt x="3428" y="3349"/>
                  </a:cubicBezTo>
                  <a:cubicBezTo>
                    <a:pt x="3446" y="3361"/>
                    <a:pt x="3440" y="3403"/>
                    <a:pt x="3458" y="3403"/>
                  </a:cubicBezTo>
                  <a:cubicBezTo>
                    <a:pt x="3488" y="3403"/>
                    <a:pt x="3500" y="3403"/>
                    <a:pt x="3524" y="3415"/>
                  </a:cubicBezTo>
                  <a:cubicBezTo>
                    <a:pt x="3536" y="3421"/>
                    <a:pt x="3536" y="3433"/>
                    <a:pt x="3542" y="3439"/>
                  </a:cubicBezTo>
                  <a:cubicBezTo>
                    <a:pt x="3566" y="3475"/>
                    <a:pt x="3638" y="3433"/>
                    <a:pt x="3656" y="3475"/>
                  </a:cubicBezTo>
                  <a:cubicBezTo>
                    <a:pt x="3662" y="3487"/>
                    <a:pt x="3668" y="3517"/>
                    <a:pt x="3674" y="3523"/>
                  </a:cubicBezTo>
                  <a:cubicBezTo>
                    <a:pt x="3686" y="3535"/>
                    <a:pt x="3716" y="3517"/>
                    <a:pt x="3716" y="3523"/>
                  </a:cubicBezTo>
                  <a:cubicBezTo>
                    <a:pt x="3722" y="3529"/>
                    <a:pt x="3722" y="3541"/>
                    <a:pt x="3728" y="3547"/>
                  </a:cubicBezTo>
                  <a:cubicBezTo>
                    <a:pt x="3728" y="3559"/>
                    <a:pt x="3734" y="3565"/>
                    <a:pt x="3740" y="3577"/>
                  </a:cubicBezTo>
                  <a:cubicBezTo>
                    <a:pt x="3746" y="3583"/>
                    <a:pt x="3740" y="3583"/>
                    <a:pt x="3740" y="3589"/>
                  </a:cubicBezTo>
                  <a:cubicBezTo>
                    <a:pt x="3752" y="3619"/>
                    <a:pt x="3776" y="3649"/>
                    <a:pt x="3752" y="3673"/>
                  </a:cubicBezTo>
                  <a:cubicBezTo>
                    <a:pt x="3734" y="3691"/>
                    <a:pt x="3740" y="3709"/>
                    <a:pt x="3728" y="3726"/>
                  </a:cubicBezTo>
                  <a:cubicBezTo>
                    <a:pt x="3716" y="3738"/>
                    <a:pt x="3650" y="3726"/>
                    <a:pt x="3638" y="3726"/>
                  </a:cubicBezTo>
                  <a:cubicBezTo>
                    <a:pt x="3620" y="3726"/>
                    <a:pt x="3620" y="3726"/>
                    <a:pt x="3620" y="3726"/>
                  </a:cubicBezTo>
                  <a:cubicBezTo>
                    <a:pt x="3596" y="3726"/>
                    <a:pt x="3464" y="3744"/>
                    <a:pt x="3458" y="3726"/>
                  </a:cubicBezTo>
                  <a:cubicBezTo>
                    <a:pt x="3452" y="3726"/>
                    <a:pt x="3452" y="3726"/>
                    <a:pt x="3452" y="3726"/>
                  </a:cubicBezTo>
                  <a:lnTo>
                    <a:pt x="3452" y="3726"/>
                  </a:lnTo>
                  <a:cubicBezTo>
                    <a:pt x="3530" y="3822"/>
                    <a:pt x="3530" y="3822"/>
                    <a:pt x="3530" y="3822"/>
                  </a:cubicBezTo>
                  <a:cubicBezTo>
                    <a:pt x="3542" y="3822"/>
                    <a:pt x="3554" y="3840"/>
                    <a:pt x="3554" y="3840"/>
                  </a:cubicBezTo>
                  <a:cubicBezTo>
                    <a:pt x="3566" y="3894"/>
                    <a:pt x="3554" y="3930"/>
                    <a:pt x="3560" y="3984"/>
                  </a:cubicBezTo>
                  <a:cubicBezTo>
                    <a:pt x="3566" y="3990"/>
                    <a:pt x="3584" y="4032"/>
                    <a:pt x="3590" y="4044"/>
                  </a:cubicBezTo>
                  <a:cubicBezTo>
                    <a:pt x="3626" y="4116"/>
                    <a:pt x="3680" y="4056"/>
                    <a:pt x="3728" y="4086"/>
                  </a:cubicBezTo>
                  <a:cubicBezTo>
                    <a:pt x="3776" y="4122"/>
                    <a:pt x="3764" y="4218"/>
                    <a:pt x="3776" y="4266"/>
                  </a:cubicBezTo>
                  <a:cubicBezTo>
                    <a:pt x="3782" y="4302"/>
                    <a:pt x="3764" y="4326"/>
                    <a:pt x="3794" y="4356"/>
                  </a:cubicBezTo>
                  <a:cubicBezTo>
                    <a:pt x="3818" y="4380"/>
                    <a:pt x="3854" y="4392"/>
                    <a:pt x="3884" y="4421"/>
                  </a:cubicBezTo>
                  <a:cubicBezTo>
                    <a:pt x="3902" y="4458"/>
                    <a:pt x="3902" y="4493"/>
                    <a:pt x="3920" y="4535"/>
                  </a:cubicBezTo>
                  <a:cubicBezTo>
                    <a:pt x="3932" y="4565"/>
                    <a:pt x="3956" y="4583"/>
                    <a:pt x="3974" y="4607"/>
                  </a:cubicBezTo>
                  <a:cubicBezTo>
                    <a:pt x="4040" y="4691"/>
                    <a:pt x="4069" y="4787"/>
                    <a:pt x="4099" y="4889"/>
                  </a:cubicBezTo>
                  <a:cubicBezTo>
                    <a:pt x="4129" y="4931"/>
                    <a:pt x="4165" y="4967"/>
                    <a:pt x="4195" y="5009"/>
                  </a:cubicBezTo>
                  <a:cubicBezTo>
                    <a:pt x="4225" y="5057"/>
                    <a:pt x="4243" y="5015"/>
                    <a:pt x="4285" y="5003"/>
                  </a:cubicBezTo>
                  <a:cubicBezTo>
                    <a:pt x="4315" y="4991"/>
                    <a:pt x="4357" y="4943"/>
                    <a:pt x="4387" y="4949"/>
                  </a:cubicBezTo>
                  <a:cubicBezTo>
                    <a:pt x="4411" y="4955"/>
                    <a:pt x="4417" y="4961"/>
                    <a:pt x="4435" y="4949"/>
                  </a:cubicBezTo>
                  <a:cubicBezTo>
                    <a:pt x="4537" y="4877"/>
                    <a:pt x="4537" y="4877"/>
                    <a:pt x="4537" y="4877"/>
                  </a:cubicBezTo>
                  <a:cubicBezTo>
                    <a:pt x="4549" y="4865"/>
                    <a:pt x="4573" y="4847"/>
                    <a:pt x="4579" y="4835"/>
                  </a:cubicBezTo>
                  <a:cubicBezTo>
                    <a:pt x="4597" y="4817"/>
                    <a:pt x="4591" y="4787"/>
                    <a:pt x="4603" y="4763"/>
                  </a:cubicBezTo>
                  <a:cubicBezTo>
                    <a:pt x="4609" y="4721"/>
                    <a:pt x="4633" y="4739"/>
                    <a:pt x="4657" y="4727"/>
                  </a:cubicBezTo>
                  <a:cubicBezTo>
                    <a:pt x="4723" y="4703"/>
                    <a:pt x="4723" y="4655"/>
                    <a:pt x="4771" y="4613"/>
                  </a:cubicBezTo>
                  <a:cubicBezTo>
                    <a:pt x="4813" y="4583"/>
                    <a:pt x="4813" y="4547"/>
                    <a:pt x="4861" y="4529"/>
                  </a:cubicBezTo>
                  <a:cubicBezTo>
                    <a:pt x="4902" y="4511"/>
                    <a:pt x="4896" y="4500"/>
                    <a:pt x="4879" y="4463"/>
                  </a:cubicBezTo>
                  <a:cubicBezTo>
                    <a:pt x="4855" y="4421"/>
                    <a:pt x="4932" y="4440"/>
                    <a:pt x="4896" y="4374"/>
                  </a:cubicBezTo>
                  <a:cubicBezTo>
                    <a:pt x="4866" y="4320"/>
                    <a:pt x="4908" y="4260"/>
                    <a:pt x="4950" y="4224"/>
                  </a:cubicBezTo>
                  <a:cubicBezTo>
                    <a:pt x="5016" y="4152"/>
                    <a:pt x="5016" y="4152"/>
                    <a:pt x="5016" y="4152"/>
                  </a:cubicBezTo>
                  <a:lnTo>
                    <a:pt x="5016" y="4152"/>
                  </a:lnTo>
                  <a:cubicBezTo>
                    <a:pt x="5034" y="4062"/>
                    <a:pt x="5034" y="4062"/>
                    <a:pt x="5034" y="4062"/>
                  </a:cubicBezTo>
                  <a:cubicBezTo>
                    <a:pt x="5028" y="4026"/>
                    <a:pt x="5040" y="3990"/>
                    <a:pt x="5046" y="3954"/>
                  </a:cubicBezTo>
                  <a:cubicBezTo>
                    <a:pt x="5058" y="3894"/>
                    <a:pt x="5004" y="3948"/>
                    <a:pt x="4986" y="3930"/>
                  </a:cubicBezTo>
                  <a:cubicBezTo>
                    <a:pt x="4962" y="3912"/>
                    <a:pt x="4962" y="3888"/>
                    <a:pt x="4956" y="3864"/>
                  </a:cubicBezTo>
                  <a:cubicBezTo>
                    <a:pt x="4944" y="3816"/>
                    <a:pt x="4914" y="3840"/>
                    <a:pt x="4908" y="3828"/>
                  </a:cubicBezTo>
                  <a:cubicBezTo>
                    <a:pt x="4896" y="3804"/>
                    <a:pt x="4938" y="3733"/>
                    <a:pt x="4944" y="3709"/>
                  </a:cubicBezTo>
                  <a:cubicBezTo>
                    <a:pt x="4968" y="3673"/>
                    <a:pt x="4974" y="3595"/>
                    <a:pt x="4950" y="3559"/>
                  </a:cubicBezTo>
                  <a:cubicBezTo>
                    <a:pt x="4920" y="3523"/>
                    <a:pt x="4908" y="3517"/>
                    <a:pt x="4902" y="3469"/>
                  </a:cubicBezTo>
                  <a:cubicBezTo>
                    <a:pt x="4932" y="3427"/>
                    <a:pt x="4992" y="3481"/>
                    <a:pt x="5028" y="3439"/>
                  </a:cubicBezTo>
                  <a:cubicBezTo>
                    <a:pt x="5046" y="3421"/>
                    <a:pt x="5064" y="3355"/>
                    <a:pt x="5052" y="3337"/>
                  </a:cubicBezTo>
                  <a:cubicBezTo>
                    <a:pt x="5046" y="3313"/>
                    <a:pt x="5058" y="3283"/>
                    <a:pt x="5052" y="3259"/>
                  </a:cubicBezTo>
                  <a:cubicBezTo>
                    <a:pt x="5046" y="3217"/>
                    <a:pt x="5022" y="3205"/>
                    <a:pt x="5046" y="3151"/>
                  </a:cubicBezTo>
                  <a:cubicBezTo>
                    <a:pt x="5070" y="3097"/>
                    <a:pt x="5112" y="3091"/>
                    <a:pt x="5136" y="3037"/>
                  </a:cubicBezTo>
                  <a:cubicBezTo>
                    <a:pt x="5160" y="2977"/>
                    <a:pt x="5130" y="2882"/>
                    <a:pt x="5112" y="2822"/>
                  </a:cubicBezTo>
                  <a:cubicBezTo>
                    <a:pt x="5082" y="2738"/>
                    <a:pt x="5082" y="2738"/>
                    <a:pt x="5082" y="2738"/>
                  </a:cubicBezTo>
                  <a:lnTo>
                    <a:pt x="5082" y="2738"/>
                  </a:lnTo>
                  <a:cubicBezTo>
                    <a:pt x="5040" y="2774"/>
                    <a:pt x="5028" y="2786"/>
                    <a:pt x="4998" y="2834"/>
                  </a:cubicBezTo>
                  <a:cubicBezTo>
                    <a:pt x="4980" y="2852"/>
                    <a:pt x="4944" y="2876"/>
                    <a:pt x="4932" y="2840"/>
                  </a:cubicBezTo>
                  <a:cubicBezTo>
                    <a:pt x="4896" y="2714"/>
                    <a:pt x="4837" y="2852"/>
                    <a:pt x="4777" y="2887"/>
                  </a:cubicBezTo>
                  <a:cubicBezTo>
                    <a:pt x="4711" y="2924"/>
                    <a:pt x="4687" y="2858"/>
                    <a:pt x="4675" y="2971"/>
                  </a:cubicBezTo>
                  <a:cubicBezTo>
                    <a:pt x="4663" y="3037"/>
                    <a:pt x="4573" y="3145"/>
                    <a:pt x="4507" y="3145"/>
                  </a:cubicBezTo>
                  <a:cubicBezTo>
                    <a:pt x="4375" y="3157"/>
                    <a:pt x="4375" y="3157"/>
                    <a:pt x="4375" y="3157"/>
                  </a:cubicBezTo>
                  <a:cubicBezTo>
                    <a:pt x="4363" y="3157"/>
                    <a:pt x="4327" y="3127"/>
                    <a:pt x="4321" y="3139"/>
                  </a:cubicBezTo>
                  <a:cubicBezTo>
                    <a:pt x="4297" y="3163"/>
                    <a:pt x="4297" y="3187"/>
                    <a:pt x="4261" y="3211"/>
                  </a:cubicBezTo>
                  <a:cubicBezTo>
                    <a:pt x="4225" y="3235"/>
                    <a:pt x="4135" y="3307"/>
                    <a:pt x="4147" y="3361"/>
                  </a:cubicBezTo>
                  <a:cubicBezTo>
                    <a:pt x="4159" y="3421"/>
                    <a:pt x="4081" y="3415"/>
                    <a:pt x="4051" y="3451"/>
                  </a:cubicBezTo>
                  <a:cubicBezTo>
                    <a:pt x="4027" y="3475"/>
                    <a:pt x="3980" y="3487"/>
                    <a:pt x="4004" y="3439"/>
                  </a:cubicBezTo>
                  <a:cubicBezTo>
                    <a:pt x="4027" y="3397"/>
                    <a:pt x="4040" y="3367"/>
                    <a:pt x="3992" y="3343"/>
                  </a:cubicBezTo>
                  <a:cubicBezTo>
                    <a:pt x="3950" y="3307"/>
                    <a:pt x="3992" y="3259"/>
                    <a:pt x="3992" y="3223"/>
                  </a:cubicBezTo>
                  <a:cubicBezTo>
                    <a:pt x="3992" y="3211"/>
                    <a:pt x="3944" y="3181"/>
                    <a:pt x="3944" y="3139"/>
                  </a:cubicBezTo>
                  <a:cubicBezTo>
                    <a:pt x="3938" y="3043"/>
                    <a:pt x="3812" y="3085"/>
                    <a:pt x="3758" y="3049"/>
                  </a:cubicBezTo>
                  <a:cubicBezTo>
                    <a:pt x="3710" y="3019"/>
                    <a:pt x="3674" y="2977"/>
                    <a:pt x="3626" y="3031"/>
                  </a:cubicBezTo>
                  <a:cubicBezTo>
                    <a:pt x="3620" y="3031"/>
                    <a:pt x="3620" y="3031"/>
                    <a:pt x="3620" y="3031"/>
                  </a:cubicBezTo>
                  <a:cubicBezTo>
                    <a:pt x="3614" y="3025"/>
                    <a:pt x="3620" y="2971"/>
                    <a:pt x="3620" y="2959"/>
                  </a:cubicBezTo>
                  <a:lnTo>
                    <a:pt x="3620" y="2959"/>
                  </a:lnTo>
                  <a:cubicBezTo>
                    <a:pt x="3560" y="2959"/>
                    <a:pt x="3470" y="3205"/>
                    <a:pt x="3392" y="3091"/>
                  </a:cubicBezTo>
                  <a:cubicBezTo>
                    <a:pt x="3368" y="3067"/>
                    <a:pt x="3344" y="3067"/>
                    <a:pt x="3338" y="3037"/>
                  </a:cubicBezTo>
                  <a:cubicBezTo>
                    <a:pt x="3320" y="2983"/>
                    <a:pt x="3290" y="2989"/>
                    <a:pt x="3260" y="2953"/>
                  </a:cubicBezTo>
                  <a:cubicBezTo>
                    <a:pt x="3242" y="2911"/>
                    <a:pt x="3266" y="2870"/>
                    <a:pt x="3290" y="2828"/>
                  </a:cubicBezTo>
                  <a:cubicBezTo>
                    <a:pt x="3326" y="2768"/>
                    <a:pt x="3332" y="2852"/>
                    <a:pt x="3380" y="2840"/>
                  </a:cubicBezTo>
                  <a:cubicBezTo>
                    <a:pt x="3398" y="2840"/>
                    <a:pt x="3416" y="2828"/>
                    <a:pt x="3434" y="2816"/>
                  </a:cubicBezTo>
                  <a:cubicBezTo>
                    <a:pt x="3470" y="2786"/>
                    <a:pt x="3500" y="2834"/>
                    <a:pt x="3530" y="2774"/>
                  </a:cubicBezTo>
                  <a:cubicBezTo>
                    <a:pt x="3554" y="2726"/>
                    <a:pt x="3578" y="2714"/>
                    <a:pt x="3632" y="2690"/>
                  </a:cubicBezTo>
                  <a:cubicBezTo>
                    <a:pt x="3644" y="2678"/>
                    <a:pt x="3614" y="2642"/>
                    <a:pt x="3608" y="2636"/>
                  </a:cubicBezTo>
                  <a:cubicBezTo>
                    <a:pt x="3602" y="2612"/>
                    <a:pt x="3566" y="2642"/>
                    <a:pt x="3548" y="2648"/>
                  </a:cubicBezTo>
                  <a:cubicBezTo>
                    <a:pt x="3494" y="2660"/>
                    <a:pt x="3506" y="2606"/>
                    <a:pt x="3482" y="2588"/>
                  </a:cubicBezTo>
                  <a:cubicBezTo>
                    <a:pt x="3428" y="2558"/>
                    <a:pt x="3428" y="2558"/>
                    <a:pt x="3428" y="2558"/>
                  </a:cubicBezTo>
                  <a:cubicBezTo>
                    <a:pt x="3380" y="2522"/>
                    <a:pt x="3356" y="2588"/>
                    <a:pt x="3320" y="2612"/>
                  </a:cubicBezTo>
                  <a:cubicBezTo>
                    <a:pt x="3290" y="2636"/>
                    <a:pt x="3284" y="2516"/>
                    <a:pt x="3254" y="2540"/>
                  </a:cubicBezTo>
                  <a:cubicBezTo>
                    <a:pt x="3225" y="2570"/>
                    <a:pt x="3236" y="2582"/>
                    <a:pt x="3201" y="2600"/>
                  </a:cubicBezTo>
                  <a:cubicBezTo>
                    <a:pt x="3170" y="2612"/>
                    <a:pt x="3189" y="2558"/>
                    <a:pt x="3194" y="2552"/>
                  </a:cubicBezTo>
                  <a:cubicBezTo>
                    <a:pt x="3218" y="2516"/>
                    <a:pt x="3201" y="2438"/>
                    <a:pt x="3212" y="2396"/>
                  </a:cubicBezTo>
                  <a:cubicBezTo>
                    <a:pt x="3225" y="2384"/>
                    <a:pt x="3212" y="2282"/>
                    <a:pt x="3201" y="2270"/>
                  </a:cubicBezTo>
                  <a:cubicBezTo>
                    <a:pt x="3176" y="2234"/>
                    <a:pt x="3176" y="2216"/>
                    <a:pt x="3201" y="2186"/>
                  </a:cubicBezTo>
                  <a:cubicBezTo>
                    <a:pt x="3218" y="2162"/>
                    <a:pt x="3201" y="2162"/>
                    <a:pt x="3201" y="2144"/>
                  </a:cubicBezTo>
                  <a:cubicBezTo>
                    <a:pt x="3207" y="2109"/>
                    <a:pt x="3248" y="2138"/>
                    <a:pt x="3266" y="2138"/>
                  </a:cubicBezTo>
                  <a:cubicBezTo>
                    <a:pt x="3320" y="2151"/>
                    <a:pt x="3273" y="2079"/>
                    <a:pt x="3314" y="2061"/>
                  </a:cubicBezTo>
                  <a:cubicBezTo>
                    <a:pt x="3332" y="2055"/>
                    <a:pt x="3368" y="2055"/>
                    <a:pt x="3386" y="2073"/>
                  </a:cubicBezTo>
                  <a:cubicBezTo>
                    <a:pt x="3416" y="2103"/>
                    <a:pt x="3422" y="2091"/>
                    <a:pt x="3458" y="2079"/>
                  </a:cubicBezTo>
                  <a:cubicBezTo>
                    <a:pt x="3494" y="2073"/>
                    <a:pt x="3482" y="2043"/>
                    <a:pt x="3488" y="2019"/>
                  </a:cubicBezTo>
                  <a:cubicBezTo>
                    <a:pt x="3488" y="2001"/>
                    <a:pt x="3500" y="1995"/>
                    <a:pt x="3500" y="1983"/>
                  </a:cubicBezTo>
                  <a:cubicBezTo>
                    <a:pt x="3500" y="1977"/>
                    <a:pt x="3488" y="1971"/>
                    <a:pt x="3482" y="1965"/>
                  </a:cubicBezTo>
                  <a:cubicBezTo>
                    <a:pt x="3446" y="1893"/>
                    <a:pt x="3500" y="1923"/>
                    <a:pt x="3542" y="1911"/>
                  </a:cubicBezTo>
                  <a:cubicBezTo>
                    <a:pt x="3554" y="1905"/>
                    <a:pt x="3608" y="1833"/>
                    <a:pt x="3608" y="1827"/>
                  </a:cubicBezTo>
                  <a:cubicBezTo>
                    <a:pt x="3608" y="1797"/>
                    <a:pt x="3596" y="1785"/>
                    <a:pt x="3620" y="1761"/>
                  </a:cubicBezTo>
                  <a:cubicBezTo>
                    <a:pt x="3704" y="1683"/>
                    <a:pt x="3704" y="1683"/>
                    <a:pt x="3704" y="1683"/>
                  </a:cubicBezTo>
                  <a:cubicBezTo>
                    <a:pt x="3722" y="1665"/>
                    <a:pt x="3734" y="1647"/>
                    <a:pt x="3752" y="1635"/>
                  </a:cubicBezTo>
                  <a:cubicBezTo>
                    <a:pt x="3806" y="1593"/>
                    <a:pt x="3794" y="1575"/>
                    <a:pt x="3788" y="1503"/>
                  </a:cubicBezTo>
                  <a:cubicBezTo>
                    <a:pt x="3782" y="1461"/>
                    <a:pt x="3746" y="1485"/>
                    <a:pt x="3716" y="1485"/>
                  </a:cubicBezTo>
                  <a:cubicBezTo>
                    <a:pt x="3644" y="1485"/>
                    <a:pt x="3710" y="1419"/>
                    <a:pt x="3734" y="1408"/>
                  </a:cubicBezTo>
                  <a:cubicBezTo>
                    <a:pt x="3752" y="1389"/>
                    <a:pt x="3776" y="1377"/>
                    <a:pt x="3782" y="1348"/>
                  </a:cubicBezTo>
                  <a:cubicBezTo>
                    <a:pt x="3788" y="1318"/>
                    <a:pt x="3806" y="1294"/>
                    <a:pt x="3836" y="1282"/>
                  </a:cubicBezTo>
                  <a:cubicBezTo>
                    <a:pt x="3854" y="1282"/>
                    <a:pt x="3878" y="1264"/>
                    <a:pt x="3884" y="1246"/>
                  </a:cubicBezTo>
                  <a:cubicBezTo>
                    <a:pt x="3884" y="1216"/>
                    <a:pt x="3884" y="1204"/>
                    <a:pt x="3902" y="1186"/>
                  </a:cubicBezTo>
                  <a:cubicBezTo>
                    <a:pt x="3926" y="1156"/>
                    <a:pt x="3890" y="1132"/>
                    <a:pt x="3878" y="1108"/>
                  </a:cubicBezTo>
                  <a:cubicBezTo>
                    <a:pt x="3866" y="1078"/>
                    <a:pt x="3920" y="1013"/>
                    <a:pt x="3938" y="1013"/>
                  </a:cubicBezTo>
                  <a:cubicBezTo>
                    <a:pt x="3950" y="1037"/>
                    <a:pt x="3998" y="1078"/>
                    <a:pt x="4009" y="1031"/>
                  </a:cubicBezTo>
                  <a:cubicBezTo>
                    <a:pt x="4046" y="1001"/>
                    <a:pt x="4033" y="977"/>
                    <a:pt x="4009" y="947"/>
                  </a:cubicBezTo>
                  <a:cubicBezTo>
                    <a:pt x="3980" y="911"/>
                    <a:pt x="4033" y="899"/>
                    <a:pt x="4027" y="869"/>
                  </a:cubicBezTo>
                  <a:cubicBezTo>
                    <a:pt x="4004" y="863"/>
                    <a:pt x="3974" y="917"/>
                    <a:pt x="3962" y="893"/>
                  </a:cubicBezTo>
                  <a:cubicBezTo>
                    <a:pt x="3950" y="869"/>
                    <a:pt x="3962" y="845"/>
                    <a:pt x="3962" y="821"/>
                  </a:cubicBezTo>
                  <a:cubicBezTo>
                    <a:pt x="3974" y="785"/>
                    <a:pt x="4022" y="719"/>
                    <a:pt x="4004" y="683"/>
                  </a:cubicBezTo>
                  <a:cubicBezTo>
                    <a:pt x="3985" y="665"/>
                    <a:pt x="3962" y="647"/>
                    <a:pt x="3938" y="642"/>
                  </a:cubicBezTo>
                  <a:cubicBezTo>
                    <a:pt x="3884" y="623"/>
                    <a:pt x="3902" y="683"/>
                    <a:pt x="3878" y="701"/>
                  </a:cubicBezTo>
                  <a:cubicBezTo>
                    <a:pt x="3872" y="707"/>
                    <a:pt x="3842" y="689"/>
                    <a:pt x="3836" y="677"/>
                  </a:cubicBezTo>
                  <a:cubicBezTo>
                    <a:pt x="3824" y="653"/>
                    <a:pt x="3824" y="642"/>
                    <a:pt x="3794" y="623"/>
                  </a:cubicBezTo>
                  <a:cubicBezTo>
                    <a:pt x="3782" y="618"/>
                    <a:pt x="3758" y="623"/>
                    <a:pt x="3752" y="611"/>
                  </a:cubicBezTo>
                  <a:cubicBezTo>
                    <a:pt x="3740" y="600"/>
                    <a:pt x="3746" y="570"/>
                    <a:pt x="3758" y="558"/>
                  </a:cubicBezTo>
                  <a:cubicBezTo>
                    <a:pt x="3620" y="390"/>
                    <a:pt x="3620" y="390"/>
                    <a:pt x="3620" y="390"/>
                  </a:cubicBezTo>
                  <a:lnTo>
                    <a:pt x="3620" y="390"/>
                  </a:lnTo>
                  <a:cubicBezTo>
                    <a:pt x="3488" y="486"/>
                    <a:pt x="3488" y="486"/>
                    <a:pt x="3488" y="486"/>
                  </a:cubicBezTo>
                  <a:lnTo>
                    <a:pt x="3488" y="486"/>
                  </a:lnTo>
                  <a:cubicBezTo>
                    <a:pt x="3554" y="581"/>
                    <a:pt x="3554" y="581"/>
                    <a:pt x="3554" y="581"/>
                  </a:cubicBezTo>
                  <a:cubicBezTo>
                    <a:pt x="3578" y="605"/>
                    <a:pt x="3584" y="629"/>
                    <a:pt x="3614" y="647"/>
                  </a:cubicBezTo>
                  <a:cubicBezTo>
                    <a:pt x="3626" y="659"/>
                    <a:pt x="3656" y="671"/>
                    <a:pt x="3668" y="677"/>
                  </a:cubicBezTo>
                  <a:cubicBezTo>
                    <a:pt x="3704" y="683"/>
                    <a:pt x="3722" y="725"/>
                    <a:pt x="3686" y="743"/>
                  </a:cubicBezTo>
                  <a:cubicBezTo>
                    <a:pt x="3674" y="749"/>
                    <a:pt x="3590" y="749"/>
                    <a:pt x="3608" y="773"/>
                  </a:cubicBezTo>
                  <a:cubicBezTo>
                    <a:pt x="3632" y="803"/>
                    <a:pt x="3674" y="785"/>
                    <a:pt x="3698" y="779"/>
                  </a:cubicBezTo>
                  <a:cubicBezTo>
                    <a:pt x="3770" y="767"/>
                    <a:pt x="3758" y="845"/>
                    <a:pt x="3722" y="875"/>
                  </a:cubicBezTo>
                  <a:cubicBezTo>
                    <a:pt x="3686" y="923"/>
                    <a:pt x="3638" y="977"/>
                    <a:pt x="3656" y="1037"/>
                  </a:cubicBezTo>
                  <a:cubicBezTo>
                    <a:pt x="3668" y="1066"/>
                    <a:pt x="3656" y="1162"/>
                    <a:pt x="3692" y="1156"/>
                  </a:cubicBezTo>
                  <a:cubicBezTo>
                    <a:pt x="3710" y="1150"/>
                    <a:pt x="3746" y="1126"/>
                    <a:pt x="3764" y="1138"/>
                  </a:cubicBezTo>
                  <a:cubicBezTo>
                    <a:pt x="3764" y="1198"/>
                    <a:pt x="3692" y="1252"/>
                    <a:pt x="3656" y="1288"/>
                  </a:cubicBezTo>
                  <a:cubicBezTo>
                    <a:pt x="3608" y="1336"/>
                    <a:pt x="3566" y="1336"/>
                    <a:pt x="3512" y="1318"/>
                  </a:cubicBezTo>
                  <a:cubicBezTo>
                    <a:pt x="3470" y="1306"/>
                    <a:pt x="3452" y="1258"/>
                    <a:pt x="3422" y="1282"/>
                  </a:cubicBezTo>
                  <a:cubicBezTo>
                    <a:pt x="3392" y="1300"/>
                    <a:pt x="3380" y="1318"/>
                    <a:pt x="3350" y="1329"/>
                  </a:cubicBezTo>
                  <a:cubicBezTo>
                    <a:pt x="3314" y="1336"/>
                    <a:pt x="3284" y="1342"/>
                    <a:pt x="3254" y="1318"/>
                  </a:cubicBezTo>
                  <a:cubicBezTo>
                    <a:pt x="3242" y="1306"/>
                    <a:pt x="3236" y="1288"/>
                    <a:pt x="3218" y="1282"/>
                  </a:cubicBezTo>
                  <a:cubicBezTo>
                    <a:pt x="3201" y="1264"/>
                    <a:pt x="3170" y="1288"/>
                    <a:pt x="3159" y="1270"/>
                  </a:cubicBezTo>
                  <a:cubicBezTo>
                    <a:pt x="3159" y="1264"/>
                    <a:pt x="3147" y="1240"/>
                    <a:pt x="3141" y="1240"/>
                  </a:cubicBezTo>
                  <a:cubicBezTo>
                    <a:pt x="3135" y="1234"/>
                    <a:pt x="3105" y="1246"/>
                    <a:pt x="3105" y="1228"/>
                  </a:cubicBezTo>
                  <a:cubicBezTo>
                    <a:pt x="3105" y="1204"/>
                    <a:pt x="3135" y="1216"/>
                    <a:pt x="3117" y="1192"/>
                  </a:cubicBezTo>
                  <a:cubicBezTo>
                    <a:pt x="2943" y="1013"/>
                    <a:pt x="2943" y="1013"/>
                    <a:pt x="2943" y="1013"/>
                  </a:cubicBezTo>
                  <a:cubicBezTo>
                    <a:pt x="3111" y="851"/>
                    <a:pt x="3111" y="851"/>
                    <a:pt x="3111" y="851"/>
                  </a:cubicBezTo>
                  <a:lnTo>
                    <a:pt x="3111" y="851"/>
                  </a:lnTo>
                  <a:cubicBezTo>
                    <a:pt x="2961" y="707"/>
                    <a:pt x="2961" y="707"/>
                    <a:pt x="2961" y="707"/>
                  </a:cubicBezTo>
                  <a:cubicBezTo>
                    <a:pt x="2919" y="683"/>
                    <a:pt x="2931" y="653"/>
                    <a:pt x="2931" y="611"/>
                  </a:cubicBezTo>
                  <a:cubicBezTo>
                    <a:pt x="2931" y="563"/>
                    <a:pt x="2901" y="552"/>
                    <a:pt x="2865" y="528"/>
                  </a:cubicBezTo>
                  <a:cubicBezTo>
                    <a:pt x="2787" y="474"/>
                    <a:pt x="2901" y="342"/>
                    <a:pt x="2865" y="330"/>
                  </a:cubicBezTo>
                  <a:cubicBezTo>
                    <a:pt x="2835" y="312"/>
                    <a:pt x="2721" y="384"/>
                    <a:pt x="2691" y="402"/>
                  </a:cubicBezTo>
                  <a:cubicBezTo>
                    <a:pt x="2613" y="444"/>
                    <a:pt x="2559" y="480"/>
                    <a:pt x="2505" y="558"/>
                  </a:cubicBezTo>
                  <a:cubicBezTo>
                    <a:pt x="2475" y="605"/>
                    <a:pt x="2451" y="623"/>
                    <a:pt x="2397" y="635"/>
                  </a:cubicBezTo>
                  <a:cubicBezTo>
                    <a:pt x="2344" y="665"/>
                    <a:pt x="2284" y="635"/>
                    <a:pt x="2236" y="671"/>
                  </a:cubicBezTo>
                  <a:cubicBezTo>
                    <a:pt x="2194" y="701"/>
                    <a:pt x="2134" y="719"/>
                    <a:pt x="2092" y="749"/>
                  </a:cubicBezTo>
                  <a:cubicBezTo>
                    <a:pt x="2062" y="767"/>
                    <a:pt x="2044" y="797"/>
                    <a:pt x="2020" y="821"/>
                  </a:cubicBezTo>
                  <a:cubicBezTo>
                    <a:pt x="1990" y="845"/>
                    <a:pt x="1954" y="839"/>
                    <a:pt x="1918" y="857"/>
                  </a:cubicBezTo>
                  <a:cubicBezTo>
                    <a:pt x="1876" y="881"/>
                    <a:pt x="1822" y="899"/>
                    <a:pt x="1774" y="887"/>
                  </a:cubicBezTo>
                  <a:cubicBezTo>
                    <a:pt x="1714" y="857"/>
                    <a:pt x="1714" y="857"/>
                    <a:pt x="1714" y="857"/>
                  </a:cubicBezTo>
                  <a:lnTo>
                    <a:pt x="1714" y="857"/>
                  </a:lnTo>
                  <a:cubicBezTo>
                    <a:pt x="1714" y="863"/>
                    <a:pt x="1708" y="869"/>
                    <a:pt x="1708" y="875"/>
                  </a:cubicBezTo>
                  <a:cubicBezTo>
                    <a:pt x="1696" y="905"/>
                    <a:pt x="1678" y="935"/>
                    <a:pt x="1660" y="965"/>
                  </a:cubicBezTo>
                  <a:cubicBezTo>
                    <a:pt x="1648" y="983"/>
                    <a:pt x="1648" y="1013"/>
                    <a:pt x="1643" y="1037"/>
                  </a:cubicBezTo>
                  <a:cubicBezTo>
                    <a:pt x="1630" y="1072"/>
                    <a:pt x="1601" y="1096"/>
                    <a:pt x="1619" y="1138"/>
                  </a:cubicBezTo>
                  <a:cubicBezTo>
                    <a:pt x="1636" y="1192"/>
                    <a:pt x="1648" y="1192"/>
                    <a:pt x="1684" y="1234"/>
                  </a:cubicBezTo>
                  <a:cubicBezTo>
                    <a:pt x="1684" y="1252"/>
                    <a:pt x="1714" y="1264"/>
                    <a:pt x="1702" y="1288"/>
                  </a:cubicBezTo>
                  <a:cubicBezTo>
                    <a:pt x="1684" y="1318"/>
                    <a:pt x="1684" y="1353"/>
                    <a:pt x="1678" y="1384"/>
                  </a:cubicBezTo>
                  <a:cubicBezTo>
                    <a:pt x="1666" y="1413"/>
                    <a:pt x="1612" y="1449"/>
                    <a:pt x="1582" y="1461"/>
                  </a:cubicBezTo>
                  <a:cubicBezTo>
                    <a:pt x="1499" y="1497"/>
                    <a:pt x="1439" y="1473"/>
                    <a:pt x="1433" y="1575"/>
                  </a:cubicBezTo>
                  <a:cubicBezTo>
                    <a:pt x="1433" y="1611"/>
                    <a:pt x="1403" y="1623"/>
                    <a:pt x="1373" y="1611"/>
                  </a:cubicBezTo>
                  <a:cubicBezTo>
                    <a:pt x="1337" y="1605"/>
                    <a:pt x="1361" y="1641"/>
                    <a:pt x="1337" y="1653"/>
                  </a:cubicBezTo>
                  <a:cubicBezTo>
                    <a:pt x="1043" y="1833"/>
                    <a:pt x="1043" y="1833"/>
                    <a:pt x="1043" y="1833"/>
                  </a:cubicBezTo>
                  <a:cubicBezTo>
                    <a:pt x="995" y="1863"/>
                    <a:pt x="923" y="1881"/>
                    <a:pt x="905" y="1941"/>
                  </a:cubicBezTo>
                  <a:cubicBezTo>
                    <a:pt x="881" y="2007"/>
                    <a:pt x="809" y="2049"/>
                    <a:pt x="773" y="2103"/>
                  </a:cubicBezTo>
                  <a:cubicBezTo>
                    <a:pt x="726" y="2138"/>
                    <a:pt x="684" y="2168"/>
                    <a:pt x="648" y="2210"/>
                  </a:cubicBezTo>
                  <a:cubicBezTo>
                    <a:pt x="636" y="2228"/>
                    <a:pt x="612" y="2228"/>
                    <a:pt x="594" y="2240"/>
                  </a:cubicBezTo>
                  <a:cubicBezTo>
                    <a:pt x="570" y="2264"/>
                    <a:pt x="540" y="2300"/>
                    <a:pt x="516" y="2324"/>
                  </a:cubicBezTo>
                  <a:cubicBezTo>
                    <a:pt x="492" y="2354"/>
                    <a:pt x="486" y="2354"/>
                    <a:pt x="450" y="2372"/>
                  </a:cubicBezTo>
                  <a:cubicBezTo>
                    <a:pt x="414" y="2396"/>
                    <a:pt x="366" y="2456"/>
                    <a:pt x="330" y="2486"/>
                  </a:cubicBezTo>
                  <a:cubicBezTo>
                    <a:pt x="216" y="2594"/>
                    <a:pt x="216" y="2594"/>
                    <a:pt x="216" y="2594"/>
                  </a:cubicBezTo>
                  <a:cubicBezTo>
                    <a:pt x="408" y="2786"/>
                    <a:pt x="408" y="2786"/>
                    <a:pt x="408" y="2786"/>
                  </a:cubicBezTo>
                  <a:cubicBezTo>
                    <a:pt x="378" y="2822"/>
                    <a:pt x="378" y="2822"/>
                    <a:pt x="378" y="2822"/>
                  </a:cubicBezTo>
                  <a:cubicBezTo>
                    <a:pt x="408" y="2852"/>
                    <a:pt x="408" y="2852"/>
                    <a:pt x="408" y="2852"/>
                  </a:cubicBezTo>
                  <a:cubicBezTo>
                    <a:pt x="246" y="2977"/>
                    <a:pt x="246" y="2977"/>
                    <a:pt x="246" y="2977"/>
                  </a:cubicBezTo>
                  <a:cubicBezTo>
                    <a:pt x="234" y="3007"/>
                    <a:pt x="216" y="3031"/>
                    <a:pt x="204" y="3061"/>
                  </a:cubicBezTo>
                  <a:cubicBezTo>
                    <a:pt x="180" y="3121"/>
                    <a:pt x="168" y="3169"/>
                    <a:pt x="132" y="3229"/>
                  </a:cubicBezTo>
                  <a:cubicBezTo>
                    <a:pt x="108" y="3259"/>
                    <a:pt x="78" y="3289"/>
                    <a:pt x="54" y="3319"/>
                  </a:cubicBezTo>
                  <a:cubicBezTo>
                    <a:pt x="0" y="3379"/>
                    <a:pt x="120" y="3373"/>
                    <a:pt x="108" y="3433"/>
                  </a:cubicBezTo>
                  <a:cubicBezTo>
                    <a:pt x="96" y="3475"/>
                    <a:pt x="42" y="3553"/>
                    <a:pt x="12" y="3589"/>
                  </a:cubicBezTo>
                  <a:cubicBezTo>
                    <a:pt x="132" y="3643"/>
                    <a:pt x="132" y="3643"/>
                    <a:pt x="132" y="3643"/>
                  </a:cubicBezTo>
                  <a:cubicBezTo>
                    <a:pt x="198" y="3673"/>
                    <a:pt x="228" y="3738"/>
                    <a:pt x="300" y="3762"/>
                  </a:cubicBezTo>
                  <a:cubicBezTo>
                    <a:pt x="336" y="3780"/>
                    <a:pt x="336" y="3810"/>
                    <a:pt x="360" y="3828"/>
                  </a:cubicBezTo>
                  <a:cubicBezTo>
                    <a:pt x="384" y="3846"/>
                    <a:pt x="426" y="3858"/>
                    <a:pt x="444" y="3876"/>
                  </a:cubicBezTo>
                  <a:cubicBezTo>
                    <a:pt x="462" y="3888"/>
                    <a:pt x="474" y="3912"/>
                    <a:pt x="456" y="3924"/>
                  </a:cubicBezTo>
                  <a:cubicBezTo>
                    <a:pt x="426" y="3960"/>
                    <a:pt x="426" y="4008"/>
                    <a:pt x="396" y="4038"/>
                  </a:cubicBezTo>
                  <a:cubicBezTo>
                    <a:pt x="366" y="4068"/>
                    <a:pt x="330" y="4074"/>
                    <a:pt x="330" y="4122"/>
                  </a:cubicBezTo>
                  <a:cubicBezTo>
                    <a:pt x="330" y="4158"/>
                    <a:pt x="300" y="4176"/>
                    <a:pt x="276" y="4200"/>
                  </a:cubicBezTo>
                  <a:lnTo>
                    <a:pt x="276" y="4200"/>
                  </a:lnTo>
                  <a:cubicBezTo>
                    <a:pt x="324" y="4272"/>
                    <a:pt x="324" y="4272"/>
                    <a:pt x="324" y="4272"/>
                  </a:cubicBezTo>
                  <a:cubicBezTo>
                    <a:pt x="480" y="4368"/>
                    <a:pt x="480" y="4368"/>
                    <a:pt x="480" y="4368"/>
                  </a:cubicBezTo>
                  <a:lnTo>
                    <a:pt x="480" y="4368"/>
                  </a:lnTo>
                  <a:cubicBezTo>
                    <a:pt x="480" y="4368"/>
                    <a:pt x="480" y="4362"/>
                    <a:pt x="486" y="4362"/>
                  </a:cubicBezTo>
                  <a:cubicBezTo>
                    <a:pt x="498" y="4350"/>
                    <a:pt x="498" y="4344"/>
                    <a:pt x="504" y="4338"/>
                  </a:cubicBezTo>
                  <a:cubicBezTo>
                    <a:pt x="510" y="4326"/>
                    <a:pt x="522" y="4314"/>
                    <a:pt x="534" y="4302"/>
                  </a:cubicBezTo>
                  <a:cubicBezTo>
                    <a:pt x="546" y="4284"/>
                    <a:pt x="558" y="4272"/>
                    <a:pt x="564" y="4254"/>
                  </a:cubicBezTo>
                  <a:cubicBezTo>
                    <a:pt x="588" y="4230"/>
                    <a:pt x="594" y="4206"/>
                    <a:pt x="606" y="4170"/>
                  </a:cubicBezTo>
                  <a:cubicBezTo>
                    <a:pt x="612" y="4146"/>
                    <a:pt x="624" y="4122"/>
                    <a:pt x="624" y="4098"/>
                  </a:cubicBezTo>
                  <a:lnTo>
                    <a:pt x="624" y="4098"/>
                  </a:lnTo>
                  <a:cubicBezTo>
                    <a:pt x="498" y="3984"/>
                    <a:pt x="498" y="3984"/>
                    <a:pt x="498" y="3984"/>
                  </a:cubicBezTo>
                  <a:cubicBezTo>
                    <a:pt x="558" y="3930"/>
                    <a:pt x="558" y="3930"/>
                    <a:pt x="558" y="3930"/>
                  </a:cubicBezTo>
                  <a:cubicBezTo>
                    <a:pt x="654" y="4002"/>
                    <a:pt x="654" y="4002"/>
                    <a:pt x="654" y="400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p:spPr>
          <p:txBody>
            <a:bodyPr wrap="none" anchor="ctr"/>
            <a:lstStyle/>
            <a:p>
              <a:pPr defTabSz="2437888">
                <a:defRPr/>
              </a:pPr>
              <a:endParaRPr lang="en-US" sz="1872"/>
            </a:p>
          </p:txBody>
        </p:sp>
        <p:sp>
          <p:nvSpPr>
            <p:cNvPr id="37" name="Freeform 141"/>
            <p:cNvSpPr>
              <a:spLocks noChangeArrowheads="1"/>
            </p:cNvSpPr>
            <p:nvPr/>
          </p:nvSpPr>
          <p:spPr bwMode="auto">
            <a:xfrm>
              <a:off x="6952505" y="2852548"/>
              <a:ext cx="2938255" cy="2087303"/>
            </a:xfrm>
            <a:custGeom>
              <a:avLst/>
              <a:gdLst>
                <a:gd name="T0" fmla="*/ 30 w 7965"/>
                <a:gd name="T1" fmla="*/ 2767 h 5657"/>
                <a:gd name="T2" fmla="*/ 144 w 7965"/>
                <a:gd name="T3" fmla="*/ 2366 h 5657"/>
                <a:gd name="T4" fmla="*/ 575 w 7965"/>
                <a:gd name="T5" fmla="*/ 2138 h 5657"/>
                <a:gd name="T6" fmla="*/ 857 w 7965"/>
                <a:gd name="T7" fmla="*/ 1719 h 5657"/>
                <a:gd name="T8" fmla="*/ 1132 w 7965"/>
                <a:gd name="T9" fmla="*/ 1611 h 5657"/>
                <a:gd name="T10" fmla="*/ 1624 w 7965"/>
                <a:gd name="T11" fmla="*/ 1528 h 5657"/>
                <a:gd name="T12" fmla="*/ 2097 w 7965"/>
                <a:gd name="T13" fmla="*/ 1300 h 5657"/>
                <a:gd name="T14" fmla="*/ 2534 w 7965"/>
                <a:gd name="T15" fmla="*/ 995 h 5657"/>
                <a:gd name="T16" fmla="*/ 2960 w 7965"/>
                <a:gd name="T17" fmla="*/ 1043 h 5657"/>
                <a:gd name="T18" fmla="*/ 3535 w 7965"/>
                <a:gd name="T19" fmla="*/ 1097 h 5657"/>
                <a:gd name="T20" fmla="*/ 3787 w 7965"/>
                <a:gd name="T21" fmla="*/ 605 h 5657"/>
                <a:gd name="T22" fmla="*/ 3589 w 7965"/>
                <a:gd name="T23" fmla="*/ 120 h 5657"/>
                <a:gd name="T24" fmla="*/ 4099 w 7965"/>
                <a:gd name="T25" fmla="*/ 54 h 5657"/>
                <a:gd name="T26" fmla="*/ 4470 w 7965"/>
                <a:gd name="T27" fmla="*/ 42 h 5657"/>
                <a:gd name="T28" fmla="*/ 5034 w 7965"/>
                <a:gd name="T29" fmla="*/ 282 h 5657"/>
                <a:gd name="T30" fmla="*/ 5375 w 7965"/>
                <a:gd name="T31" fmla="*/ 455 h 5657"/>
                <a:gd name="T32" fmla="*/ 5435 w 7965"/>
                <a:gd name="T33" fmla="*/ 905 h 5657"/>
                <a:gd name="T34" fmla="*/ 5932 w 7965"/>
                <a:gd name="T35" fmla="*/ 1073 h 5657"/>
                <a:gd name="T36" fmla="*/ 6472 w 7965"/>
                <a:gd name="T37" fmla="*/ 1372 h 5657"/>
                <a:gd name="T38" fmla="*/ 6849 w 7965"/>
                <a:gd name="T39" fmla="*/ 1049 h 5657"/>
                <a:gd name="T40" fmla="*/ 7209 w 7965"/>
                <a:gd name="T41" fmla="*/ 737 h 5657"/>
                <a:gd name="T42" fmla="*/ 7862 w 7965"/>
                <a:gd name="T43" fmla="*/ 761 h 5657"/>
                <a:gd name="T44" fmla="*/ 7874 w 7965"/>
                <a:gd name="T45" fmla="*/ 1156 h 5657"/>
                <a:gd name="T46" fmla="*/ 7826 w 7965"/>
                <a:gd name="T47" fmla="*/ 1462 h 5657"/>
                <a:gd name="T48" fmla="*/ 7760 w 7965"/>
                <a:gd name="T49" fmla="*/ 1922 h 5657"/>
                <a:gd name="T50" fmla="*/ 7586 w 7965"/>
                <a:gd name="T51" fmla="*/ 2288 h 5657"/>
                <a:gd name="T52" fmla="*/ 7730 w 7965"/>
                <a:gd name="T53" fmla="*/ 2702 h 5657"/>
                <a:gd name="T54" fmla="*/ 7838 w 7965"/>
                <a:gd name="T55" fmla="*/ 3325 h 5657"/>
                <a:gd name="T56" fmla="*/ 7275 w 7965"/>
                <a:gd name="T57" fmla="*/ 3253 h 5657"/>
                <a:gd name="T58" fmla="*/ 6885 w 7965"/>
                <a:gd name="T59" fmla="*/ 3019 h 5657"/>
                <a:gd name="T60" fmla="*/ 6442 w 7965"/>
                <a:gd name="T61" fmla="*/ 2893 h 5657"/>
                <a:gd name="T62" fmla="*/ 6148 w 7965"/>
                <a:gd name="T63" fmla="*/ 3205 h 5657"/>
                <a:gd name="T64" fmla="*/ 6046 w 7965"/>
                <a:gd name="T65" fmla="*/ 3576 h 5657"/>
                <a:gd name="T66" fmla="*/ 6178 w 7965"/>
                <a:gd name="T67" fmla="*/ 4062 h 5657"/>
                <a:gd name="T68" fmla="*/ 6556 w 7965"/>
                <a:gd name="T69" fmla="*/ 4176 h 5657"/>
                <a:gd name="T70" fmla="*/ 6346 w 7965"/>
                <a:gd name="T71" fmla="*/ 4733 h 5657"/>
                <a:gd name="T72" fmla="*/ 6598 w 7965"/>
                <a:gd name="T73" fmla="*/ 5074 h 5657"/>
                <a:gd name="T74" fmla="*/ 6148 w 7965"/>
                <a:gd name="T75" fmla="*/ 5350 h 5657"/>
                <a:gd name="T76" fmla="*/ 5807 w 7965"/>
                <a:gd name="T77" fmla="*/ 4853 h 5657"/>
                <a:gd name="T78" fmla="*/ 5669 w 7965"/>
                <a:gd name="T79" fmla="*/ 4409 h 5657"/>
                <a:gd name="T80" fmla="*/ 5261 w 7965"/>
                <a:gd name="T81" fmla="*/ 4451 h 5657"/>
                <a:gd name="T82" fmla="*/ 4650 w 7965"/>
                <a:gd name="T83" fmla="*/ 4751 h 5657"/>
                <a:gd name="T84" fmla="*/ 4033 w 7965"/>
                <a:gd name="T85" fmla="*/ 4871 h 5657"/>
                <a:gd name="T86" fmla="*/ 3529 w 7965"/>
                <a:gd name="T87" fmla="*/ 4367 h 5657"/>
                <a:gd name="T88" fmla="*/ 3529 w 7965"/>
                <a:gd name="T89" fmla="*/ 3726 h 5657"/>
                <a:gd name="T90" fmla="*/ 3140 w 7965"/>
                <a:gd name="T91" fmla="*/ 3660 h 5657"/>
                <a:gd name="T92" fmla="*/ 2678 w 7965"/>
                <a:gd name="T93" fmla="*/ 3864 h 5657"/>
                <a:gd name="T94" fmla="*/ 2732 w 7965"/>
                <a:gd name="T95" fmla="*/ 4325 h 5657"/>
                <a:gd name="T96" fmla="*/ 2678 w 7965"/>
                <a:gd name="T97" fmla="*/ 4919 h 5657"/>
                <a:gd name="T98" fmla="*/ 2457 w 7965"/>
                <a:gd name="T99" fmla="*/ 5296 h 5657"/>
                <a:gd name="T100" fmla="*/ 2217 w 7965"/>
                <a:gd name="T101" fmla="*/ 5656 h 5657"/>
                <a:gd name="T102" fmla="*/ 1827 w 7965"/>
                <a:gd name="T103" fmla="*/ 5206 h 5657"/>
                <a:gd name="T104" fmla="*/ 1791 w 7965"/>
                <a:gd name="T105" fmla="*/ 4661 h 5657"/>
                <a:gd name="T106" fmla="*/ 1947 w 7965"/>
                <a:gd name="T107" fmla="*/ 4110 h 5657"/>
                <a:gd name="T108" fmla="*/ 1714 w 7965"/>
                <a:gd name="T109" fmla="*/ 3678 h 5657"/>
                <a:gd name="T110" fmla="*/ 1695 w 7965"/>
                <a:gd name="T111" fmla="*/ 3031 h 5657"/>
                <a:gd name="T112" fmla="*/ 1330 w 7965"/>
                <a:gd name="T113" fmla="*/ 2755 h 5657"/>
                <a:gd name="T114" fmla="*/ 1132 w 7965"/>
                <a:gd name="T115" fmla="*/ 3007 h 5657"/>
                <a:gd name="T116" fmla="*/ 365 w 7965"/>
                <a:gd name="T117" fmla="*/ 3115 h 5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965" h="5657">
                  <a:moveTo>
                    <a:pt x="131" y="3085"/>
                  </a:moveTo>
                  <a:lnTo>
                    <a:pt x="131" y="3085"/>
                  </a:lnTo>
                  <a:cubicBezTo>
                    <a:pt x="131" y="3061"/>
                    <a:pt x="131" y="3019"/>
                    <a:pt x="126" y="2995"/>
                  </a:cubicBezTo>
                  <a:cubicBezTo>
                    <a:pt x="126" y="2977"/>
                    <a:pt x="102" y="2959"/>
                    <a:pt x="113" y="2941"/>
                  </a:cubicBezTo>
                  <a:cubicBezTo>
                    <a:pt x="126" y="2911"/>
                    <a:pt x="144" y="2821"/>
                    <a:pt x="96" y="2821"/>
                  </a:cubicBezTo>
                  <a:cubicBezTo>
                    <a:pt x="54" y="2821"/>
                    <a:pt x="48" y="2803"/>
                    <a:pt x="30" y="2767"/>
                  </a:cubicBezTo>
                  <a:cubicBezTo>
                    <a:pt x="24" y="2755"/>
                    <a:pt x="0" y="2719"/>
                    <a:pt x="6" y="2707"/>
                  </a:cubicBezTo>
                  <a:cubicBezTo>
                    <a:pt x="18" y="2689"/>
                    <a:pt x="36" y="2671"/>
                    <a:pt x="36" y="2647"/>
                  </a:cubicBezTo>
                  <a:cubicBezTo>
                    <a:pt x="36" y="2606"/>
                    <a:pt x="30" y="2606"/>
                    <a:pt x="78" y="2594"/>
                  </a:cubicBezTo>
                  <a:cubicBezTo>
                    <a:pt x="120" y="2576"/>
                    <a:pt x="131" y="2540"/>
                    <a:pt x="120" y="2498"/>
                  </a:cubicBezTo>
                  <a:cubicBezTo>
                    <a:pt x="89" y="2468"/>
                    <a:pt x="96" y="2426"/>
                    <a:pt x="96" y="2378"/>
                  </a:cubicBezTo>
                  <a:cubicBezTo>
                    <a:pt x="96" y="2366"/>
                    <a:pt x="131" y="2372"/>
                    <a:pt x="144" y="2366"/>
                  </a:cubicBezTo>
                  <a:cubicBezTo>
                    <a:pt x="179" y="2348"/>
                    <a:pt x="144" y="2282"/>
                    <a:pt x="221" y="2312"/>
                  </a:cubicBezTo>
                  <a:cubicBezTo>
                    <a:pt x="281" y="2330"/>
                    <a:pt x="269" y="2294"/>
                    <a:pt x="311" y="2276"/>
                  </a:cubicBezTo>
                  <a:cubicBezTo>
                    <a:pt x="341" y="2264"/>
                    <a:pt x="401" y="2228"/>
                    <a:pt x="419" y="2210"/>
                  </a:cubicBezTo>
                  <a:cubicBezTo>
                    <a:pt x="437" y="2186"/>
                    <a:pt x="407" y="2162"/>
                    <a:pt x="413" y="2144"/>
                  </a:cubicBezTo>
                  <a:cubicBezTo>
                    <a:pt x="419" y="2120"/>
                    <a:pt x="485" y="2024"/>
                    <a:pt x="509" y="2042"/>
                  </a:cubicBezTo>
                  <a:cubicBezTo>
                    <a:pt x="533" y="2060"/>
                    <a:pt x="545" y="2120"/>
                    <a:pt x="575" y="2138"/>
                  </a:cubicBezTo>
                  <a:cubicBezTo>
                    <a:pt x="599" y="2150"/>
                    <a:pt x="707" y="2096"/>
                    <a:pt x="707" y="2066"/>
                  </a:cubicBezTo>
                  <a:cubicBezTo>
                    <a:pt x="713" y="1994"/>
                    <a:pt x="683" y="1952"/>
                    <a:pt x="767" y="1911"/>
                  </a:cubicBezTo>
                  <a:cubicBezTo>
                    <a:pt x="803" y="1898"/>
                    <a:pt x="797" y="1911"/>
                    <a:pt x="785" y="1874"/>
                  </a:cubicBezTo>
                  <a:cubicBezTo>
                    <a:pt x="773" y="1845"/>
                    <a:pt x="785" y="1815"/>
                    <a:pt x="779" y="1785"/>
                  </a:cubicBezTo>
                  <a:cubicBezTo>
                    <a:pt x="779" y="1755"/>
                    <a:pt x="773" y="1731"/>
                    <a:pt x="809" y="1731"/>
                  </a:cubicBezTo>
                  <a:cubicBezTo>
                    <a:pt x="833" y="1731"/>
                    <a:pt x="839" y="1737"/>
                    <a:pt x="857" y="1719"/>
                  </a:cubicBezTo>
                  <a:cubicBezTo>
                    <a:pt x="863" y="1707"/>
                    <a:pt x="869" y="1695"/>
                    <a:pt x="875" y="1683"/>
                  </a:cubicBezTo>
                  <a:cubicBezTo>
                    <a:pt x="887" y="1671"/>
                    <a:pt x="911" y="1665"/>
                    <a:pt x="928" y="1653"/>
                  </a:cubicBezTo>
                  <a:cubicBezTo>
                    <a:pt x="959" y="1635"/>
                    <a:pt x="964" y="1611"/>
                    <a:pt x="983" y="1593"/>
                  </a:cubicBezTo>
                  <a:lnTo>
                    <a:pt x="983" y="1593"/>
                  </a:lnTo>
                  <a:cubicBezTo>
                    <a:pt x="1036" y="1593"/>
                    <a:pt x="1084" y="1611"/>
                    <a:pt x="1132" y="1611"/>
                  </a:cubicBezTo>
                  <a:lnTo>
                    <a:pt x="1132" y="1611"/>
                  </a:lnTo>
                  <a:cubicBezTo>
                    <a:pt x="1132" y="1617"/>
                    <a:pt x="1132" y="1617"/>
                    <a:pt x="1132" y="1617"/>
                  </a:cubicBezTo>
                  <a:lnTo>
                    <a:pt x="1132" y="1617"/>
                  </a:lnTo>
                  <a:lnTo>
                    <a:pt x="1132" y="1617"/>
                  </a:lnTo>
                  <a:cubicBezTo>
                    <a:pt x="1150" y="1635"/>
                    <a:pt x="1138" y="1683"/>
                    <a:pt x="1174" y="1701"/>
                  </a:cubicBezTo>
                  <a:cubicBezTo>
                    <a:pt x="1204" y="1719"/>
                    <a:pt x="1246" y="1695"/>
                    <a:pt x="1270" y="1677"/>
                  </a:cubicBezTo>
                  <a:cubicBezTo>
                    <a:pt x="1372" y="1611"/>
                    <a:pt x="1600" y="1671"/>
                    <a:pt x="1624" y="1528"/>
                  </a:cubicBezTo>
                  <a:cubicBezTo>
                    <a:pt x="1630" y="1498"/>
                    <a:pt x="1678" y="1414"/>
                    <a:pt x="1695" y="1390"/>
                  </a:cubicBezTo>
                  <a:cubicBezTo>
                    <a:pt x="1732" y="1342"/>
                    <a:pt x="1684" y="1318"/>
                    <a:pt x="1743" y="1258"/>
                  </a:cubicBezTo>
                  <a:cubicBezTo>
                    <a:pt x="1803" y="1228"/>
                    <a:pt x="1779" y="1192"/>
                    <a:pt x="1857" y="1222"/>
                  </a:cubicBezTo>
                  <a:cubicBezTo>
                    <a:pt x="1899" y="1234"/>
                    <a:pt x="1911" y="1216"/>
                    <a:pt x="1929" y="1264"/>
                  </a:cubicBezTo>
                  <a:cubicBezTo>
                    <a:pt x="1941" y="1294"/>
                    <a:pt x="1965" y="1288"/>
                    <a:pt x="1965" y="1330"/>
                  </a:cubicBezTo>
                  <a:cubicBezTo>
                    <a:pt x="1971" y="1414"/>
                    <a:pt x="2073" y="1312"/>
                    <a:pt x="2097" y="1300"/>
                  </a:cubicBezTo>
                  <a:cubicBezTo>
                    <a:pt x="2121" y="1288"/>
                    <a:pt x="2181" y="1240"/>
                    <a:pt x="2187" y="1216"/>
                  </a:cubicBezTo>
                  <a:cubicBezTo>
                    <a:pt x="2205" y="1186"/>
                    <a:pt x="2181" y="1186"/>
                    <a:pt x="2235" y="1186"/>
                  </a:cubicBezTo>
                  <a:cubicBezTo>
                    <a:pt x="2271" y="1186"/>
                    <a:pt x="2343" y="1204"/>
                    <a:pt x="2367" y="1180"/>
                  </a:cubicBezTo>
                  <a:cubicBezTo>
                    <a:pt x="2487" y="1049"/>
                    <a:pt x="2487" y="1049"/>
                    <a:pt x="2487" y="1049"/>
                  </a:cubicBezTo>
                  <a:cubicBezTo>
                    <a:pt x="2493" y="1031"/>
                    <a:pt x="2499" y="1019"/>
                    <a:pt x="2510" y="1007"/>
                  </a:cubicBezTo>
                  <a:cubicBezTo>
                    <a:pt x="2517" y="1001"/>
                    <a:pt x="2523" y="995"/>
                    <a:pt x="2534" y="995"/>
                  </a:cubicBezTo>
                  <a:cubicBezTo>
                    <a:pt x="2565" y="995"/>
                    <a:pt x="2576" y="959"/>
                    <a:pt x="2606" y="947"/>
                  </a:cubicBezTo>
                  <a:lnTo>
                    <a:pt x="2606" y="947"/>
                  </a:lnTo>
                  <a:cubicBezTo>
                    <a:pt x="2613" y="977"/>
                    <a:pt x="2636" y="995"/>
                    <a:pt x="2648" y="1019"/>
                  </a:cubicBezTo>
                  <a:cubicBezTo>
                    <a:pt x="2666" y="1073"/>
                    <a:pt x="2696" y="983"/>
                    <a:pt x="2756" y="1019"/>
                  </a:cubicBezTo>
                  <a:cubicBezTo>
                    <a:pt x="2786" y="1037"/>
                    <a:pt x="2828" y="1001"/>
                    <a:pt x="2870" y="1025"/>
                  </a:cubicBezTo>
                  <a:cubicBezTo>
                    <a:pt x="2906" y="1055"/>
                    <a:pt x="2924" y="1037"/>
                    <a:pt x="2960" y="1043"/>
                  </a:cubicBezTo>
                  <a:cubicBezTo>
                    <a:pt x="2990" y="1043"/>
                    <a:pt x="3002" y="1061"/>
                    <a:pt x="3026" y="1066"/>
                  </a:cubicBezTo>
                  <a:cubicBezTo>
                    <a:pt x="3062" y="1079"/>
                    <a:pt x="3128" y="1073"/>
                    <a:pt x="3170" y="1079"/>
                  </a:cubicBezTo>
                  <a:cubicBezTo>
                    <a:pt x="3212" y="1079"/>
                    <a:pt x="3254" y="1108"/>
                    <a:pt x="3302" y="1121"/>
                  </a:cubicBezTo>
                  <a:cubicBezTo>
                    <a:pt x="3356" y="1114"/>
                    <a:pt x="3404" y="1168"/>
                    <a:pt x="3439" y="1210"/>
                  </a:cubicBezTo>
                  <a:cubicBezTo>
                    <a:pt x="3475" y="1246"/>
                    <a:pt x="3475" y="1186"/>
                    <a:pt x="3505" y="1168"/>
                  </a:cubicBezTo>
                  <a:cubicBezTo>
                    <a:pt x="3547" y="1138"/>
                    <a:pt x="3547" y="1132"/>
                    <a:pt x="3535" y="1097"/>
                  </a:cubicBezTo>
                  <a:cubicBezTo>
                    <a:pt x="3511" y="1025"/>
                    <a:pt x="3595" y="1031"/>
                    <a:pt x="3619" y="989"/>
                  </a:cubicBezTo>
                  <a:cubicBezTo>
                    <a:pt x="3637" y="965"/>
                    <a:pt x="3601" y="965"/>
                    <a:pt x="3595" y="953"/>
                  </a:cubicBezTo>
                  <a:cubicBezTo>
                    <a:pt x="3571" y="923"/>
                    <a:pt x="3601" y="899"/>
                    <a:pt x="3601" y="869"/>
                  </a:cubicBezTo>
                  <a:cubicBezTo>
                    <a:pt x="3643" y="839"/>
                    <a:pt x="3661" y="743"/>
                    <a:pt x="3709" y="725"/>
                  </a:cubicBezTo>
                  <a:cubicBezTo>
                    <a:pt x="3727" y="719"/>
                    <a:pt x="3745" y="725"/>
                    <a:pt x="3751" y="701"/>
                  </a:cubicBezTo>
                  <a:cubicBezTo>
                    <a:pt x="3751" y="665"/>
                    <a:pt x="3727" y="605"/>
                    <a:pt x="3787" y="605"/>
                  </a:cubicBezTo>
                  <a:cubicBezTo>
                    <a:pt x="3805" y="605"/>
                    <a:pt x="3859" y="599"/>
                    <a:pt x="3871" y="587"/>
                  </a:cubicBezTo>
                  <a:cubicBezTo>
                    <a:pt x="3883" y="575"/>
                    <a:pt x="3829" y="521"/>
                    <a:pt x="3817" y="509"/>
                  </a:cubicBezTo>
                  <a:cubicBezTo>
                    <a:pt x="3799" y="485"/>
                    <a:pt x="3787" y="467"/>
                    <a:pt x="3775" y="443"/>
                  </a:cubicBezTo>
                  <a:cubicBezTo>
                    <a:pt x="3757" y="413"/>
                    <a:pt x="3727" y="389"/>
                    <a:pt x="3709" y="354"/>
                  </a:cubicBezTo>
                  <a:cubicBezTo>
                    <a:pt x="3589" y="120"/>
                    <a:pt x="3589" y="120"/>
                    <a:pt x="3589" y="120"/>
                  </a:cubicBezTo>
                  <a:lnTo>
                    <a:pt x="3589" y="120"/>
                  </a:lnTo>
                  <a:cubicBezTo>
                    <a:pt x="3625" y="84"/>
                    <a:pt x="3625" y="84"/>
                    <a:pt x="3625" y="84"/>
                  </a:cubicBezTo>
                  <a:cubicBezTo>
                    <a:pt x="3649" y="78"/>
                    <a:pt x="3661" y="60"/>
                    <a:pt x="3691" y="60"/>
                  </a:cubicBezTo>
                  <a:cubicBezTo>
                    <a:pt x="3739" y="60"/>
                    <a:pt x="3769" y="48"/>
                    <a:pt x="3817" y="30"/>
                  </a:cubicBezTo>
                  <a:cubicBezTo>
                    <a:pt x="3883" y="0"/>
                    <a:pt x="3907" y="24"/>
                    <a:pt x="3913" y="90"/>
                  </a:cubicBezTo>
                  <a:cubicBezTo>
                    <a:pt x="3919" y="126"/>
                    <a:pt x="3967" y="96"/>
                    <a:pt x="3985" y="90"/>
                  </a:cubicBezTo>
                  <a:cubicBezTo>
                    <a:pt x="4021" y="72"/>
                    <a:pt x="4063" y="66"/>
                    <a:pt x="4099" y="54"/>
                  </a:cubicBezTo>
                  <a:cubicBezTo>
                    <a:pt x="4135" y="48"/>
                    <a:pt x="4135" y="48"/>
                    <a:pt x="4135" y="48"/>
                  </a:cubicBezTo>
                  <a:lnTo>
                    <a:pt x="4135" y="48"/>
                  </a:lnTo>
                  <a:cubicBezTo>
                    <a:pt x="4164" y="54"/>
                    <a:pt x="4260" y="138"/>
                    <a:pt x="4284" y="84"/>
                  </a:cubicBezTo>
                  <a:cubicBezTo>
                    <a:pt x="4302" y="48"/>
                    <a:pt x="4308" y="42"/>
                    <a:pt x="4350" y="48"/>
                  </a:cubicBezTo>
                  <a:cubicBezTo>
                    <a:pt x="4392" y="54"/>
                    <a:pt x="4428" y="24"/>
                    <a:pt x="4464" y="24"/>
                  </a:cubicBezTo>
                  <a:cubicBezTo>
                    <a:pt x="4464" y="30"/>
                    <a:pt x="4470" y="36"/>
                    <a:pt x="4470" y="42"/>
                  </a:cubicBezTo>
                  <a:cubicBezTo>
                    <a:pt x="4506" y="66"/>
                    <a:pt x="4506" y="78"/>
                    <a:pt x="4560" y="84"/>
                  </a:cubicBezTo>
                  <a:cubicBezTo>
                    <a:pt x="4584" y="84"/>
                    <a:pt x="4572" y="102"/>
                    <a:pt x="4584" y="114"/>
                  </a:cubicBezTo>
                  <a:cubicBezTo>
                    <a:pt x="4614" y="150"/>
                    <a:pt x="4656" y="132"/>
                    <a:pt x="4692" y="138"/>
                  </a:cubicBezTo>
                  <a:cubicBezTo>
                    <a:pt x="4734" y="156"/>
                    <a:pt x="4746" y="198"/>
                    <a:pt x="4800" y="186"/>
                  </a:cubicBezTo>
                  <a:cubicBezTo>
                    <a:pt x="4890" y="186"/>
                    <a:pt x="4884" y="156"/>
                    <a:pt x="4944" y="228"/>
                  </a:cubicBezTo>
                  <a:cubicBezTo>
                    <a:pt x="4955" y="240"/>
                    <a:pt x="5015" y="275"/>
                    <a:pt x="5034" y="282"/>
                  </a:cubicBezTo>
                  <a:cubicBezTo>
                    <a:pt x="5063" y="294"/>
                    <a:pt x="5081" y="282"/>
                    <a:pt x="5099" y="317"/>
                  </a:cubicBezTo>
                  <a:cubicBezTo>
                    <a:pt x="5129" y="359"/>
                    <a:pt x="5195" y="317"/>
                    <a:pt x="5219" y="294"/>
                  </a:cubicBezTo>
                  <a:cubicBezTo>
                    <a:pt x="5237" y="282"/>
                    <a:pt x="5297" y="294"/>
                    <a:pt x="5315" y="299"/>
                  </a:cubicBezTo>
                  <a:cubicBezTo>
                    <a:pt x="5315" y="299"/>
                    <a:pt x="5315" y="299"/>
                    <a:pt x="5315" y="306"/>
                  </a:cubicBezTo>
                  <a:cubicBezTo>
                    <a:pt x="5285" y="330"/>
                    <a:pt x="5261" y="341"/>
                    <a:pt x="5297" y="378"/>
                  </a:cubicBezTo>
                  <a:cubicBezTo>
                    <a:pt x="5327" y="413"/>
                    <a:pt x="5351" y="413"/>
                    <a:pt x="5375" y="455"/>
                  </a:cubicBezTo>
                  <a:cubicBezTo>
                    <a:pt x="5393" y="497"/>
                    <a:pt x="5339" y="485"/>
                    <a:pt x="5345" y="521"/>
                  </a:cubicBezTo>
                  <a:cubicBezTo>
                    <a:pt x="5351" y="545"/>
                    <a:pt x="5309" y="557"/>
                    <a:pt x="5303" y="575"/>
                  </a:cubicBezTo>
                  <a:cubicBezTo>
                    <a:pt x="5303" y="605"/>
                    <a:pt x="5309" y="611"/>
                    <a:pt x="5297" y="635"/>
                  </a:cubicBezTo>
                  <a:cubicBezTo>
                    <a:pt x="5279" y="665"/>
                    <a:pt x="5315" y="707"/>
                    <a:pt x="5309" y="755"/>
                  </a:cubicBezTo>
                  <a:cubicBezTo>
                    <a:pt x="5303" y="791"/>
                    <a:pt x="5321" y="827"/>
                    <a:pt x="5357" y="845"/>
                  </a:cubicBezTo>
                  <a:cubicBezTo>
                    <a:pt x="5387" y="863"/>
                    <a:pt x="5405" y="881"/>
                    <a:pt x="5435" y="905"/>
                  </a:cubicBezTo>
                  <a:cubicBezTo>
                    <a:pt x="5459" y="917"/>
                    <a:pt x="5537" y="965"/>
                    <a:pt x="5561" y="965"/>
                  </a:cubicBezTo>
                  <a:cubicBezTo>
                    <a:pt x="5585" y="971"/>
                    <a:pt x="5609" y="965"/>
                    <a:pt x="5639" y="959"/>
                  </a:cubicBezTo>
                  <a:cubicBezTo>
                    <a:pt x="5663" y="959"/>
                    <a:pt x="5687" y="977"/>
                    <a:pt x="5717" y="977"/>
                  </a:cubicBezTo>
                  <a:cubicBezTo>
                    <a:pt x="5728" y="971"/>
                    <a:pt x="5741" y="959"/>
                    <a:pt x="5753" y="959"/>
                  </a:cubicBezTo>
                  <a:cubicBezTo>
                    <a:pt x="5765" y="977"/>
                    <a:pt x="5770" y="1007"/>
                    <a:pt x="5788" y="1031"/>
                  </a:cubicBezTo>
                  <a:cubicBezTo>
                    <a:pt x="5830" y="1090"/>
                    <a:pt x="5908" y="1037"/>
                    <a:pt x="5932" y="1073"/>
                  </a:cubicBezTo>
                  <a:cubicBezTo>
                    <a:pt x="5950" y="1103"/>
                    <a:pt x="5998" y="1145"/>
                    <a:pt x="6028" y="1168"/>
                  </a:cubicBezTo>
                  <a:cubicBezTo>
                    <a:pt x="6058" y="1186"/>
                    <a:pt x="6076" y="1186"/>
                    <a:pt x="6064" y="1222"/>
                  </a:cubicBezTo>
                  <a:cubicBezTo>
                    <a:pt x="6040" y="1348"/>
                    <a:pt x="6202" y="1264"/>
                    <a:pt x="6250" y="1378"/>
                  </a:cubicBezTo>
                  <a:cubicBezTo>
                    <a:pt x="6274" y="1390"/>
                    <a:pt x="6280" y="1420"/>
                    <a:pt x="6310" y="1432"/>
                  </a:cubicBezTo>
                  <a:cubicBezTo>
                    <a:pt x="6328" y="1438"/>
                    <a:pt x="6370" y="1390"/>
                    <a:pt x="6412" y="1396"/>
                  </a:cubicBezTo>
                  <a:cubicBezTo>
                    <a:pt x="6436" y="1402"/>
                    <a:pt x="6454" y="1378"/>
                    <a:pt x="6472" y="1372"/>
                  </a:cubicBezTo>
                  <a:cubicBezTo>
                    <a:pt x="6496" y="1366"/>
                    <a:pt x="6520" y="1378"/>
                    <a:pt x="6543" y="1372"/>
                  </a:cubicBezTo>
                  <a:cubicBezTo>
                    <a:pt x="6603" y="1372"/>
                    <a:pt x="6657" y="1258"/>
                    <a:pt x="6687" y="1276"/>
                  </a:cubicBezTo>
                  <a:cubicBezTo>
                    <a:pt x="6711" y="1282"/>
                    <a:pt x="6735" y="1294"/>
                    <a:pt x="6753" y="1276"/>
                  </a:cubicBezTo>
                  <a:cubicBezTo>
                    <a:pt x="6777" y="1264"/>
                    <a:pt x="6861" y="1276"/>
                    <a:pt x="6855" y="1246"/>
                  </a:cubicBezTo>
                  <a:cubicBezTo>
                    <a:pt x="6849" y="1216"/>
                    <a:pt x="6849" y="1180"/>
                    <a:pt x="6843" y="1156"/>
                  </a:cubicBezTo>
                  <a:cubicBezTo>
                    <a:pt x="6837" y="1114"/>
                    <a:pt x="6813" y="1084"/>
                    <a:pt x="6849" y="1049"/>
                  </a:cubicBezTo>
                  <a:cubicBezTo>
                    <a:pt x="6873" y="1019"/>
                    <a:pt x="6873" y="941"/>
                    <a:pt x="6879" y="899"/>
                  </a:cubicBezTo>
                  <a:cubicBezTo>
                    <a:pt x="6897" y="809"/>
                    <a:pt x="6969" y="875"/>
                    <a:pt x="7035" y="887"/>
                  </a:cubicBezTo>
                  <a:cubicBezTo>
                    <a:pt x="7065" y="893"/>
                    <a:pt x="7083" y="917"/>
                    <a:pt x="7113" y="923"/>
                  </a:cubicBezTo>
                  <a:cubicBezTo>
                    <a:pt x="7125" y="923"/>
                    <a:pt x="7131" y="899"/>
                    <a:pt x="7155" y="899"/>
                  </a:cubicBezTo>
                  <a:cubicBezTo>
                    <a:pt x="7239" y="887"/>
                    <a:pt x="7203" y="881"/>
                    <a:pt x="7179" y="827"/>
                  </a:cubicBezTo>
                  <a:cubicBezTo>
                    <a:pt x="7161" y="785"/>
                    <a:pt x="7161" y="737"/>
                    <a:pt x="7209" y="737"/>
                  </a:cubicBezTo>
                  <a:cubicBezTo>
                    <a:pt x="7269" y="737"/>
                    <a:pt x="7281" y="611"/>
                    <a:pt x="7305" y="569"/>
                  </a:cubicBezTo>
                  <a:cubicBezTo>
                    <a:pt x="7329" y="521"/>
                    <a:pt x="7347" y="449"/>
                    <a:pt x="7413" y="473"/>
                  </a:cubicBezTo>
                  <a:cubicBezTo>
                    <a:pt x="7484" y="503"/>
                    <a:pt x="7466" y="419"/>
                    <a:pt x="7520" y="413"/>
                  </a:cubicBezTo>
                  <a:cubicBezTo>
                    <a:pt x="7544" y="407"/>
                    <a:pt x="7634" y="527"/>
                    <a:pt x="7664" y="545"/>
                  </a:cubicBezTo>
                  <a:cubicBezTo>
                    <a:pt x="7724" y="575"/>
                    <a:pt x="7598" y="695"/>
                    <a:pt x="7724" y="701"/>
                  </a:cubicBezTo>
                  <a:cubicBezTo>
                    <a:pt x="7772" y="713"/>
                    <a:pt x="7820" y="731"/>
                    <a:pt x="7862" y="761"/>
                  </a:cubicBezTo>
                  <a:cubicBezTo>
                    <a:pt x="7874" y="767"/>
                    <a:pt x="7880" y="779"/>
                    <a:pt x="7892" y="785"/>
                  </a:cubicBezTo>
                  <a:cubicBezTo>
                    <a:pt x="7904" y="791"/>
                    <a:pt x="7958" y="809"/>
                    <a:pt x="7958" y="815"/>
                  </a:cubicBezTo>
                  <a:cubicBezTo>
                    <a:pt x="7964" y="827"/>
                    <a:pt x="7946" y="845"/>
                    <a:pt x="7940" y="857"/>
                  </a:cubicBezTo>
                  <a:cubicBezTo>
                    <a:pt x="7922" y="887"/>
                    <a:pt x="7952" y="899"/>
                    <a:pt x="7952" y="929"/>
                  </a:cubicBezTo>
                  <a:cubicBezTo>
                    <a:pt x="7952" y="959"/>
                    <a:pt x="7922" y="977"/>
                    <a:pt x="7916" y="1007"/>
                  </a:cubicBezTo>
                  <a:cubicBezTo>
                    <a:pt x="7904" y="1061"/>
                    <a:pt x="7874" y="1097"/>
                    <a:pt x="7874" y="1156"/>
                  </a:cubicBezTo>
                  <a:cubicBezTo>
                    <a:pt x="7874" y="1192"/>
                    <a:pt x="7886" y="1216"/>
                    <a:pt x="7886" y="1246"/>
                  </a:cubicBezTo>
                  <a:cubicBezTo>
                    <a:pt x="7886" y="1270"/>
                    <a:pt x="7886" y="1306"/>
                    <a:pt x="7880" y="1324"/>
                  </a:cubicBezTo>
                  <a:lnTo>
                    <a:pt x="7880" y="1324"/>
                  </a:lnTo>
                  <a:cubicBezTo>
                    <a:pt x="7880" y="1378"/>
                    <a:pt x="7880" y="1378"/>
                    <a:pt x="7880" y="1378"/>
                  </a:cubicBezTo>
                  <a:cubicBezTo>
                    <a:pt x="7868" y="1396"/>
                    <a:pt x="7838" y="1408"/>
                    <a:pt x="7850" y="1432"/>
                  </a:cubicBezTo>
                  <a:cubicBezTo>
                    <a:pt x="7868" y="1462"/>
                    <a:pt x="7850" y="1456"/>
                    <a:pt x="7826" y="1462"/>
                  </a:cubicBezTo>
                  <a:cubicBezTo>
                    <a:pt x="7820" y="1486"/>
                    <a:pt x="7832" y="1522"/>
                    <a:pt x="7826" y="1540"/>
                  </a:cubicBezTo>
                  <a:cubicBezTo>
                    <a:pt x="7796" y="1546"/>
                    <a:pt x="7814" y="1587"/>
                    <a:pt x="7814" y="1605"/>
                  </a:cubicBezTo>
                  <a:cubicBezTo>
                    <a:pt x="7796" y="1665"/>
                    <a:pt x="7778" y="1695"/>
                    <a:pt x="7718" y="1695"/>
                  </a:cubicBezTo>
                  <a:cubicBezTo>
                    <a:pt x="7712" y="1695"/>
                    <a:pt x="7670" y="1749"/>
                    <a:pt x="7670" y="1761"/>
                  </a:cubicBezTo>
                  <a:cubicBezTo>
                    <a:pt x="7670" y="1761"/>
                    <a:pt x="7718" y="1797"/>
                    <a:pt x="7724" y="1815"/>
                  </a:cubicBezTo>
                  <a:cubicBezTo>
                    <a:pt x="7760" y="1922"/>
                    <a:pt x="7760" y="1922"/>
                    <a:pt x="7760" y="1922"/>
                  </a:cubicBezTo>
                  <a:cubicBezTo>
                    <a:pt x="7778" y="1970"/>
                    <a:pt x="7712" y="1994"/>
                    <a:pt x="7682" y="2024"/>
                  </a:cubicBezTo>
                  <a:cubicBezTo>
                    <a:pt x="7682" y="2060"/>
                    <a:pt x="7580" y="2084"/>
                    <a:pt x="7580" y="2108"/>
                  </a:cubicBezTo>
                  <a:lnTo>
                    <a:pt x="7580" y="2108"/>
                  </a:lnTo>
                  <a:cubicBezTo>
                    <a:pt x="7598" y="2120"/>
                    <a:pt x="7640" y="2180"/>
                    <a:pt x="7646" y="2198"/>
                  </a:cubicBezTo>
                  <a:cubicBezTo>
                    <a:pt x="7646" y="2210"/>
                    <a:pt x="7640" y="2258"/>
                    <a:pt x="7634" y="2270"/>
                  </a:cubicBezTo>
                  <a:cubicBezTo>
                    <a:pt x="7628" y="2288"/>
                    <a:pt x="7604" y="2276"/>
                    <a:pt x="7586" y="2288"/>
                  </a:cubicBezTo>
                  <a:cubicBezTo>
                    <a:pt x="7568" y="2300"/>
                    <a:pt x="7568" y="2348"/>
                    <a:pt x="7550" y="2372"/>
                  </a:cubicBezTo>
                  <a:cubicBezTo>
                    <a:pt x="7544" y="2390"/>
                    <a:pt x="7520" y="2390"/>
                    <a:pt x="7508" y="2402"/>
                  </a:cubicBezTo>
                  <a:cubicBezTo>
                    <a:pt x="7490" y="2408"/>
                    <a:pt x="7514" y="2444"/>
                    <a:pt x="7514" y="2462"/>
                  </a:cubicBezTo>
                  <a:cubicBezTo>
                    <a:pt x="7562" y="2504"/>
                    <a:pt x="7520" y="2582"/>
                    <a:pt x="7544" y="2630"/>
                  </a:cubicBezTo>
                  <a:cubicBezTo>
                    <a:pt x="7562" y="2665"/>
                    <a:pt x="7562" y="2713"/>
                    <a:pt x="7604" y="2725"/>
                  </a:cubicBezTo>
                  <a:cubicBezTo>
                    <a:pt x="7628" y="2737"/>
                    <a:pt x="7694" y="2702"/>
                    <a:pt x="7730" y="2702"/>
                  </a:cubicBezTo>
                  <a:cubicBezTo>
                    <a:pt x="7790" y="2689"/>
                    <a:pt x="7820" y="2719"/>
                    <a:pt x="7856" y="2767"/>
                  </a:cubicBezTo>
                  <a:cubicBezTo>
                    <a:pt x="7886" y="2809"/>
                    <a:pt x="7928" y="2833"/>
                    <a:pt x="7964" y="2863"/>
                  </a:cubicBezTo>
                  <a:cubicBezTo>
                    <a:pt x="7964" y="2905"/>
                    <a:pt x="7922" y="2911"/>
                    <a:pt x="7940" y="2965"/>
                  </a:cubicBezTo>
                  <a:cubicBezTo>
                    <a:pt x="7946" y="3013"/>
                    <a:pt x="7940" y="3043"/>
                    <a:pt x="7928" y="3085"/>
                  </a:cubicBezTo>
                  <a:cubicBezTo>
                    <a:pt x="7922" y="3145"/>
                    <a:pt x="7928" y="3235"/>
                    <a:pt x="7886" y="3289"/>
                  </a:cubicBezTo>
                  <a:cubicBezTo>
                    <a:pt x="7874" y="3307"/>
                    <a:pt x="7856" y="3313"/>
                    <a:pt x="7838" y="3325"/>
                  </a:cubicBezTo>
                  <a:cubicBezTo>
                    <a:pt x="7820" y="3349"/>
                    <a:pt x="7820" y="3403"/>
                    <a:pt x="7784" y="3373"/>
                  </a:cubicBezTo>
                  <a:cubicBezTo>
                    <a:pt x="7754" y="3349"/>
                    <a:pt x="7658" y="3235"/>
                    <a:pt x="7634" y="3265"/>
                  </a:cubicBezTo>
                  <a:cubicBezTo>
                    <a:pt x="7574" y="3343"/>
                    <a:pt x="7508" y="3259"/>
                    <a:pt x="7437" y="3241"/>
                  </a:cubicBezTo>
                  <a:cubicBezTo>
                    <a:pt x="7418" y="3247"/>
                    <a:pt x="7371" y="3199"/>
                    <a:pt x="7371" y="3247"/>
                  </a:cubicBezTo>
                  <a:cubicBezTo>
                    <a:pt x="7365" y="3277"/>
                    <a:pt x="7341" y="3283"/>
                    <a:pt x="7317" y="3295"/>
                  </a:cubicBezTo>
                  <a:cubicBezTo>
                    <a:pt x="7293" y="3307"/>
                    <a:pt x="7287" y="3265"/>
                    <a:pt x="7275" y="3253"/>
                  </a:cubicBezTo>
                  <a:cubicBezTo>
                    <a:pt x="7269" y="3247"/>
                    <a:pt x="7245" y="3271"/>
                    <a:pt x="7233" y="3277"/>
                  </a:cubicBezTo>
                  <a:cubicBezTo>
                    <a:pt x="7161" y="3301"/>
                    <a:pt x="7113" y="3193"/>
                    <a:pt x="7077" y="3151"/>
                  </a:cubicBezTo>
                  <a:cubicBezTo>
                    <a:pt x="7047" y="3115"/>
                    <a:pt x="7053" y="3097"/>
                    <a:pt x="7011" y="3109"/>
                  </a:cubicBezTo>
                  <a:cubicBezTo>
                    <a:pt x="6987" y="3121"/>
                    <a:pt x="6975" y="3133"/>
                    <a:pt x="6951" y="3133"/>
                  </a:cubicBezTo>
                  <a:cubicBezTo>
                    <a:pt x="6897" y="3127"/>
                    <a:pt x="6921" y="3103"/>
                    <a:pt x="6897" y="3073"/>
                  </a:cubicBezTo>
                  <a:cubicBezTo>
                    <a:pt x="6903" y="3061"/>
                    <a:pt x="6885" y="3031"/>
                    <a:pt x="6885" y="3019"/>
                  </a:cubicBezTo>
                  <a:cubicBezTo>
                    <a:pt x="6885" y="2983"/>
                    <a:pt x="6921" y="2935"/>
                    <a:pt x="6939" y="2911"/>
                  </a:cubicBezTo>
                  <a:cubicBezTo>
                    <a:pt x="6981" y="2845"/>
                    <a:pt x="6903" y="2839"/>
                    <a:pt x="6891" y="2785"/>
                  </a:cubicBezTo>
                  <a:cubicBezTo>
                    <a:pt x="6885" y="2731"/>
                    <a:pt x="6867" y="2725"/>
                    <a:pt x="6831" y="2749"/>
                  </a:cubicBezTo>
                  <a:cubicBezTo>
                    <a:pt x="6801" y="2773"/>
                    <a:pt x="6801" y="2821"/>
                    <a:pt x="6765" y="2839"/>
                  </a:cubicBezTo>
                  <a:cubicBezTo>
                    <a:pt x="6717" y="2869"/>
                    <a:pt x="6687" y="2755"/>
                    <a:pt x="6640" y="2797"/>
                  </a:cubicBezTo>
                  <a:cubicBezTo>
                    <a:pt x="6585" y="2851"/>
                    <a:pt x="6508" y="2851"/>
                    <a:pt x="6442" y="2893"/>
                  </a:cubicBezTo>
                  <a:cubicBezTo>
                    <a:pt x="6430" y="2935"/>
                    <a:pt x="6358" y="2917"/>
                    <a:pt x="6328" y="2899"/>
                  </a:cubicBezTo>
                  <a:cubicBezTo>
                    <a:pt x="6298" y="2869"/>
                    <a:pt x="6292" y="2869"/>
                    <a:pt x="6292" y="2911"/>
                  </a:cubicBezTo>
                  <a:cubicBezTo>
                    <a:pt x="6286" y="2923"/>
                    <a:pt x="6256" y="2971"/>
                    <a:pt x="6256" y="2977"/>
                  </a:cubicBezTo>
                  <a:cubicBezTo>
                    <a:pt x="6274" y="3007"/>
                    <a:pt x="6292" y="3091"/>
                    <a:pt x="6238" y="3103"/>
                  </a:cubicBezTo>
                  <a:cubicBezTo>
                    <a:pt x="6184" y="3115"/>
                    <a:pt x="6184" y="3085"/>
                    <a:pt x="6202" y="3151"/>
                  </a:cubicBezTo>
                  <a:cubicBezTo>
                    <a:pt x="6208" y="3187"/>
                    <a:pt x="6166" y="3187"/>
                    <a:pt x="6148" y="3205"/>
                  </a:cubicBezTo>
                  <a:cubicBezTo>
                    <a:pt x="6136" y="3223"/>
                    <a:pt x="6142" y="3247"/>
                    <a:pt x="6136" y="3265"/>
                  </a:cubicBezTo>
                  <a:cubicBezTo>
                    <a:pt x="6112" y="3313"/>
                    <a:pt x="6076" y="3289"/>
                    <a:pt x="6046" y="3313"/>
                  </a:cubicBezTo>
                  <a:cubicBezTo>
                    <a:pt x="6028" y="3337"/>
                    <a:pt x="6082" y="3361"/>
                    <a:pt x="6058" y="3390"/>
                  </a:cubicBezTo>
                  <a:cubicBezTo>
                    <a:pt x="6070" y="3432"/>
                    <a:pt x="6070" y="3450"/>
                    <a:pt x="6064" y="3486"/>
                  </a:cubicBezTo>
                  <a:cubicBezTo>
                    <a:pt x="6058" y="3510"/>
                    <a:pt x="6022" y="3516"/>
                    <a:pt x="6022" y="3528"/>
                  </a:cubicBezTo>
                  <a:cubicBezTo>
                    <a:pt x="6022" y="3546"/>
                    <a:pt x="6040" y="3558"/>
                    <a:pt x="6046" y="3576"/>
                  </a:cubicBezTo>
                  <a:cubicBezTo>
                    <a:pt x="6046" y="3588"/>
                    <a:pt x="6040" y="3606"/>
                    <a:pt x="6034" y="3612"/>
                  </a:cubicBezTo>
                  <a:cubicBezTo>
                    <a:pt x="6022" y="3636"/>
                    <a:pt x="6052" y="3660"/>
                    <a:pt x="6028" y="3690"/>
                  </a:cubicBezTo>
                  <a:cubicBezTo>
                    <a:pt x="6004" y="3726"/>
                    <a:pt x="6082" y="3762"/>
                    <a:pt x="6070" y="3810"/>
                  </a:cubicBezTo>
                  <a:cubicBezTo>
                    <a:pt x="6052" y="3864"/>
                    <a:pt x="5968" y="3888"/>
                    <a:pt x="6040" y="3942"/>
                  </a:cubicBezTo>
                  <a:cubicBezTo>
                    <a:pt x="6100" y="3966"/>
                    <a:pt x="6088" y="4038"/>
                    <a:pt x="6148" y="4020"/>
                  </a:cubicBezTo>
                  <a:cubicBezTo>
                    <a:pt x="6178" y="4008"/>
                    <a:pt x="6166" y="4050"/>
                    <a:pt x="6178" y="4062"/>
                  </a:cubicBezTo>
                  <a:cubicBezTo>
                    <a:pt x="6202" y="4080"/>
                    <a:pt x="6220" y="4074"/>
                    <a:pt x="6244" y="4074"/>
                  </a:cubicBezTo>
                  <a:cubicBezTo>
                    <a:pt x="6286" y="4074"/>
                    <a:pt x="6274" y="4044"/>
                    <a:pt x="6304" y="4032"/>
                  </a:cubicBezTo>
                  <a:cubicBezTo>
                    <a:pt x="6406" y="4008"/>
                    <a:pt x="6406" y="4008"/>
                    <a:pt x="6406" y="4008"/>
                  </a:cubicBezTo>
                  <a:cubicBezTo>
                    <a:pt x="6442" y="4002"/>
                    <a:pt x="6472" y="4026"/>
                    <a:pt x="6484" y="4062"/>
                  </a:cubicBezTo>
                  <a:cubicBezTo>
                    <a:pt x="6484" y="4074"/>
                    <a:pt x="6472" y="4128"/>
                    <a:pt x="6496" y="4116"/>
                  </a:cubicBezTo>
                  <a:cubicBezTo>
                    <a:pt x="6543" y="4098"/>
                    <a:pt x="6580" y="4134"/>
                    <a:pt x="6556" y="4176"/>
                  </a:cubicBezTo>
                  <a:cubicBezTo>
                    <a:pt x="6532" y="4212"/>
                    <a:pt x="6550" y="4236"/>
                    <a:pt x="6538" y="4277"/>
                  </a:cubicBezTo>
                  <a:cubicBezTo>
                    <a:pt x="6520" y="4319"/>
                    <a:pt x="6490" y="4283"/>
                    <a:pt x="6466" y="4295"/>
                  </a:cubicBezTo>
                  <a:cubicBezTo>
                    <a:pt x="6442" y="4301"/>
                    <a:pt x="6382" y="4349"/>
                    <a:pt x="6388" y="4373"/>
                  </a:cubicBezTo>
                  <a:cubicBezTo>
                    <a:pt x="6400" y="4463"/>
                    <a:pt x="6406" y="4445"/>
                    <a:pt x="6334" y="4505"/>
                  </a:cubicBezTo>
                  <a:cubicBezTo>
                    <a:pt x="6328" y="4535"/>
                    <a:pt x="6310" y="4547"/>
                    <a:pt x="6304" y="4589"/>
                  </a:cubicBezTo>
                  <a:cubicBezTo>
                    <a:pt x="6304" y="4631"/>
                    <a:pt x="6322" y="4697"/>
                    <a:pt x="6346" y="4733"/>
                  </a:cubicBezTo>
                  <a:cubicBezTo>
                    <a:pt x="6358" y="4751"/>
                    <a:pt x="6382" y="4757"/>
                    <a:pt x="6400" y="4763"/>
                  </a:cubicBezTo>
                  <a:cubicBezTo>
                    <a:pt x="6436" y="4775"/>
                    <a:pt x="6436" y="4817"/>
                    <a:pt x="6454" y="4841"/>
                  </a:cubicBezTo>
                  <a:cubicBezTo>
                    <a:pt x="6472" y="4859"/>
                    <a:pt x="6502" y="4865"/>
                    <a:pt x="6508" y="4889"/>
                  </a:cubicBezTo>
                  <a:cubicBezTo>
                    <a:pt x="6520" y="4901"/>
                    <a:pt x="6508" y="4919"/>
                    <a:pt x="6520" y="4937"/>
                  </a:cubicBezTo>
                  <a:cubicBezTo>
                    <a:pt x="6532" y="4961"/>
                    <a:pt x="6550" y="4961"/>
                    <a:pt x="6550" y="4996"/>
                  </a:cubicBezTo>
                  <a:cubicBezTo>
                    <a:pt x="6550" y="5027"/>
                    <a:pt x="6585" y="5044"/>
                    <a:pt x="6598" y="5074"/>
                  </a:cubicBezTo>
                  <a:cubicBezTo>
                    <a:pt x="6603" y="5158"/>
                    <a:pt x="6502" y="5176"/>
                    <a:pt x="6472" y="5248"/>
                  </a:cubicBezTo>
                  <a:cubicBezTo>
                    <a:pt x="6460" y="5278"/>
                    <a:pt x="6430" y="5302"/>
                    <a:pt x="6400" y="5308"/>
                  </a:cubicBezTo>
                  <a:cubicBezTo>
                    <a:pt x="6382" y="5308"/>
                    <a:pt x="6364" y="5308"/>
                    <a:pt x="6346" y="5296"/>
                  </a:cubicBezTo>
                  <a:cubicBezTo>
                    <a:pt x="6322" y="5284"/>
                    <a:pt x="6292" y="5284"/>
                    <a:pt x="6262" y="5284"/>
                  </a:cubicBezTo>
                  <a:cubicBezTo>
                    <a:pt x="6244" y="5290"/>
                    <a:pt x="6226" y="5284"/>
                    <a:pt x="6208" y="5290"/>
                  </a:cubicBezTo>
                  <a:cubicBezTo>
                    <a:pt x="6190" y="5302"/>
                    <a:pt x="6172" y="5350"/>
                    <a:pt x="6148" y="5350"/>
                  </a:cubicBezTo>
                  <a:cubicBezTo>
                    <a:pt x="6130" y="5350"/>
                    <a:pt x="6046" y="5278"/>
                    <a:pt x="6046" y="5260"/>
                  </a:cubicBezTo>
                  <a:cubicBezTo>
                    <a:pt x="6046" y="5254"/>
                    <a:pt x="6070" y="5242"/>
                    <a:pt x="6070" y="5242"/>
                  </a:cubicBezTo>
                  <a:cubicBezTo>
                    <a:pt x="6094" y="5218"/>
                    <a:pt x="6118" y="5140"/>
                    <a:pt x="6100" y="5104"/>
                  </a:cubicBezTo>
                  <a:cubicBezTo>
                    <a:pt x="6076" y="5056"/>
                    <a:pt x="6010" y="4985"/>
                    <a:pt x="5950" y="4979"/>
                  </a:cubicBezTo>
                  <a:cubicBezTo>
                    <a:pt x="5920" y="4972"/>
                    <a:pt x="5836" y="4955"/>
                    <a:pt x="5818" y="4919"/>
                  </a:cubicBezTo>
                  <a:cubicBezTo>
                    <a:pt x="5818" y="4907"/>
                    <a:pt x="5794" y="4859"/>
                    <a:pt x="5807" y="4853"/>
                  </a:cubicBezTo>
                  <a:cubicBezTo>
                    <a:pt x="5866" y="4823"/>
                    <a:pt x="5866" y="4775"/>
                    <a:pt x="5818" y="4739"/>
                  </a:cubicBezTo>
                  <a:cubicBezTo>
                    <a:pt x="5807" y="4727"/>
                    <a:pt x="5770" y="4709"/>
                    <a:pt x="5765" y="4691"/>
                  </a:cubicBezTo>
                  <a:cubicBezTo>
                    <a:pt x="5753" y="4655"/>
                    <a:pt x="5783" y="4631"/>
                    <a:pt x="5788" y="4595"/>
                  </a:cubicBezTo>
                  <a:cubicBezTo>
                    <a:pt x="5800" y="4589"/>
                    <a:pt x="5860" y="4511"/>
                    <a:pt x="5825" y="4511"/>
                  </a:cubicBezTo>
                  <a:cubicBezTo>
                    <a:pt x="5788" y="4511"/>
                    <a:pt x="5747" y="4511"/>
                    <a:pt x="5723" y="4481"/>
                  </a:cubicBezTo>
                  <a:cubicBezTo>
                    <a:pt x="5711" y="4457"/>
                    <a:pt x="5675" y="4433"/>
                    <a:pt x="5669" y="4409"/>
                  </a:cubicBezTo>
                  <a:cubicBezTo>
                    <a:pt x="5645" y="4349"/>
                    <a:pt x="5675" y="4313"/>
                    <a:pt x="5591" y="4337"/>
                  </a:cubicBezTo>
                  <a:cubicBezTo>
                    <a:pt x="5555" y="4349"/>
                    <a:pt x="5555" y="4415"/>
                    <a:pt x="5519" y="4421"/>
                  </a:cubicBezTo>
                  <a:cubicBezTo>
                    <a:pt x="5495" y="4421"/>
                    <a:pt x="5435" y="4307"/>
                    <a:pt x="5429" y="4325"/>
                  </a:cubicBezTo>
                  <a:cubicBezTo>
                    <a:pt x="5417" y="4367"/>
                    <a:pt x="5381" y="4361"/>
                    <a:pt x="5345" y="4373"/>
                  </a:cubicBezTo>
                  <a:cubicBezTo>
                    <a:pt x="5321" y="4379"/>
                    <a:pt x="5333" y="4385"/>
                    <a:pt x="5321" y="4403"/>
                  </a:cubicBezTo>
                  <a:cubicBezTo>
                    <a:pt x="5315" y="4421"/>
                    <a:pt x="5273" y="4439"/>
                    <a:pt x="5261" y="4451"/>
                  </a:cubicBezTo>
                  <a:cubicBezTo>
                    <a:pt x="5249" y="4457"/>
                    <a:pt x="5135" y="4433"/>
                    <a:pt x="5099" y="4457"/>
                  </a:cubicBezTo>
                  <a:cubicBezTo>
                    <a:pt x="5087" y="4463"/>
                    <a:pt x="5087" y="4493"/>
                    <a:pt x="5063" y="4505"/>
                  </a:cubicBezTo>
                  <a:cubicBezTo>
                    <a:pt x="5021" y="4529"/>
                    <a:pt x="4968" y="4541"/>
                    <a:pt x="4932" y="4577"/>
                  </a:cubicBezTo>
                  <a:cubicBezTo>
                    <a:pt x="4812" y="4685"/>
                    <a:pt x="4824" y="4523"/>
                    <a:pt x="4716" y="4523"/>
                  </a:cubicBezTo>
                  <a:cubicBezTo>
                    <a:pt x="4614" y="4517"/>
                    <a:pt x="4680" y="4619"/>
                    <a:pt x="4644" y="4649"/>
                  </a:cubicBezTo>
                  <a:cubicBezTo>
                    <a:pt x="4578" y="4709"/>
                    <a:pt x="4650" y="4691"/>
                    <a:pt x="4650" y="4751"/>
                  </a:cubicBezTo>
                  <a:cubicBezTo>
                    <a:pt x="4644" y="4781"/>
                    <a:pt x="4608" y="4781"/>
                    <a:pt x="4614" y="4829"/>
                  </a:cubicBezTo>
                  <a:cubicBezTo>
                    <a:pt x="4626" y="4883"/>
                    <a:pt x="4578" y="4883"/>
                    <a:pt x="4530" y="4889"/>
                  </a:cubicBezTo>
                  <a:cubicBezTo>
                    <a:pt x="4464" y="4889"/>
                    <a:pt x="4464" y="4793"/>
                    <a:pt x="4410" y="4841"/>
                  </a:cubicBezTo>
                  <a:cubicBezTo>
                    <a:pt x="4404" y="4865"/>
                    <a:pt x="4332" y="4913"/>
                    <a:pt x="4308" y="4919"/>
                  </a:cubicBezTo>
                  <a:cubicBezTo>
                    <a:pt x="4230" y="4943"/>
                    <a:pt x="4188" y="4924"/>
                    <a:pt x="4140" y="4871"/>
                  </a:cubicBezTo>
                  <a:cubicBezTo>
                    <a:pt x="4111" y="4835"/>
                    <a:pt x="4069" y="4883"/>
                    <a:pt x="4033" y="4871"/>
                  </a:cubicBezTo>
                  <a:cubicBezTo>
                    <a:pt x="4003" y="4859"/>
                    <a:pt x="3985" y="4835"/>
                    <a:pt x="3967" y="4811"/>
                  </a:cubicBezTo>
                  <a:cubicBezTo>
                    <a:pt x="3937" y="4775"/>
                    <a:pt x="3919" y="4841"/>
                    <a:pt x="3877" y="4811"/>
                  </a:cubicBezTo>
                  <a:cubicBezTo>
                    <a:pt x="3829" y="4763"/>
                    <a:pt x="3793" y="4709"/>
                    <a:pt x="3745" y="4661"/>
                  </a:cubicBezTo>
                  <a:cubicBezTo>
                    <a:pt x="3745" y="4637"/>
                    <a:pt x="3727" y="4619"/>
                    <a:pt x="3721" y="4595"/>
                  </a:cubicBezTo>
                  <a:cubicBezTo>
                    <a:pt x="3709" y="4553"/>
                    <a:pt x="3703" y="4505"/>
                    <a:pt x="3685" y="4469"/>
                  </a:cubicBezTo>
                  <a:cubicBezTo>
                    <a:pt x="3661" y="4421"/>
                    <a:pt x="3571" y="4397"/>
                    <a:pt x="3529" y="4367"/>
                  </a:cubicBezTo>
                  <a:cubicBezTo>
                    <a:pt x="3499" y="4349"/>
                    <a:pt x="3523" y="4337"/>
                    <a:pt x="3529" y="4313"/>
                  </a:cubicBezTo>
                  <a:cubicBezTo>
                    <a:pt x="3541" y="4277"/>
                    <a:pt x="3529" y="4253"/>
                    <a:pt x="3523" y="4218"/>
                  </a:cubicBezTo>
                  <a:cubicBezTo>
                    <a:pt x="3529" y="4188"/>
                    <a:pt x="3505" y="4122"/>
                    <a:pt x="3493" y="4092"/>
                  </a:cubicBezTo>
                  <a:cubicBezTo>
                    <a:pt x="3475" y="4044"/>
                    <a:pt x="3505" y="3978"/>
                    <a:pt x="3511" y="3930"/>
                  </a:cubicBezTo>
                  <a:cubicBezTo>
                    <a:pt x="3517" y="3870"/>
                    <a:pt x="3499" y="3828"/>
                    <a:pt x="3523" y="3774"/>
                  </a:cubicBezTo>
                  <a:cubicBezTo>
                    <a:pt x="3529" y="3762"/>
                    <a:pt x="3535" y="3744"/>
                    <a:pt x="3529" y="3726"/>
                  </a:cubicBezTo>
                  <a:cubicBezTo>
                    <a:pt x="3505" y="3720"/>
                    <a:pt x="3487" y="3726"/>
                    <a:pt x="3463" y="3696"/>
                  </a:cubicBezTo>
                  <a:cubicBezTo>
                    <a:pt x="3445" y="3666"/>
                    <a:pt x="3505" y="3684"/>
                    <a:pt x="3511" y="3642"/>
                  </a:cubicBezTo>
                  <a:cubicBezTo>
                    <a:pt x="3511" y="3624"/>
                    <a:pt x="3511" y="3469"/>
                    <a:pt x="3481" y="3534"/>
                  </a:cubicBezTo>
                  <a:cubicBezTo>
                    <a:pt x="3463" y="3576"/>
                    <a:pt x="3397" y="3582"/>
                    <a:pt x="3367" y="3618"/>
                  </a:cubicBezTo>
                  <a:cubicBezTo>
                    <a:pt x="3314" y="3696"/>
                    <a:pt x="3325" y="3894"/>
                    <a:pt x="3206" y="3744"/>
                  </a:cubicBezTo>
                  <a:cubicBezTo>
                    <a:pt x="3140" y="3660"/>
                    <a:pt x="3140" y="3660"/>
                    <a:pt x="3140" y="3660"/>
                  </a:cubicBezTo>
                  <a:cubicBezTo>
                    <a:pt x="3104" y="3612"/>
                    <a:pt x="3146" y="3558"/>
                    <a:pt x="3092" y="3522"/>
                  </a:cubicBezTo>
                  <a:cubicBezTo>
                    <a:pt x="3074" y="3516"/>
                    <a:pt x="3056" y="3546"/>
                    <a:pt x="3038" y="3552"/>
                  </a:cubicBezTo>
                  <a:cubicBezTo>
                    <a:pt x="3002" y="3570"/>
                    <a:pt x="2930" y="3546"/>
                    <a:pt x="2876" y="3564"/>
                  </a:cubicBezTo>
                  <a:cubicBezTo>
                    <a:pt x="2840" y="3576"/>
                    <a:pt x="2798" y="3588"/>
                    <a:pt x="2756" y="3594"/>
                  </a:cubicBezTo>
                  <a:cubicBezTo>
                    <a:pt x="2720" y="3600"/>
                    <a:pt x="2690" y="3666"/>
                    <a:pt x="2702" y="3696"/>
                  </a:cubicBezTo>
                  <a:cubicBezTo>
                    <a:pt x="2732" y="3762"/>
                    <a:pt x="2738" y="3816"/>
                    <a:pt x="2678" y="3864"/>
                  </a:cubicBezTo>
                  <a:cubicBezTo>
                    <a:pt x="2678" y="3900"/>
                    <a:pt x="2618" y="3888"/>
                    <a:pt x="2594" y="3900"/>
                  </a:cubicBezTo>
                  <a:cubicBezTo>
                    <a:pt x="2547" y="3930"/>
                    <a:pt x="2589" y="4020"/>
                    <a:pt x="2606" y="4056"/>
                  </a:cubicBezTo>
                  <a:cubicBezTo>
                    <a:pt x="2618" y="4086"/>
                    <a:pt x="2678" y="4074"/>
                    <a:pt x="2696" y="4110"/>
                  </a:cubicBezTo>
                  <a:cubicBezTo>
                    <a:pt x="2708" y="4122"/>
                    <a:pt x="2732" y="4152"/>
                    <a:pt x="2726" y="4170"/>
                  </a:cubicBezTo>
                  <a:cubicBezTo>
                    <a:pt x="2714" y="4199"/>
                    <a:pt x="2672" y="4205"/>
                    <a:pt x="2708" y="4247"/>
                  </a:cubicBezTo>
                  <a:cubicBezTo>
                    <a:pt x="2732" y="4277"/>
                    <a:pt x="2756" y="4271"/>
                    <a:pt x="2732" y="4325"/>
                  </a:cubicBezTo>
                  <a:cubicBezTo>
                    <a:pt x="2690" y="4379"/>
                    <a:pt x="2702" y="4463"/>
                    <a:pt x="2768" y="4493"/>
                  </a:cubicBezTo>
                  <a:cubicBezTo>
                    <a:pt x="2798" y="4511"/>
                    <a:pt x="2798" y="4559"/>
                    <a:pt x="2780" y="4583"/>
                  </a:cubicBezTo>
                  <a:cubicBezTo>
                    <a:pt x="2768" y="4607"/>
                    <a:pt x="2798" y="4643"/>
                    <a:pt x="2804" y="4661"/>
                  </a:cubicBezTo>
                  <a:cubicBezTo>
                    <a:pt x="2828" y="4697"/>
                    <a:pt x="2732" y="4745"/>
                    <a:pt x="2726" y="4763"/>
                  </a:cubicBezTo>
                  <a:cubicBezTo>
                    <a:pt x="2726" y="4787"/>
                    <a:pt x="2744" y="4805"/>
                    <a:pt x="2744" y="4829"/>
                  </a:cubicBezTo>
                  <a:cubicBezTo>
                    <a:pt x="2738" y="4865"/>
                    <a:pt x="2696" y="4895"/>
                    <a:pt x="2678" y="4919"/>
                  </a:cubicBezTo>
                  <a:cubicBezTo>
                    <a:pt x="2672" y="4948"/>
                    <a:pt x="2654" y="4948"/>
                    <a:pt x="2636" y="4966"/>
                  </a:cubicBezTo>
                  <a:cubicBezTo>
                    <a:pt x="2624" y="4985"/>
                    <a:pt x="2630" y="5003"/>
                    <a:pt x="2624" y="5014"/>
                  </a:cubicBezTo>
                  <a:cubicBezTo>
                    <a:pt x="2624" y="5027"/>
                    <a:pt x="2606" y="5032"/>
                    <a:pt x="2600" y="5050"/>
                  </a:cubicBezTo>
                  <a:cubicBezTo>
                    <a:pt x="2589" y="5104"/>
                    <a:pt x="2600" y="5176"/>
                    <a:pt x="2589" y="5236"/>
                  </a:cubicBezTo>
                  <a:cubicBezTo>
                    <a:pt x="2576" y="5284"/>
                    <a:pt x="2552" y="5242"/>
                    <a:pt x="2529" y="5254"/>
                  </a:cubicBezTo>
                  <a:cubicBezTo>
                    <a:pt x="2510" y="5254"/>
                    <a:pt x="2469" y="5284"/>
                    <a:pt x="2457" y="5296"/>
                  </a:cubicBezTo>
                  <a:cubicBezTo>
                    <a:pt x="2457" y="5308"/>
                    <a:pt x="2481" y="5326"/>
                    <a:pt x="2469" y="5344"/>
                  </a:cubicBezTo>
                  <a:cubicBezTo>
                    <a:pt x="2457" y="5386"/>
                    <a:pt x="2439" y="5386"/>
                    <a:pt x="2403" y="5404"/>
                  </a:cubicBezTo>
                  <a:cubicBezTo>
                    <a:pt x="2373" y="5416"/>
                    <a:pt x="2373" y="5452"/>
                    <a:pt x="2361" y="5482"/>
                  </a:cubicBezTo>
                  <a:cubicBezTo>
                    <a:pt x="2367" y="5512"/>
                    <a:pt x="2373" y="5578"/>
                    <a:pt x="2349" y="5596"/>
                  </a:cubicBezTo>
                  <a:cubicBezTo>
                    <a:pt x="2319" y="5626"/>
                    <a:pt x="2289" y="5626"/>
                    <a:pt x="2253" y="5632"/>
                  </a:cubicBezTo>
                  <a:cubicBezTo>
                    <a:pt x="2223" y="5638"/>
                    <a:pt x="2217" y="5644"/>
                    <a:pt x="2217" y="5656"/>
                  </a:cubicBezTo>
                  <a:lnTo>
                    <a:pt x="2217" y="5656"/>
                  </a:lnTo>
                  <a:cubicBezTo>
                    <a:pt x="2169" y="5632"/>
                    <a:pt x="2073" y="5572"/>
                    <a:pt x="2061" y="5518"/>
                  </a:cubicBezTo>
                  <a:cubicBezTo>
                    <a:pt x="2049" y="5464"/>
                    <a:pt x="2025" y="5428"/>
                    <a:pt x="1965" y="5404"/>
                  </a:cubicBezTo>
                  <a:cubicBezTo>
                    <a:pt x="1923" y="5392"/>
                    <a:pt x="1905" y="5380"/>
                    <a:pt x="1875" y="5344"/>
                  </a:cubicBezTo>
                  <a:cubicBezTo>
                    <a:pt x="1875" y="5326"/>
                    <a:pt x="1869" y="5290"/>
                    <a:pt x="1857" y="5272"/>
                  </a:cubicBezTo>
                  <a:cubicBezTo>
                    <a:pt x="1845" y="5254"/>
                    <a:pt x="1815" y="5242"/>
                    <a:pt x="1827" y="5206"/>
                  </a:cubicBezTo>
                  <a:cubicBezTo>
                    <a:pt x="1839" y="5158"/>
                    <a:pt x="1845" y="5128"/>
                    <a:pt x="1845" y="5074"/>
                  </a:cubicBezTo>
                  <a:cubicBezTo>
                    <a:pt x="1845" y="5027"/>
                    <a:pt x="1809" y="5032"/>
                    <a:pt x="1791" y="4996"/>
                  </a:cubicBezTo>
                  <a:cubicBezTo>
                    <a:pt x="1785" y="4972"/>
                    <a:pt x="1779" y="4948"/>
                    <a:pt x="1774" y="4931"/>
                  </a:cubicBezTo>
                  <a:cubicBezTo>
                    <a:pt x="1743" y="4841"/>
                    <a:pt x="1803" y="4841"/>
                    <a:pt x="1821" y="4775"/>
                  </a:cubicBezTo>
                  <a:cubicBezTo>
                    <a:pt x="1827" y="4751"/>
                    <a:pt x="1833" y="4733"/>
                    <a:pt x="1827" y="4709"/>
                  </a:cubicBezTo>
                  <a:cubicBezTo>
                    <a:pt x="1827" y="4691"/>
                    <a:pt x="1798" y="4679"/>
                    <a:pt x="1791" y="4661"/>
                  </a:cubicBezTo>
                  <a:cubicBezTo>
                    <a:pt x="1791" y="4649"/>
                    <a:pt x="1821" y="4559"/>
                    <a:pt x="1827" y="4553"/>
                  </a:cubicBezTo>
                  <a:cubicBezTo>
                    <a:pt x="1845" y="4535"/>
                    <a:pt x="1881" y="4517"/>
                    <a:pt x="1893" y="4499"/>
                  </a:cubicBezTo>
                  <a:cubicBezTo>
                    <a:pt x="1917" y="4475"/>
                    <a:pt x="1917" y="4409"/>
                    <a:pt x="1917" y="4379"/>
                  </a:cubicBezTo>
                  <a:cubicBezTo>
                    <a:pt x="1917" y="4319"/>
                    <a:pt x="1881" y="4265"/>
                    <a:pt x="1923" y="4212"/>
                  </a:cubicBezTo>
                  <a:cubicBezTo>
                    <a:pt x="1941" y="4188"/>
                    <a:pt x="1887" y="4170"/>
                    <a:pt x="1911" y="4152"/>
                  </a:cubicBezTo>
                  <a:cubicBezTo>
                    <a:pt x="1935" y="4140"/>
                    <a:pt x="1983" y="4164"/>
                    <a:pt x="1947" y="4110"/>
                  </a:cubicBezTo>
                  <a:cubicBezTo>
                    <a:pt x="1935" y="4062"/>
                    <a:pt x="1899" y="4026"/>
                    <a:pt x="1893" y="3978"/>
                  </a:cubicBezTo>
                  <a:cubicBezTo>
                    <a:pt x="1887" y="3930"/>
                    <a:pt x="1917" y="3894"/>
                    <a:pt x="1917" y="3852"/>
                  </a:cubicBezTo>
                  <a:cubicBezTo>
                    <a:pt x="1917" y="3840"/>
                    <a:pt x="1905" y="3786"/>
                    <a:pt x="1899" y="3774"/>
                  </a:cubicBezTo>
                  <a:cubicBezTo>
                    <a:pt x="1893" y="3756"/>
                    <a:pt x="1845" y="3696"/>
                    <a:pt x="1833" y="3696"/>
                  </a:cubicBezTo>
                  <a:cubicBezTo>
                    <a:pt x="1809" y="3696"/>
                    <a:pt x="1785" y="3720"/>
                    <a:pt x="1761" y="3726"/>
                  </a:cubicBezTo>
                  <a:cubicBezTo>
                    <a:pt x="1737" y="3738"/>
                    <a:pt x="1719" y="3696"/>
                    <a:pt x="1714" y="3678"/>
                  </a:cubicBezTo>
                  <a:cubicBezTo>
                    <a:pt x="1678" y="3642"/>
                    <a:pt x="1672" y="3606"/>
                    <a:pt x="1648" y="3570"/>
                  </a:cubicBezTo>
                  <a:cubicBezTo>
                    <a:pt x="1618" y="3522"/>
                    <a:pt x="1612" y="3498"/>
                    <a:pt x="1606" y="3438"/>
                  </a:cubicBezTo>
                  <a:cubicBezTo>
                    <a:pt x="1606" y="3408"/>
                    <a:pt x="1582" y="3397"/>
                    <a:pt x="1594" y="3373"/>
                  </a:cubicBezTo>
                  <a:cubicBezTo>
                    <a:pt x="1612" y="3337"/>
                    <a:pt x="1612" y="3307"/>
                    <a:pt x="1612" y="3271"/>
                  </a:cubicBezTo>
                  <a:cubicBezTo>
                    <a:pt x="1612" y="3217"/>
                    <a:pt x="1636" y="3175"/>
                    <a:pt x="1654" y="3127"/>
                  </a:cubicBezTo>
                  <a:cubicBezTo>
                    <a:pt x="1660" y="3109"/>
                    <a:pt x="1702" y="3043"/>
                    <a:pt x="1695" y="3031"/>
                  </a:cubicBezTo>
                  <a:cubicBezTo>
                    <a:pt x="1684" y="3013"/>
                    <a:pt x="1636" y="2989"/>
                    <a:pt x="1648" y="2965"/>
                  </a:cubicBezTo>
                  <a:cubicBezTo>
                    <a:pt x="1660" y="2941"/>
                    <a:pt x="1636" y="2941"/>
                    <a:pt x="1612" y="2935"/>
                  </a:cubicBezTo>
                  <a:cubicBezTo>
                    <a:pt x="1576" y="2923"/>
                    <a:pt x="1576" y="2905"/>
                    <a:pt x="1546" y="2881"/>
                  </a:cubicBezTo>
                  <a:cubicBezTo>
                    <a:pt x="1474" y="2833"/>
                    <a:pt x="1450" y="2935"/>
                    <a:pt x="1420" y="2929"/>
                  </a:cubicBezTo>
                  <a:cubicBezTo>
                    <a:pt x="1396" y="2929"/>
                    <a:pt x="1384" y="2935"/>
                    <a:pt x="1354" y="2929"/>
                  </a:cubicBezTo>
                  <a:cubicBezTo>
                    <a:pt x="1324" y="2923"/>
                    <a:pt x="1342" y="2785"/>
                    <a:pt x="1330" y="2755"/>
                  </a:cubicBezTo>
                  <a:cubicBezTo>
                    <a:pt x="1300" y="2702"/>
                    <a:pt x="1306" y="2791"/>
                    <a:pt x="1294" y="2803"/>
                  </a:cubicBezTo>
                  <a:cubicBezTo>
                    <a:pt x="1252" y="2857"/>
                    <a:pt x="1222" y="2803"/>
                    <a:pt x="1180" y="2809"/>
                  </a:cubicBezTo>
                  <a:cubicBezTo>
                    <a:pt x="1150" y="2815"/>
                    <a:pt x="1132" y="2845"/>
                    <a:pt x="1102" y="2857"/>
                  </a:cubicBezTo>
                  <a:cubicBezTo>
                    <a:pt x="1090" y="2887"/>
                    <a:pt x="1096" y="2881"/>
                    <a:pt x="1108" y="2911"/>
                  </a:cubicBezTo>
                  <a:cubicBezTo>
                    <a:pt x="1108" y="2923"/>
                    <a:pt x="1126" y="2941"/>
                    <a:pt x="1132" y="2947"/>
                  </a:cubicBezTo>
                  <a:cubicBezTo>
                    <a:pt x="1156" y="2959"/>
                    <a:pt x="1150" y="2989"/>
                    <a:pt x="1132" y="3007"/>
                  </a:cubicBezTo>
                  <a:cubicBezTo>
                    <a:pt x="1102" y="3049"/>
                    <a:pt x="994" y="3109"/>
                    <a:pt x="941" y="3115"/>
                  </a:cubicBezTo>
                  <a:cubicBezTo>
                    <a:pt x="887" y="3127"/>
                    <a:pt x="857" y="3169"/>
                    <a:pt x="803" y="3187"/>
                  </a:cubicBezTo>
                  <a:cubicBezTo>
                    <a:pt x="773" y="3181"/>
                    <a:pt x="797" y="3127"/>
                    <a:pt x="755" y="3145"/>
                  </a:cubicBezTo>
                  <a:cubicBezTo>
                    <a:pt x="725" y="3157"/>
                    <a:pt x="683" y="3187"/>
                    <a:pt x="647" y="3175"/>
                  </a:cubicBezTo>
                  <a:cubicBezTo>
                    <a:pt x="605" y="3157"/>
                    <a:pt x="497" y="3133"/>
                    <a:pt x="461" y="3103"/>
                  </a:cubicBezTo>
                  <a:cubicBezTo>
                    <a:pt x="419" y="3073"/>
                    <a:pt x="407" y="3145"/>
                    <a:pt x="365" y="3115"/>
                  </a:cubicBezTo>
                  <a:cubicBezTo>
                    <a:pt x="353" y="3109"/>
                    <a:pt x="329" y="3091"/>
                    <a:pt x="317" y="3115"/>
                  </a:cubicBezTo>
                  <a:cubicBezTo>
                    <a:pt x="281" y="3175"/>
                    <a:pt x="233" y="3085"/>
                    <a:pt x="215" y="3073"/>
                  </a:cubicBezTo>
                  <a:cubicBezTo>
                    <a:pt x="191" y="3061"/>
                    <a:pt x="155" y="3085"/>
                    <a:pt x="131" y="308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p:spPr>
          <p:txBody>
            <a:bodyPr wrap="none" anchor="ctr"/>
            <a:lstStyle/>
            <a:p>
              <a:pPr defTabSz="2437888">
                <a:defRPr/>
              </a:pPr>
              <a:endParaRPr lang="en-US" sz="1872"/>
            </a:p>
          </p:txBody>
        </p:sp>
        <p:sp>
          <p:nvSpPr>
            <p:cNvPr id="38" name="Freeform 142"/>
            <p:cNvSpPr>
              <a:spLocks noChangeArrowheads="1"/>
            </p:cNvSpPr>
            <p:nvPr/>
          </p:nvSpPr>
          <p:spPr bwMode="auto">
            <a:xfrm>
              <a:off x="6523186" y="3847338"/>
              <a:ext cx="1247331" cy="1907231"/>
            </a:xfrm>
            <a:custGeom>
              <a:avLst/>
              <a:gdLst>
                <a:gd name="T0" fmla="*/ 2535 w 3381"/>
                <a:gd name="T1" fmla="*/ 4248 h 5166"/>
                <a:gd name="T2" fmla="*/ 2493 w 3381"/>
                <a:gd name="T3" fmla="*/ 4218 h 5166"/>
                <a:gd name="T4" fmla="*/ 2559 w 3381"/>
                <a:gd name="T5" fmla="*/ 4122 h 5166"/>
                <a:gd name="T6" fmla="*/ 2571 w 3381"/>
                <a:gd name="T7" fmla="*/ 4224 h 5166"/>
                <a:gd name="T8" fmla="*/ 1294 w 3381"/>
                <a:gd name="T9" fmla="*/ 383 h 5166"/>
                <a:gd name="T10" fmla="*/ 1175 w 3381"/>
                <a:gd name="T11" fmla="*/ 473 h 5166"/>
                <a:gd name="T12" fmla="*/ 1019 w 3381"/>
                <a:gd name="T13" fmla="*/ 389 h 5166"/>
                <a:gd name="T14" fmla="*/ 719 w 3381"/>
                <a:gd name="T15" fmla="*/ 335 h 5166"/>
                <a:gd name="T16" fmla="*/ 402 w 3381"/>
                <a:gd name="T17" fmla="*/ 712 h 5166"/>
                <a:gd name="T18" fmla="*/ 288 w 3381"/>
                <a:gd name="T19" fmla="*/ 856 h 5166"/>
                <a:gd name="T20" fmla="*/ 54 w 3381"/>
                <a:gd name="T21" fmla="*/ 904 h 5166"/>
                <a:gd name="T22" fmla="*/ 12 w 3381"/>
                <a:gd name="T23" fmla="*/ 1126 h 5166"/>
                <a:gd name="T24" fmla="*/ 24 w 3381"/>
                <a:gd name="T25" fmla="*/ 1180 h 5166"/>
                <a:gd name="T26" fmla="*/ 342 w 3381"/>
                <a:gd name="T27" fmla="*/ 1264 h 5166"/>
                <a:gd name="T28" fmla="*/ 366 w 3381"/>
                <a:gd name="T29" fmla="*/ 1516 h 5166"/>
                <a:gd name="T30" fmla="*/ 354 w 3381"/>
                <a:gd name="T31" fmla="*/ 1833 h 5166"/>
                <a:gd name="T32" fmla="*/ 264 w 3381"/>
                <a:gd name="T33" fmla="*/ 2061 h 5166"/>
                <a:gd name="T34" fmla="*/ 336 w 3381"/>
                <a:gd name="T35" fmla="*/ 2468 h 5166"/>
                <a:gd name="T36" fmla="*/ 509 w 3381"/>
                <a:gd name="T37" fmla="*/ 2582 h 5166"/>
                <a:gd name="T38" fmla="*/ 695 w 3381"/>
                <a:gd name="T39" fmla="*/ 2768 h 5166"/>
                <a:gd name="T40" fmla="*/ 815 w 3381"/>
                <a:gd name="T41" fmla="*/ 2912 h 5166"/>
                <a:gd name="T42" fmla="*/ 929 w 3381"/>
                <a:gd name="T43" fmla="*/ 3121 h 5166"/>
                <a:gd name="T44" fmla="*/ 1211 w 3381"/>
                <a:gd name="T45" fmla="*/ 3307 h 5166"/>
                <a:gd name="T46" fmla="*/ 1408 w 3381"/>
                <a:gd name="T47" fmla="*/ 3385 h 5166"/>
                <a:gd name="T48" fmla="*/ 1558 w 3381"/>
                <a:gd name="T49" fmla="*/ 3253 h 5166"/>
                <a:gd name="T50" fmla="*/ 1876 w 3381"/>
                <a:gd name="T51" fmla="*/ 3403 h 5166"/>
                <a:gd name="T52" fmla="*/ 2026 w 3381"/>
                <a:gd name="T53" fmla="*/ 3691 h 5166"/>
                <a:gd name="T54" fmla="*/ 1906 w 3381"/>
                <a:gd name="T55" fmla="*/ 3822 h 5166"/>
                <a:gd name="T56" fmla="*/ 1744 w 3381"/>
                <a:gd name="T57" fmla="*/ 4068 h 5166"/>
                <a:gd name="T58" fmla="*/ 1954 w 3381"/>
                <a:gd name="T59" fmla="*/ 4092 h 5166"/>
                <a:gd name="T60" fmla="*/ 2169 w 3381"/>
                <a:gd name="T61" fmla="*/ 4278 h 5166"/>
                <a:gd name="T62" fmla="*/ 2313 w 3381"/>
                <a:gd name="T63" fmla="*/ 4566 h 5166"/>
                <a:gd name="T64" fmla="*/ 2349 w 3381"/>
                <a:gd name="T65" fmla="*/ 4703 h 5166"/>
                <a:gd name="T66" fmla="*/ 2277 w 3381"/>
                <a:gd name="T67" fmla="*/ 5075 h 5166"/>
                <a:gd name="T68" fmla="*/ 2643 w 3381"/>
                <a:gd name="T69" fmla="*/ 5039 h 5166"/>
                <a:gd name="T70" fmla="*/ 2877 w 3381"/>
                <a:gd name="T71" fmla="*/ 4919 h 5166"/>
                <a:gd name="T72" fmla="*/ 3056 w 3381"/>
                <a:gd name="T73" fmla="*/ 4655 h 5166"/>
                <a:gd name="T74" fmla="*/ 2930 w 3381"/>
                <a:gd name="T75" fmla="*/ 4530 h 5166"/>
                <a:gd name="T76" fmla="*/ 2739 w 3381"/>
                <a:gd name="T77" fmla="*/ 4386 h 5166"/>
                <a:gd name="T78" fmla="*/ 2625 w 3381"/>
                <a:gd name="T79" fmla="*/ 4212 h 5166"/>
                <a:gd name="T80" fmla="*/ 2691 w 3381"/>
                <a:gd name="T81" fmla="*/ 4110 h 5166"/>
                <a:gd name="T82" fmla="*/ 2733 w 3381"/>
                <a:gd name="T83" fmla="*/ 3859 h 5166"/>
                <a:gd name="T84" fmla="*/ 2913 w 3381"/>
                <a:gd name="T85" fmla="*/ 3619 h 5166"/>
                <a:gd name="T86" fmla="*/ 3026 w 3381"/>
                <a:gd name="T87" fmla="*/ 3355 h 5166"/>
                <a:gd name="T88" fmla="*/ 3242 w 3381"/>
                <a:gd name="T89" fmla="*/ 3068 h 5166"/>
                <a:gd name="T90" fmla="*/ 3380 w 3381"/>
                <a:gd name="T91" fmla="*/ 2954 h 5166"/>
                <a:gd name="T92" fmla="*/ 3038 w 3381"/>
                <a:gd name="T93" fmla="*/ 2642 h 5166"/>
                <a:gd name="T94" fmla="*/ 3008 w 3381"/>
                <a:gd name="T95" fmla="*/ 2372 h 5166"/>
                <a:gd name="T96" fmla="*/ 2984 w 3381"/>
                <a:gd name="T97" fmla="*/ 2073 h 5166"/>
                <a:gd name="T98" fmla="*/ 2990 w 3381"/>
                <a:gd name="T99" fmla="*/ 1851 h 5166"/>
                <a:gd name="T100" fmla="*/ 3086 w 3381"/>
                <a:gd name="T101" fmla="*/ 1510 h 5166"/>
                <a:gd name="T102" fmla="*/ 3056 w 3381"/>
                <a:gd name="T103" fmla="*/ 1276 h 5166"/>
                <a:gd name="T104" fmla="*/ 2996 w 3381"/>
                <a:gd name="T105" fmla="*/ 994 h 5166"/>
                <a:gd name="T106" fmla="*/ 2811 w 3381"/>
                <a:gd name="T107" fmla="*/ 868 h 5166"/>
                <a:gd name="T108" fmla="*/ 2775 w 3381"/>
                <a:gd name="T109" fmla="*/ 569 h 5166"/>
                <a:gd name="T110" fmla="*/ 2811 w 3381"/>
                <a:gd name="T111" fmla="*/ 263 h 5166"/>
                <a:gd name="T112" fmla="*/ 2583 w 3381"/>
                <a:gd name="T113" fmla="*/ 227 h 5166"/>
                <a:gd name="T114" fmla="*/ 2457 w 3381"/>
                <a:gd name="T115" fmla="*/ 101 h 5166"/>
                <a:gd name="T116" fmla="*/ 2271 w 3381"/>
                <a:gd name="T117" fmla="*/ 209 h 5166"/>
                <a:gd name="T118" fmla="*/ 2104 w 3381"/>
                <a:gd name="T119" fmla="*/ 413 h 5166"/>
                <a:gd name="T120" fmla="*/ 1810 w 3381"/>
                <a:gd name="T121" fmla="*/ 473 h 5166"/>
                <a:gd name="T122" fmla="*/ 1480 w 3381"/>
                <a:gd name="T123" fmla="*/ 413 h 5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81" h="5166">
                  <a:moveTo>
                    <a:pt x="2571" y="4242"/>
                  </a:moveTo>
                  <a:lnTo>
                    <a:pt x="2571" y="4242"/>
                  </a:lnTo>
                  <a:cubicBezTo>
                    <a:pt x="2571" y="4260"/>
                    <a:pt x="2547" y="4254"/>
                    <a:pt x="2535" y="4248"/>
                  </a:cubicBezTo>
                  <a:cubicBezTo>
                    <a:pt x="2529" y="4248"/>
                    <a:pt x="2517" y="4242"/>
                    <a:pt x="2511" y="4242"/>
                  </a:cubicBezTo>
                  <a:cubicBezTo>
                    <a:pt x="2505" y="4242"/>
                    <a:pt x="2493" y="4236"/>
                    <a:pt x="2487" y="4236"/>
                  </a:cubicBezTo>
                  <a:cubicBezTo>
                    <a:pt x="2487" y="4224"/>
                    <a:pt x="2493" y="4218"/>
                    <a:pt x="2493" y="4218"/>
                  </a:cubicBezTo>
                  <a:cubicBezTo>
                    <a:pt x="2505" y="4200"/>
                    <a:pt x="2499" y="4182"/>
                    <a:pt x="2505" y="4170"/>
                  </a:cubicBezTo>
                  <a:cubicBezTo>
                    <a:pt x="2511" y="4158"/>
                    <a:pt x="2517" y="4122"/>
                    <a:pt x="2529" y="4116"/>
                  </a:cubicBezTo>
                  <a:cubicBezTo>
                    <a:pt x="2541" y="4116"/>
                    <a:pt x="2547" y="4122"/>
                    <a:pt x="2559" y="4122"/>
                  </a:cubicBezTo>
                  <a:cubicBezTo>
                    <a:pt x="2571" y="4122"/>
                    <a:pt x="2577" y="4122"/>
                    <a:pt x="2589" y="4122"/>
                  </a:cubicBezTo>
                  <a:cubicBezTo>
                    <a:pt x="2589" y="4140"/>
                    <a:pt x="2583" y="4152"/>
                    <a:pt x="2577" y="4170"/>
                  </a:cubicBezTo>
                  <a:cubicBezTo>
                    <a:pt x="2577" y="4188"/>
                    <a:pt x="2577" y="4206"/>
                    <a:pt x="2571" y="4224"/>
                  </a:cubicBezTo>
                  <a:cubicBezTo>
                    <a:pt x="2571" y="4242"/>
                    <a:pt x="2571" y="4242"/>
                    <a:pt x="2571" y="4242"/>
                  </a:cubicBezTo>
                  <a:close/>
                  <a:moveTo>
                    <a:pt x="1294" y="383"/>
                  </a:moveTo>
                  <a:lnTo>
                    <a:pt x="1294" y="383"/>
                  </a:lnTo>
                  <a:lnTo>
                    <a:pt x="1294" y="383"/>
                  </a:lnTo>
                  <a:cubicBezTo>
                    <a:pt x="1270" y="389"/>
                    <a:pt x="1235" y="395"/>
                    <a:pt x="1217" y="413"/>
                  </a:cubicBezTo>
                  <a:cubicBezTo>
                    <a:pt x="1205" y="431"/>
                    <a:pt x="1199" y="455"/>
                    <a:pt x="1175" y="473"/>
                  </a:cubicBezTo>
                  <a:cubicBezTo>
                    <a:pt x="1163" y="479"/>
                    <a:pt x="1133" y="473"/>
                    <a:pt x="1121" y="473"/>
                  </a:cubicBezTo>
                  <a:cubicBezTo>
                    <a:pt x="1097" y="473"/>
                    <a:pt x="1067" y="461"/>
                    <a:pt x="1061" y="437"/>
                  </a:cubicBezTo>
                  <a:cubicBezTo>
                    <a:pt x="1055" y="401"/>
                    <a:pt x="1073" y="389"/>
                    <a:pt x="1019" y="389"/>
                  </a:cubicBezTo>
                  <a:cubicBezTo>
                    <a:pt x="971" y="401"/>
                    <a:pt x="953" y="431"/>
                    <a:pt x="899" y="413"/>
                  </a:cubicBezTo>
                  <a:cubicBezTo>
                    <a:pt x="863" y="401"/>
                    <a:pt x="845" y="353"/>
                    <a:pt x="815" y="347"/>
                  </a:cubicBezTo>
                  <a:cubicBezTo>
                    <a:pt x="773" y="335"/>
                    <a:pt x="761" y="353"/>
                    <a:pt x="719" y="335"/>
                  </a:cubicBezTo>
                  <a:cubicBezTo>
                    <a:pt x="641" y="293"/>
                    <a:pt x="557" y="503"/>
                    <a:pt x="587" y="563"/>
                  </a:cubicBezTo>
                  <a:cubicBezTo>
                    <a:pt x="623" y="641"/>
                    <a:pt x="563" y="659"/>
                    <a:pt x="492" y="659"/>
                  </a:cubicBezTo>
                  <a:cubicBezTo>
                    <a:pt x="444" y="659"/>
                    <a:pt x="444" y="701"/>
                    <a:pt x="402" y="712"/>
                  </a:cubicBezTo>
                  <a:lnTo>
                    <a:pt x="402" y="712"/>
                  </a:lnTo>
                  <a:cubicBezTo>
                    <a:pt x="378" y="767"/>
                    <a:pt x="378" y="767"/>
                    <a:pt x="378" y="767"/>
                  </a:cubicBezTo>
                  <a:cubicBezTo>
                    <a:pt x="348" y="796"/>
                    <a:pt x="306" y="820"/>
                    <a:pt x="288" y="856"/>
                  </a:cubicBezTo>
                  <a:cubicBezTo>
                    <a:pt x="264" y="898"/>
                    <a:pt x="252" y="898"/>
                    <a:pt x="210" y="904"/>
                  </a:cubicBezTo>
                  <a:cubicBezTo>
                    <a:pt x="138" y="922"/>
                    <a:pt x="138" y="922"/>
                    <a:pt x="138" y="922"/>
                  </a:cubicBezTo>
                  <a:cubicBezTo>
                    <a:pt x="120" y="928"/>
                    <a:pt x="66" y="898"/>
                    <a:pt x="54" y="904"/>
                  </a:cubicBezTo>
                  <a:cubicBezTo>
                    <a:pt x="36" y="916"/>
                    <a:pt x="66" y="976"/>
                    <a:pt x="30" y="1000"/>
                  </a:cubicBezTo>
                  <a:cubicBezTo>
                    <a:pt x="18" y="1012"/>
                    <a:pt x="36" y="1042"/>
                    <a:pt x="36" y="1060"/>
                  </a:cubicBezTo>
                  <a:cubicBezTo>
                    <a:pt x="42" y="1084"/>
                    <a:pt x="24" y="1102"/>
                    <a:pt x="12" y="1126"/>
                  </a:cubicBezTo>
                  <a:cubicBezTo>
                    <a:pt x="0" y="1180"/>
                    <a:pt x="0" y="1180"/>
                    <a:pt x="0" y="1180"/>
                  </a:cubicBezTo>
                  <a:lnTo>
                    <a:pt x="0" y="1180"/>
                  </a:lnTo>
                  <a:cubicBezTo>
                    <a:pt x="6" y="1180"/>
                    <a:pt x="18" y="1180"/>
                    <a:pt x="24" y="1180"/>
                  </a:cubicBezTo>
                  <a:cubicBezTo>
                    <a:pt x="84" y="1180"/>
                    <a:pt x="222" y="1078"/>
                    <a:pt x="264" y="1102"/>
                  </a:cubicBezTo>
                  <a:cubicBezTo>
                    <a:pt x="282" y="1108"/>
                    <a:pt x="336" y="1174"/>
                    <a:pt x="342" y="1186"/>
                  </a:cubicBezTo>
                  <a:cubicBezTo>
                    <a:pt x="360" y="1216"/>
                    <a:pt x="354" y="1234"/>
                    <a:pt x="342" y="1264"/>
                  </a:cubicBezTo>
                  <a:cubicBezTo>
                    <a:pt x="336" y="1282"/>
                    <a:pt x="324" y="1378"/>
                    <a:pt x="336" y="1390"/>
                  </a:cubicBezTo>
                  <a:cubicBezTo>
                    <a:pt x="354" y="1402"/>
                    <a:pt x="366" y="1420"/>
                    <a:pt x="348" y="1444"/>
                  </a:cubicBezTo>
                  <a:cubicBezTo>
                    <a:pt x="336" y="1468"/>
                    <a:pt x="360" y="1497"/>
                    <a:pt x="366" y="1516"/>
                  </a:cubicBezTo>
                  <a:cubicBezTo>
                    <a:pt x="384" y="1551"/>
                    <a:pt x="336" y="1569"/>
                    <a:pt x="360" y="1617"/>
                  </a:cubicBezTo>
                  <a:cubicBezTo>
                    <a:pt x="372" y="1647"/>
                    <a:pt x="378" y="1677"/>
                    <a:pt x="378" y="1707"/>
                  </a:cubicBezTo>
                  <a:cubicBezTo>
                    <a:pt x="378" y="1761"/>
                    <a:pt x="336" y="1785"/>
                    <a:pt x="354" y="1833"/>
                  </a:cubicBezTo>
                  <a:cubicBezTo>
                    <a:pt x="360" y="1857"/>
                    <a:pt x="360" y="1887"/>
                    <a:pt x="360" y="1911"/>
                  </a:cubicBezTo>
                  <a:cubicBezTo>
                    <a:pt x="354" y="1923"/>
                    <a:pt x="306" y="1989"/>
                    <a:pt x="300" y="1995"/>
                  </a:cubicBezTo>
                  <a:cubicBezTo>
                    <a:pt x="282" y="2031"/>
                    <a:pt x="258" y="1995"/>
                    <a:pt x="264" y="2061"/>
                  </a:cubicBezTo>
                  <a:cubicBezTo>
                    <a:pt x="264" y="2091"/>
                    <a:pt x="246" y="2115"/>
                    <a:pt x="222" y="2127"/>
                  </a:cubicBezTo>
                  <a:cubicBezTo>
                    <a:pt x="144" y="2163"/>
                    <a:pt x="354" y="2312"/>
                    <a:pt x="306" y="2378"/>
                  </a:cubicBezTo>
                  <a:cubicBezTo>
                    <a:pt x="264" y="2426"/>
                    <a:pt x="246" y="2462"/>
                    <a:pt x="336" y="2468"/>
                  </a:cubicBezTo>
                  <a:cubicBezTo>
                    <a:pt x="372" y="2468"/>
                    <a:pt x="372" y="2480"/>
                    <a:pt x="366" y="2510"/>
                  </a:cubicBezTo>
                  <a:cubicBezTo>
                    <a:pt x="360" y="2546"/>
                    <a:pt x="384" y="2552"/>
                    <a:pt x="408" y="2570"/>
                  </a:cubicBezTo>
                  <a:cubicBezTo>
                    <a:pt x="420" y="2588"/>
                    <a:pt x="485" y="2576"/>
                    <a:pt x="509" y="2582"/>
                  </a:cubicBezTo>
                  <a:cubicBezTo>
                    <a:pt x="533" y="2594"/>
                    <a:pt x="545" y="2624"/>
                    <a:pt x="563" y="2642"/>
                  </a:cubicBezTo>
                  <a:cubicBezTo>
                    <a:pt x="593" y="2666"/>
                    <a:pt x="641" y="2588"/>
                    <a:pt x="653" y="2666"/>
                  </a:cubicBezTo>
                  <a:cubicBezTo>
                    <a:pt x="659" y="2696"/>
                    <a:pt x="677" y="2750"/>
                    <a:pt x="695" y="2768"/>
                  </a:cubicBezTo>
                  <a:cubicBezTo>
                    <a:pt x="719" y="2780"/>
                    <a:pt x="731" y="2792"/>
                    <a:pt x="749" y="2816"/>
                  </a:cubicBezTo>
                  <a:cubicBezTo>
                    <a:pt x="755" y="2828"/>
                    <a:pt x="749" y="2846"/>
                    <a:pt x="761" y="2858"/>
                  </a:cubicBezTo>
                  <a:cubicBezTo>
                    <a:pt x="779" y="2876"/>
                    <a:pt x="809" y="2882"/>
                    <a:pt x="815" y="2912"/>
                  </a:cubicBezTo>
                  <a:cubicBezTo>
                    <a:pt x="815" y="2936"/>
                    <a:pt x="809" y="2984"/>
                    <a:pt x="839" y="2996"/>
                  </a:cubicBezTo>
                  <a:cubicBezTo>
                    <a:pt x="881" y="3013"/>
                    <a:pt x="917" y="3032"/>
                    <a:pt x="959" y="3044"/>
                  </a:cubicBezTo>
                  <a:cubicBezTo>
                    <a:pt x="983" y="3050"/>
                    <a:pt x="923" y="3103"/>
                    <a:pt x="929" y="3121"/>
                  </a:cubicBezTo>
                  <a:cubicBezTo>
                    <a:pt x="929" y="3139"/>
                    <a:pt x="983" y="3145"/>
                    <a:pt x="983" y="3181"/>
                  </a:cubicBezTo>
                  <a:cubicBezTo>
                    <a:pt x="1001" y="3325"/>
                    <a:pt x="1043" y="3223"/>
                    <a:pt x="1127" y="3229"/>
                  </a:cubicBezTo>
                  <a:cubicBezTo>
                    <a:pt x="1169" y="3235"/>
                    <a:pt x="1169" y="3301"/>
                    <a:pt x="1211" y="3307"/>
                  </a:cubicBezTo>
                  <a:cubicBezTo>
                    <a:pt x="1235" y="3313"/>
                    <a:pt x="1276" y="3295"/>
                    <a:pt x="1300" y="3313"/>
                  </a:cubicBezTo>
                  <a:cubicBezTo>
                    <a:pt x="1331" y="3343"/>
                    <a:pt x="1331" y="3355"/>
                    <a:pt x="1372" y="3373"/>
                  </a:cubicBezTo>
                  <a:cubicBezTo>
                    <a:pt x="1384" y="3373"/>
                    <a:pt x="1402" y="3379"/>
                    <a:pt x="1408" y="3385"/>
                  </a:cubicBezTo>
                  <a:cubicBezTo>
                    <a:pt x="1408" y="3391"/>
                    <a:pt x="1426" y="3403"/>
                    <a:pt x="1426" y="3397"/>
                  </a:cubicBezTo>
                  <a:cubicBezTo>
                    <a:pt x="1450" y="3385"/>
                    <a:pt x="1546" y="3277"/>
                    <a:pt x="1552" y="3253"/>
                  </a:cubicBezTo>
                  <a:cubicBezTo>
                    <a:pt x="1558" y="3247"/>
                    <a:pt x="1558" y="3253"/>
                    <a:pt x="1558" y="3253"/>
                  </a:cubicBezTo>
                  <a:cubicBezTo>
                    <a:pt x="1558" y="3283"/>
                    <a:pt x="1654" y="3385"/>
                    <a:pt x="1684" y="3409"/>
                  </a:cubicBezTo>
                  <a:cubicBezTo>
                    <a:pt x="1744" y="3457"/>
                    <a:pt x="1768" y="3421"/>
                    <a:pt x="1810" y="3385"/>
                  </a:cubicBezTo>
                  <a:cubicBezTo>
                    <a:pt x="1846" y="3355"/>
                    <a:pt x="1852" y="3379"/>
                    <a:pt x="1876" y="3403"/>
                  </a:cubicBezTo>
                  <a:cubicBezTo>
                    <a:pt x="1906" y="3445"/>
                    <a:pt x="1936" y="3487"/>
                    <a:pt x="1984" y="3511"/>
                  </a:cubicBezTo>
                  <a:cubicBezTo>
                    <a:pt x="2050" y="3547"/>
                    <a:pt x="2043" y="3535"/>
                    <a:pt x="2043" y="3613"/>
                  </a:cubicBezTo>
                  <a:cubicBezTo>
                    <a:pt x="2038" y="3637"/>
                    <a:pt x="2043" y="3667"/>
                    <a:pt x="2026" y="3691"/>
                  </a:cubicBezTo>
                  <a:cubicBezTo>
                    <a:pt x="2008" y="3703"/>
                    <a:pt x="2002" y="3709"/>
                    <a:pt x="1978" y="3703"/>
                  </a:cubicBezTo>
                  <a:cubicBezTo>
                    <a:pt x="1942" y="3685"/>
                    <a:pt x="1936" y="3715"/>
                    <a:pt x="1942" y="3745"/>
                  </a:cubicBezTo>
                  <a:cubicBezTo>
                    <a:pt x="1948" y="3775"/>
                    <a:pt x="1918" y="3799"/>
                    <a:pt x="1906" y="3822"/>
                  </a:cubicBezTo>
                  <a:cubicBezTo>
                    <a:pt x="1870" y="3859"/>
                    <a:pt x="1828" y="3864"/>
                    <a:pt x="1792" y="3900"/>
                  </a:cubicBezTo>
                  <a:cubicBezTo>
                    <a:pt x="1768" y="3936"/>
                    <a:pt x="1786" y="3978"/>
                    <a:pt x="1768" y="4014"/>
                  </a:cubicBezTo>
                  <a:cubicBezTo>
                    <a:pt x="1756" y="4032"/>
                    <a:pt x="1732" y="4050"/>
                    <a:pt x="1744" y="4068"/>
                  </a:cubicBezTo>
                  <a:cubicBezTo>
                    <a:pt x="1750" y="4092"/>
                    <a:pt x="1786" y="4080"/>
                    <a:pt x="1804" y="4074"/>
                  </a:cubicBezTo>
                  <a:cubicBezTo>
                    <a:pt x="1852" y="4056"/>
                    <a:pt x="1852" y="4098"/>
                    <a:pt x="1900" y="4092"/>
                  </a:cubicBezTo>
                  <a:cubicBezTo>
                    <a:pt x="1918" y="4092"/>
                    <a:pt x="1936" y="4086"/>
                    <a:pt x="1954" y="4092"/>
                  </a:cubicBezTo>
                  <a:cubicBezTo>
                    <a:pt x="1978" y="4110"/>
                    <a:pt x="1972" y="4122"/>
                    <a:pt x="1984" y="4146"/>
                  </a:cubicBezTo>
                  <a:cubicBezTo>
                    <a:pt x="1990" y="4158"/>
                    <a:pt x="2002" y="4158"/>
                    <a:pt x="2008" y="4170"/>
                  </a:cubicBezTo>
                  <a:cubicBezTo>
                    <a:pt x="2043" y="4206"/>
                    <a:pt x="2109" y="4290"/>
                    <a:pt x="2169" y="4278"/>
                  </a:cubicBezTo>
                  <a:cubicBezTo>
                    <a:pt x="2235" y="4266"/>
                    <a:pt x="2259" y="4302"/>
                    <a:pt x="2229" y="4362"/>
                  </a:cubicBezTo>
                  <a:cubicBezTo>
                    <a:pt x="2211" y="4404"/>
                    <a:pt x="2223" y="4422"/>
                    <a:pt x="2229" y="4464"/>
                  </a:cubicBezTo>
                  <a:cubicBezTo>
                    <a:pt x="2241" y="4512"/>
                    <a:pt x="2301" y="4518"/>
                    <a:pt x="2313" y="4566"/>
                  </a:cubicBezTo>
                  <a:cubicBezTo>
                    <a:pt x="2313" y="4578"/>
                    <a:pt x="2325" y="4595"/>
                    <a:pt x="2331" y="4608"/>
                  </a:cubicBezTo>
                  <a:cubicBezTo>
                    <a:pt x="2337" y="4619"/>
                    <a:pt x="2331" y="4631"/>
                    <a:pt x="2331" y="4643"/>
                  </a:cubicBezTo>
                  <a:cubicBezTo>
                    <a:pt x="2319" y="4667"/>
                    <a:pt x="2343" y="4679"/>
                    <a:pt x="2349" y="4703"/>
                  </a:cubicBezTo>
                  <a:cubicBezTo>
                    <a:pt x="2367" y="4757"/>
                    <a:pt x="2355" y="4841"/>
                    <a:pt x="2421" y="4841"/>
                  </a:cubicBezTo>
                  <a:cubicBezTo>
                    <a:pt x="2421" y="4847"/>
                    <a:pt x="2337" y="4919"/>
                    <a:pt x="2325" y="4943"/>
                  </a:cubicBezTo>
                  <a:cubicBezTo>
                    <a:pt x="2307" y="4967"/>
                    <a:pt x="2265" y="5045"/>
                    <a:pt x="2277" y="5075"/>
                  </a:cubicBezTo>
                  <a:cubicBezTo>
                    <a:pt x="2325" y="5063"/>
                    <a:pt x="2457" y="4967"/>
                    <a:pt x="2493" y="5015"/>
                  </a:cubicBezTo>
                  <a:cubicBezTo>
                    <a:pt x="2511" y="5039"/>
                    <a:pt x="2529" y="5069"/>
                    <a:pt x="2565" y="5057"/>
                  </a:cubicBezTo>
                  <a:cubicBezTo>
                    <a:pt x="2595" y="5045"/>
                    <a:pt x="2601" y="5015"/>
                    <a:pt x="2643" y="5039"/>
                  </a:cubicBezTo>
                  <a:cubicBezTo>
                    <a:pt x="2691" y="5063"/>
                    <a:pt x="2583" y="5147"/>
                    <a:pt x="2691" y="5153"/>
                  </a:cubicBezTo>
                  <a:cubicBezTo>
                    <a:pt x="2793" y="5165"/>
                    <a:pt x="2811" y="5117"/>
                    <a:pt x="2829" y="5033"/>
                  </a:cubicBezTo>
                  <a:cubicBezTo>
                    <a:pt x="2835" y="4985"/>
                    <a:pt x="2871" y="4961"/>
                    <a:pt x="2877" y="4919"/>
                  </a:cubicBezTo>
                  <a:cubicBezTo>
                    <a:pt x="2889" y="4877"/>
                    <a:pt x="2889" y="4841"/>
                    <a:pt x="2919" y="4805"/>
                  </a:cubicBezTo>
                  <a:cubicBezTo>
                    <a:pt x="2942" y="4781"/>
                    <a:pt x="3014" y="4757"/>
                    <a:pt x="3014" y="4715"/>
                  </a:cubicBezTo>
                  <a:cubicBezTo>
                    <a:pt x="3014" y="4679"/>
                    <a:pt x="3044" y="4685"/>
                    <a:pt x="3056" y="4655"/>
                  </a:cubicBezTo>
                  <a:cubicBezTo>
                    <a:pt x="3068" y="4595"/>
                    <a:pt x="2996" y="4661"/>
                    <a:pt x="2990" y="4619"/>
                  </a:cubicBezTo>
                  <a:cubicBezTo>
                    <a:pt x="2990" y="4608"/>
                    <a:pt x="2996" y="4578"/>
                    <a:pt x="2990" y="4566"/>
                  </a:cubicBezTo>
                  <a:cubicBezTo>
                    <a:pt x="2978" y="4548"/>
                    <a:pt x="2942" y="4554"/>
                    <a:pt x="2930" y="4530"/>
                  </a:cubicBezTo>
                  <a:cubicBezTo>
                    <a:pt x="2889" y="4470"/>
                    <a:pt x="2829" y="4470"/>
                    <a:pt x="2763" y="4452"/>
                  </a:cubicBezTo>
                  <a:cubicBezTo>
                    <a:pt x="2763" y="4440"/>
                    <a:pt x="2763" y="4440"/>
                    <a:pt x="2763" y="4440"/>
                  </a:cubicBezTo>
                  <a:cubicBezTo>
                    <a:pt x="2775" y="4422"/>
                    <a:pt x="2757" y="4398"/>
                    <a:pt x="2739" y="4386"/>
                  </a:cubicBezTo>
                  <a:cubicBezTo>
                    <a:pt x="2715" y="4368"/>
                    <a:pt x="2745" y="4350"/>
                    <a:pt x="2745" y="4332"/>
                  </a:cubicBezTo>
                  <a:cubicBezTo>
                    <a:pt x="2745" y="4320"/>
                    <a:pt x="2745" y="4308"/>
                    <a:pt x="2745" y="4296"/>
                  </a:cubicBezTo>
                  <a:cubicBezTo>
                    <a:pt x="2745" y="4212"/>
                    <a:pt x="2679" y="4248"/>
                    <a:pt x="2625" y="4212"/>
                  </a:cubicBezTo>
                  <a:cubicBezTo>
                    <a:pt x="2595" y="4188"/>
                    <a:pt x="2661" y="4188"/>
                    <a:pt x="2661" y="4158"/>
                  </a:cubicBezTo>
                  <a:cubicBezTo>
                    <a:pt x="2661" y="4146"/>
                    <a:pt x="2643" y="4134"/>
                    <a:pt x="2667" y="4134"/>
                  </a:cubicBezTo>
                  <a:cubicBezTo>
                    <a:pt x="2685" y="4134"/>
                    <a:pt x="2703" y="4128"/>
                    <a:pt x="2691" y="4110"/>
                  </a:cubicBezTo>
                  <a:cubicBezTo>
                    <a:pt x="2709" y="4098"/>
                    <a:pt x="2751" y="4074"/>
                    <a:pt x="2763" y="4056"/>
                  </a:cubicBezTo>
                  <a:cubicBezTo>
                    <a:pt x="2781" y="4026"/>
                    <a:pt x="2769" y="4008"/>
                    <a:pt x="2763" y="3984"/>
                  </a:cubicBezTo>
                  <a:cubicBezTo>
                    <a:pt x="2751" y="3924"/>
                    <a:pt x="2775" y="3900"/>
                    <a:pt x="2733" y="3859"/>
                  </a:cubicBezTo>
                  <a:cubicBezTo>
                    <a:pt x="2703" y="3822"/>
                    <a:pt x="2721" y="3787"/>
                    <a:pt x="2727" y="3751"/>
                  </a:cubicBezTo>
                  <a:cubicBezTo>
                    <a:pt x="2733" y="3733"/>
                    <a:pt x="2757" y="3715"/>
                    <a:pt x="2751" y="3703"/>
                  </a:cubicBezTo>
                  <a:cubicBezTo>
                    <a:pt x="2781" y="3679"/>
                    <a:pt x="2877" y="3613"/>
                    <a:pt x="2913" y="3619"/>
                  </a:cubicBezTo>
                  <a:cubicBezTo>
                    <a:pt x="2984" y="3631"/>
                    <a:pt x="3020" y="3643"/>
                    <a:pt x="3020" y="3553"/>
                  </a:cubicBezTo>
                  <a:cubicBezTo>
                    <a:pt x="3020" y="3523"/>
                    <a:pt x="3026" y="3505"/>
                    <a:pt x="3050" y="3481"/>
                  </a:cubicBezTo>
                  <a:cubicBezTo>
                    <a:pt x="3068" y="3463"/>
                    <a:pt x="3038" y="3379"/>
                    <a:pt x="3026" y="3355"/>
                  </a:cubicBezTo>
                  <a:cubicBezTo>
                    <a:pt x="3008" y="3289"/>
                    <a:pt x="2978" y="3271"/>
                    <a:pt x="3044" y="3241"/>
                  </a:cubicBezTo>
                  <a:cubicBezTo>
                    <a:pt x="3080" y="3223"/>
                    <a:pt x="3140" y="3175"/>
                    <a:pt x="3170" y="3169"/>
                  </a:cubicBezTo>
                  <a:cubicBezTo>
                    <a:pt x="3212" y="3169"/>
                    <a:pt x="3218" y="3092"/>
                    <a:pt x="3242" y="3068"/>
                  </a:cubicBezTo>
                  <a:cubicBezTo>
                    <a:pt x="3272" y="3020"/>
                    <a:pt x="3320" y="3013"/>
                    <a:pt x="3362" y="2984"/>
                  </a:cubicBezTo>
                  <a:cubicBezTo>
                    <a:pt x="3374" y="2972"/>
                    <a:pt x="3374" y="2960"/>
                    <a:pt x="3380" y="2954"/>
                  </a:cubicBezTo>
                  <a:lnTo>
                    <a:pt x="3380" y="2954"/>
                  </a:lnTo>
                  <a:cubicBezTo>
                    <a:pt x="3332" y="2930"/>
                    <a:pt x="3236" y="2870"/>
                    <a:pt x="3224" y="2816"/>
                  </a:cubicBezTo>
                  <a:cubicBezTo>
                    <a:pt x="3212" y="2762"/>
                    <a:pt x="3188" y="2726"/>
                    <a:pt x="3128" y="2702"/>
                  </a:cubicBezTo>
                  <a:cubicBezTo>
                    <a:pt x="3086" y="2690"/>
                    <a:pt x="3068" y="2678"/>
                    <a:pt x="3038" y="2642"/>
                  </a:cubicBezTo>
                  <a:cubicBezTo>
                    <a:pt x="3038" y="2624"/>
                    <a:pt x="3032" y="2588"/>
                    <a:pt x="3020" y="2570"/>
                  </a:cubicBezTo>
                  <a:cubicBezTo>
                    <a:pt x="3008" y="2552"/>
                    <a:pt x="2978" y="2540"/>
                    <a:pt x="2990" y="2504"/>
                  </a:cubicBezTo>
                  <a:cubicBezTo>
                    <a:pt x="3002" y="2456"/>
                    <a:pt x="3008" y="2426"/>
                    <a:pt x="3008" y="2372"/>
                  </a:cubicBezTo>
                  <a:cubicBezTo>
                    <a:pt x="3008" y="2325"/>
                    <a:pt x="2972" y="2330"/>
                    <a:pt x="2954" y="2294"/>
                  </a:cubicBezTo>
                  <a:cubicBezTo>
                    <a:pt x="2948" y="2270"/>
                    <a:pt x="2942" y="2246"/>
                    <a:pt x="2937" y="2229"/>
                  </a:cubicBezTo>
                  <a:cubicBezTo>
                    <a:pt x="2906" y="2139"/>
                    <a:pt x="2966" y="2139"/>
                    <a:pt x="2984" y="2073"/>
                  </a:cubicBezTo>
                  <a:cubicBezTo>
                    <a:pt x="2990" y="2049"/>
                    <a:pt x="2996" y="2031"/>
                    <a:pt x="2990" y="2007"/>
                  </a:cubicBezTo>
                  <a:cubicBezTo>
                    <a:pt x="2990" y="1989"/>
                    <a:pt x="2961" y="1977"/>
                    <a:pt x="2954" y="1959"/>
                  </a:cubicBezTo>
                  <a:cubicBezTo>
                    <a:pt x="2954" y="1947"/>
                    <a:pt x="2984" y="1857"/>
                    <a:pt x="2990" y="1851"/>
                  </a:cubicBezTo>
                  <a:cubicBezTo>
                    <a:pt x="3008" y="1833"/>
                    <a:pt x="3044" y="1815"/>
                    <a:pt x="3056" y="1797"/>
                  </a:cubicBezTo>
                  <a:cubicBezTo>
                    <a:pt x="3080" y="1773"/>
                    <a:pt x="3080" y="1707"/>
                    <a:pt x="3080" y="1677"/>
                  </a:cubicBezTo>
                  <a:cubicBezTo>
                    <a:pt x="3080" y="1617"/>
                    <a:pt x="3044" y="1563"/>
                    <a:pt x="3086" y="1510"/>
                  </a:cubicBezTo>
                  <a:cubicBezTo>
                    <a:pt x="3104" y="1486"/>
                    <a:pt x="3050" y="1468"/>
                    <a:pt x="3074" y="1450"/>
                  </a:cubicBezTo>
                  <a:cubicBezTo>
                    <a:pt x="3098" y="1438"/>
                    <a:pt x="3146" y="1462"/>
                    <a:pt x="3110" y="1408"/>
                  </a:cubicBezTo>
                  <a:cubicBezTo>
                    <a:pt x="3098" y="1360"/>
                    <a:pt x="3062" y="1324"/>
                    <a:pt x="3056" y="1276"/>
                  </a:cubicBezTo>
                  <a:cubicBezTo>
                    <a:pt x="3050" y="1228"/>
                    <a:pt x="3080" y="1192"/>
                    <a:pt x="3080" y="1150"/>
                  </a:cubicBezTo>
                  <a:cubicBezTo>
                    <a:pt x="3080" y="1138"/>
                    <a:pt x="3068" y="1084"/>
                    <a:pt x="3062" y="1072"/>
                  </a:cubicBezTo>
                  <a:cubicBezTo>
                    <a:pt x="3056" y="1054"/>
                    <a:pt x="3008" y="994"/>
                    <a:pt x="2996" y="994"/>
                  </a:cubicBezTo>
                  <a:cubicBezTo>
                    <a:pt x="2972" y="994"/>
                    <a:pt x="2948" y="1018"/>
                    <a:pt x="2924" y="1024"/>
                  </a:cubicBezTo>
                  <a:cubicBezTo>
                    <a:pt x="2900" y="1036"/>
                    <a:pt x="2882" y="994"/>
                    <a:pt x="2877" y="976"/>
                  </a:cubicBezTo>
                  <a:cubicBezTo>
                    <a:pt x="2841" y="940"/>
                    <a:pt x="2835" y="904"/>
                    <a:pt x="2811" y="868"/>
                  </a:cubicBezTo>
                  <a:cubicBezTo>
                    <a:pt x="2781" y="820"/>
                    <a:pt x="2775" y="796"/>
                    <a:pt x="2769" y="736"/>
                  </a:cubicBezTo>
                  <a:cubicBezTo>
                    <a:pt x="2769" y="706"/>
                    <a:pt x="2745" y="695"/>
                    <a:pt x="2757" y="671"/>
                  </a:cubicBezTo>
                  <a:cubicBezTo>
                    <a:pt x="2775" y="635"/>
                    <a:pt x="2775" y="605"/>
                    <a:pt x="2775" y="569"/>
                  </a:cubicBezTo>
                  <a:cubicBezTo>
                    <a:pt x="2775" y="515"/>
                    <a:pt x="2799" y="473"/>
                    <a:pt x="2817" y="425"/>
                  </a:cubicBezTo>
                  <a:cubicBezTo>
                    <a:pt x="2823" y="407"/>
                    <a:pt x="2865" y="341"/>
                    <a:pt x="2858" y="329"/>
                  </a:cubicBezTo>
                  <a:cubicBezTo>
                    <a:pt x="2847" y="311"/>
                    <a:pt x="2799" y="287"/>
                    <a:pt x="2811" y="263"/>
                  </a:cubicBezTo>
                  <a:cubicBezTo>
                    <a:pt x="2823" y="239"/>
                    <a:pt x="2799" y="239"/>
                    <a:pt x="2775" y="233"/>
                  </a:cubicBezTo>
                  <a:cubicBezTo>
                    <a:pt x="2739" y="221"/>
                    <a:pt x="2739" y="203"/>
                    <a:pt x="2709" y="179"/>
                  </a:cubicBezTo>
                  <a:cubicBezTo>
                    <a:pt x="2637" y="131"/>
                    <a:pt x="2613" y="233"/>
                    <a:pt x="2583" y="227"/>
                  </a:cubicBezTo>
                  <a:cubicBezTo>
                    <a:pt x="2559" y="227"/>
                    <a:pt x="2547" y="233"/>
                    <a:pt x="2517" y="227"/>
                  </a:cubicBezTo>
                  <a:cubicBezTo>
                    <a:pt x="2487" y="221"/>
                    <a:pt x="2505" y="83"/>
                    <a:pt x="2493" y="53"/>
                  </a:cubicBezTo>
                  <a:cubicBezTo>
                    <a:pt x="2463" y="0"/>
                    <a:pt x="2469" y="89"/>
                    <a:pt x="2457" y="101"/>
                  </a:cubicBezTo>
                  <a:cubicBezTo>
                    <a:pt x="2415" y="155"/>
                    <a:pt x="2385" y="101"/>
                    <a:pt x="2343" y="107"/>
                  </a:cubicBezTo>
                  <a:cubicBezTo>
                    <a:pt x="2313" y="113"/>
                    <a:pt x="2295" y="143"/>
                    <a:pt x="2265" y="155"/>
                  </a:cubicBezTo>
                  <a:cubicBezTo>
                    <a:pt x="2253" y="185"/>
                    <a:pt x="2259" y="179"/>
                    <a:pt x="2271" y="209"/>
                  </a:cubicBezTo>
                  <a:cubicBezTo>
                    <a:pt x="2271" y="221"/>
                    <a:pt x="2289" y="239"/>
                    <a:pt x="2295" y="245"/>
                  </a:cubicBezTo>
                  <a:cubicBezTo>
                    <a:pt x="2319" y="257"/>
                    <a:pt x="2313" y="287"/>
                    <a:pt x="2295" y="305"/>
                  </a:cubicBezTo>
                  <a:cubicBezTo>
                    <a:pt x="2265" y="347"/>
                    <a:pt x="2157" y="407"/>
                    <a:pt x="2104" y="413"/>
                  </a:cubicBezTo>
                  <a:cubicBezTo>
                    <a:pt x="2050" y="425"/>
                    <a:pt x="2020" y="467"/>
                    <a:pt x="1966" y="485"/>
                  </a:cubicBezTo>
                  <a:cubicBezTo>
                    <a:pt x="1936" y="479"/>
                    <a:pt x="1960" y="425"/>
                    <a:pt x="1918" y="443"/>
                  </a:cubicBezTo>
                  <a:cubicBezTo>
                    <a:pt x="1888" y="455"/>
                    <a:pt x="1846" y="485"/>
                    <a:pt x="1810" y="473"/>
                  </a:cubicBezTo>
                  <a:cubicBezTo>
                    <a:pt x="1768" y="455"/>
                    <a:pt x="1660" y="431"/>
                    <a:pt x="1624" y="401"/>
                  </a:cubicBezTo>
                  <a:cubicBezTo>
                    <a:pt x="1582" y="371"/>
                    <a:pt x="1570" y="443"/>
                    <a:pt x="1528" y="413"/>
                  </a:cubicBezTo>
                  <a:cubicBezTo>
                    <a:pt x="1516" y="407"/>
                    <a:pt x="1492" y="389"/>
                    <a:pt x="1480" y="413"/>
                  </a:cubicBezTo>
                  <a:cubicBezTo>
                    <a:pt x="1444" y="473"/>
                    <a:pt x="1396" y="383"/>
                    <a:pt x="1378" y="371"/>
                  </a:cubicBezTo>
                  <a:cubicBezTo>
                    <a:pt x="1354" y="359"/>
                    <a:pt x="1318" y="383"/>
                    <a:pt x="1294" y="38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p:spPr>
          <p:txBody>
            <a:bodyPr wrap="none" anchor="ctr"/>
            <a:lstStyle/>
            <a:p>
              <a:pPr defTabSz="2437888">
                <a:defRPr/>
              </a:pPr>
              <a:endParaRPr lang="en-US" sz="1872"/>
            </a:p>
          </p:txBody>
        </p:sp>
        <p:sp>
          <p:nvSpPr>
            <p:cNvPr id="39" name="Freeform 143"/>
            <p:cNvSpPr>
              <a:spLocks noChangeArrowheads="1"/>
            </p:cNvSpPr>
            <p:nvPr/>
          </p:nvSpPr>
          <p:spPr bwMode="auto">
            <a:xfrm>
              <a:off x="3951663" y="3810006"/>
              <a:ext cx="2720851" cy="1853428"/>
            </a:xfrm>
            <a:custGeom>
              <a:avLst/>
              <a:gdLst>
                <a:gd name="T0" fmla="*/ 258677 w 7377"/>
                <a:gd name="T1" fmla="*/ 930114 h 5023"/>
                <a:gd name="T2" fmla="*/ 377082 w 7377"/>
                <a:gd name="T3" fmla="*/ 1157309 h 5023"/>
                <a:gd name="T4" fmla="*/ 482687 w 7377"/>
                <a:gd name="T5" fmla="*/ 1339172 h 5023"/>
                <a:gd name="T6" fmla="*/ 702963 w 7377"/>
                <a:gd name="T7" fmla="*/ 1521569 h 5023"/>
                <a:gd name="T8" fmla="*/ 818167 w 7377"/>
                <a:gd name="T9" fmla="*/ 1422371 h 5023"/>
                <a:gd name="T10" fmla="*/ 965374 w 7377"/>
                <a:gd name="T11" fmla="*/ 1262374 h 5023"/>
                <a:gd name="T12" fmla="*/ 1038443 w 7377"/>
                <a:gd name="T13" fmla="*/ 1096511 h 5023"/>
                <a:gd name="T14" fmla="*/ 1227251 w 7377"/>
                <a:gd name="T15" fmla="*/ 962113 h 5023"/>
                <a:gd name="T16" fmla="*/ 1495529 w 7377"/>
                <a:gd name="T17" fmla="*/ 923714 h 5023"/>
                <a:gd name="T18" fmla="*/ 1674736 w 7377"/>
                <a:gd name="T19" fmla="*/ 955714 h 5023"/>
                <a:gd name="T20" fmla="*/ 1751540 w 7377"/>
                <a:gd name="T21" fmla="*/ 853316 h 5023"/>
                <a:gd name="T22" fmla="*/ 1933414 w 7377"/>
                <a:gd name="T23" fmla="*/ 764251 h 5023"/>
                <a:gd name="T24" fmla="*/ 2205425 w 7377"/>
                <a:gd name="T25" fmla="*/ 783450 h 5023"/>
                <a:gd name="T26" fmla="*/ 2563307 w 7377"/>
                <a:gd name="T27" fmla="*/ 585055 h 5023"/>
                <a:gd name="T28" fmla="*/ 2761182 w 7377"/>
                <a:gd name="T29" fmla="*/ 460257 h 5023"/>
                <a:gd name="T30" fmla="*/ 3090795 w 7377"/>
                <a:gd name="T31" fmla="*/ 358393 h 5023"/>
                <a:gd name="T32" fmla="*/ 3435343 w 7377"/>
                <a:gd name="T33" fmla="*/ 425591 h 5023"/>
                <a:gd name="T34" fmla="*/ 3665219 w 7377"/>
                <a:gd name="T35" fmla="*/ 214396 h 5023"/>
                <a:gd name="T36" fmla="*/ 3783624 w 7377"/>
                <a:gd name="T37" fmla="*/ 0 h 5023"/>
                <a:gd name="T38" fmla="*/ 3809225 w 7377"/>
                <a:gd name="T39" fmla="*/ 95998 h 5023"/>
                <a:gd name="T40" fmla="*/ 3802825 w 7377"/>
                <a:gd name="T41" fmla="*/ 297594 h 5023"/>
                <a:gd name="T42" fmla="*/ 3934031 w 7377"/>
                <a:gd name="T43" fmla="*/ 434658 h 5023"/>
                <a:gd name="T44" fmla="*/ 3793225 w 7377"/>
                <a:gd name="T45" fmla="*/ 546655 h 5023"/>
                <a:gd name="T46" fmla="*/ 3726022 w 7377"/>
                <a:gd name="T47" fmla="*/ 655453 h 5023"/>
                <a:gd name="T48" fmla="*/ 3591616 w 7377"/>
                <a:gd name="T49" fmla="*/ 764251 h 5023"/>
                <a:gd name="T50" fmla="*/ 3566015 w 7377"/>
                <a:gd name="T51" fmla="*/ 914114 h 5023"/>
                <a:gd name="T52" fmla="*/ 3448144 w 7377"/>
                <a:gd name="T53" fmla="*/ 1010112 h 5023"/>
                <a:gd name="T54" fmla="*/ 3160665 w 7377"/>
                <a:gd name="T55" fmla="*/ 1182909 h 5023"/>
                <a:gd name="T56" fmla="*/ 3103596 w 7377"/>
                <a:gd name="T57" fmla="*/ 1383971 h 5023"/>
                <a:gd name="T58" fmla="*/ 3189466 w 7377"/>
                <a:gd name="T59" fmla="*/ 1543968 h 5023"/>
                <a:gd name="T60" fmla="*/ 3189466 w 7377"/>
                <a:gd name="T61" fmla="*/ 1668766 h 5023"/>
                <a:gd name="T62" fmla="*/ 2940389 w 7377"/>
                <a:gd name="T63" fmla="*/ 1857028 h 5023"/>
                <a:gd name="T64" fmla="*/ 2892387 w 7377"/>
                <a:gd name="T65" fmla="*/ 2061824 h 5023"/>
                <a:gd name="T66" fmla="*/ 2767582 w 7377"/>
                <a:gd name="T67" fmla="*/ 2192488 h 5023"/>
                <a:gd name="T68" fmla="*/ 2531306 w 7377"/>
                <a:gd name="T69" fmla="*/ 2406884 h 5023"/>
                <a:gd name="T70" fmla="*/ 2329697 w 7377"/>
                <a:gd name="T71" fmla="*/ 2416483 h 5023"/>
                <a:gd name="T72" fmla="*/ 2093421 w 7377"/>
                <a:gd name="T73" fmla="*/ 2310886 h 5023"/>
                <a:gd name="T74" fmla="*/ 1837410 w 7377"/>
                <a:gd name="T75" fmla="*/ 2227687 h 5023"/>
                <a:gd name="T76" fmla="*/ 1687537 w 7377"/>
                <a:gd name="T77" fmla="*/ 2314086 h 5023"/>
                <a:gd name="T78" fmla="*/ 1463528 w 7377"/>
                <a:gd name="T79" fmla="*/ 2490082 h 5023"/>
                <a:gd name="T80" fmla="*/ 1284854 w 7377"/>
                <a:gd name="T81" fmla="*/ 2490082 h 5023"/>
                <a:gd name="T82" fmla="*/ 1102446 w 7377"/>
                <a:gd name="T83" fmla="*/ 2547147 h 5023"/>
                <a:gd name="T84" fmla="*/ 894971 w 7377"/>
                <a:gd name="T85" fmla="*/ 2591946 h 5023"/>
                <a:gd name="T86" fmla="*/ 709363 w 7377"/>
                <a:gd name="T87" fmla="*/ 2553547 h 5023"/>
                <a:gd name="T88" fmla="*/ 629360 w 7377"/>
                <a:gd name="T89" fmla="*/ 2451683 h 5023"/>
                <a:gd name="T90" fmla="*/ 584558 w 7377"/>
                <a:gd name="T91" fmla="*/ 2262887 h 5023"/>
                <a:gd name="T92" fmla="*/ 431485 w 7377"/>
                <a:gd name="T93" fmla="*/ 2052224 h 5023"/>
                <a:gd name="T94" fmla="*/ 274678 w 7377"/>
                <a:gd name="T95" fmla="*/ 1898627 h 5023"/>
                <a:gd name="T96" fmla="*/ 185074 w 7377"/>
                <a:gd name="T97" fmla="*/ 1770630 h 5023"/>
                <a:gd name="T98" fmla="*/ 66669 w 7377"/>
                <a:gd name="T99" fmla="*/ 1636766 h 5023"/>
                <a:gd name="T100" fmla="*/ 127472 w 7377"/>
                <a:gd name="T101" fmla="*/ 1412771 h 5023"/>
                <a:gd name="T102" fmla="*/ 169074 w 7377"/>
                <a:gd name="T103" fmla="*/ 1218108 h 5023"/>
                <a:gd name="T104" fmla="*/ 25601 w 7377"/>
                <a:gd name="T105" fmla="*/ 1048512 h 5023"/>
                <a:gd name="T106" fmla="*/ 83203 w 7377"/>
                <a:gd name="T107" fmla="*/ 875715 h 5023"/>
                <a:gd name="T108" fmla="*/ 204275 w 7377"/>
                <a:gd name="T109" fmla="*/ 869315 h 502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377" h="5023">
                  <a:moveTo>
                    <a:pt x="383" y="1630"/>
                  </a:moveTo>
                  <a:lnTo>
                    <a:pt x="383" y="1630"/>
                  </a:lnTo>
                  <a:cubicBezTo>
                    <a:pt x="461" y="1726"/>
                    <a:pt x="461" y="1726"/>
                    <a:pt x="461" y="1726"/>
                  </a:cubicBezTo>
                  <a:cubicBezTo>
                    <a:pt x="473" y="1726"/>
                    <a:pt x="485" y="1744"/>
                    <a:pt x="485" y="1744"/>
                  </a:cubicBezTo>
                  <a:cubicBezTo>
                    <a:pt x="497" y="1798"/>
                    <a:pt x="485" y="1834"/>
                    <a:pt x="491" y="1888"/>
                  </a:cubicBezTo>
                  <a:cubicBezTo>
                    <a:pt x="497" y="1894"/>
                    <a:pt x="515" y="1936"/>
                    <a:pt x="521" y="1948"/>
                  </a:cubicBezTo>
                  <a:cubicBezTo>
                    <a:pt x="557" y="2020"/>
                    <a:pt x="611" y="1960"/>
                    <a:pt x="659" y="1990"/>
                  </a:cubicBezTo>
                  <a:cubicBezTo>
                    <a:pt x="707" y="2026"/>
                    <a:pt x="695" y="2122"/>
                    <a:pt x="707" y="2170"/>
                  </a:cubicBezTo>
                  <a:cubicBezTo>
                    <a:pt x="713" y="2206"/>
                    <a:pt x="695" y="2230"/>
                    <a:pt x="725" y="2260"/>
                  </a:cubicBezTo>
                  <a:cubicBezTo>
                    <a:pt x="749" y="2284"/>
                    <a:pt x="785" y="2296"/>
                    <a:pt x="815" y="2325"/>
                  </a:cubicBezTo>
                  <a:cubicBezTo>
                    <a:pt x="833" y="2362"/>
                    <a:pt x="833" y="2397"/>
                    <a:pt x="851" y="2439"/>
                  </a:cubicBezTo>
                  <a:cubicBezTo>
                    <a:pt x="863" y="2469"/>
                    <a:pt x="887" y="2487"/>
                    <a:pt x="905" y="2511"/>
                  </a:cubicBezTo>
                  <a:cubicBezTo>
                    <a:pt x="971" y="2595"/>
                    <a:pt x="1000" y="2691"/>
                    <a:pt x="1030" y="2793"/>
                  </a:cubicBezTo>
                  <a:cubicBezTo>
                    <a:pt x="1060" y="2835"/>
                    <a:pt x="1096" y="2871"/>
                    <a:pt x="1126" y="2913"/>
                  </a:cubicBezTo>
                  <a:cubicBezTo>
                    <a:pt x="1156" y="2961"/>
                    <a:pt x="1174" y="2919"/>
                    <a:pt x="1216" y="2907"/>
                  </a:cubicBezTo>
                  <a:cubicBezTo>
                    <a:pt x="1246" y="2895"/>
                    <a:pt x="1288" y="2847"/>
                    <a:pt x="1318" y="2853"/>
                  </a:cubicBezTo>
                  <a:cubicBezTo>
                    <a:pt x="1342" y="2859"/>
                    <a:pt x="1348" y="2865"/>
                    <a:pt x="1366" y="2853"/>
                  </a:cubicBezTo>
                  <a:cubicBezTo>
                    <a:pt x="1468" y="2781"/>
                    <a:pt x="1468" y="2781"/>
                    <a:pt x="1468" y="2781"/>
                  </a:cubicBezTo>
                  <a:cubicBezTo>
                    <a:pt x="1480" y="2769"/>
                    <a:pt x="1504" y="2751"/>
                    <a:pt x="1510" y="2739"/>
                  </a:cubicBezTo>
                  <a:cubicBezTo>
                    <a:pt x="1528" y="2721"/>
                    <a:pt x="1522" y="2691"/>
                    <a:pt x="1534" y="2667"/>
                  </a:cubicBezTo>
                  <a:cubicBezTo>
                    <a:pt x="1540" y="2625"/>
                    <a:pt x="1564" y="2643"/>
                    <a:pt x="1588" y="2631"/>
                  </a:cubicBezTo>
                  <a:cubicBezTo>
                    <a:pt x="1654" y="2607"/>
                    <a:pt x="1654" y="2559"/>
                    <a:pt x="1702" y="2517"/>
                  </a:cubicBezTo>
                  <a:cubicBezTo>
                    <a:pt x="1744" y="2487"/>
                    <a:pt x="1744" y="2451"/>
                    <a:pt x="1792" y="2433"/>
                  </a:cubicBezTo>
                  <a:cubicBezTo>
                    <a:pt x="1833" y="2415"/>
                    <a:pt x="1827" y="2404"/>
                    <a:pt x="1810" y="2367"/>
                  </a:cubicBezTo>
                  <a:cubicBezTo>
                    <a:pt x="1786" y="2325"/>
                    <a:pt x="1863" y="2344"/>
                    <a:pt x="1827" y="2278"/>
                  </a:cubicBezTo>
                  <a:cubicBezTo>
                    <a:pt x="1797" y="2224"/>
                    <a:pt x="1839" y="2164"/>
                    <a:pt x="1881" y="2128"/>
                  </a:cubicBezTo>
                  <a:cubicBezTo>
                    <a:pt x="1947" y="2056"/>
                    <a:pt x="1947" y="2056"/>
                    <a:pt x="1947" y="2056"/>
                  </a:cubicBezTo>
                  <a:cubicBezTo>
                    <a:pt x="1995" y="2062"/>
                    <a:pt x="2013" y="2080"/>
                    <a:pt x="2061" y="2056"/>
                  </a:cubicBezTo>
                  <a:cubicBezTo>
                    <a:pt x="2121" y="2026"/>
                    <a:pt x="2121" y="2002"/>
                    <a:pt x="2121" y="1936"/>
                  </a:cubicBezTo>
                  <a:cubicBezTo>
                    <a:pt x="2121" y="1846"/>
                    <a:pt x="2175" y="1858"/>
                    <a:pt x="2241" y="1822"/>
                  </a:cubicBezTo>
                  <a:cubicBezTo>
                    <a:pt x="2265" y="1816"/>
                    <a:pt x="2295" y="1828"/>
                    <a:pt x="2301" y="1804"/>
                  </a:cubicBezTo>
                  <a:cubicBezTo>
                    <a:pt x="2307" y="1792"/>
                    <a:pt x="2337" y="1750"/>
                    <a:pt x="2355" y="1750"/>
                  </a:cubicBezTo>
                  <a:cubicBezTo>
                    <a:pt x="2373" y="1780"/>
                    <a:pt x="2283" y="1972"/>
                    <a:pt x="2385" y="1948"/>
                  </a:cubicBezTo>
                  <a:cubicBezTo>
                    <a:pt x="2463" y="1930"/>
                    <a:pt x="2570" y="1900"/>
                    <a:pt x="2630" y="1846"/>
                  </a:cubicBezTo>
                  <a:cubicBezTo>
                    <a:pt x="2690" y="1786"/>
                    <a:pt x="2726" y="1762"/>
                    <a:pt x="2804" y="1732"/>
                  </a:cubicBezTo>
                  <a:cubicBezTo>
                    <a:pt x="2858" y="1720"/>
                    <a:pt x="2882" y="1696"/>
                    <a:pt x="2936" y="1708"/>
                  </a:cubicBezTo>
                  <a:cubicBezTo>
                    <a:pt x="2972" y="1714"/>
                    <a:pt x="2954" y="1744"/>
                    <a:pt x="2978" y="1756"/>
                  </a:cubicBezTo>
                  <a:cubicBezTo>
                    <a:pt x="3026" y="1786"/>
                    <a:pt x="3038" y="1684"/>
                    <a:pt x="3080" y="1714"/>
                  </a:cubicBezTo>
                  <a:cubicBezTo>
                    <a:pt x="3110" y="1738"/>
                    <a:pt x="3074" y="1792"/>
                    <a:pt x="3140" y="1792"/>
                  </a:cubicBezTo>
                  <a:cubicBezTo>
                    <a:pt x="3212" y="1804"/>
                    <a:pt x="3158" y="1768"/>
                    <a:pt x="3200" y="1756"/>
                  </a:cubicBezTo>
                  <a:cubicBezTo>
                    <a:pt x="3242" y="1738"/>
                    <a:pt x="3314" y="1816"/>
                    <a:pt x="3337" y="1726"/>
                  </a:cubicBezTo>
                  <a:cubicBezTo>
                    <a:pt x="3350" y="1684"/>
                    <a:pt x="3416" y="1702"/>
                    <a:pt x="3379" y="1660"/>
                  </a:cubicBezTo>
                  <a:cubicBezTo>
                    <a:pt x="3356" y="1637"/>
                    <a:pt x="3314" y="1630"/>
                    <a:pt x="3284" y="1600"/>
                  </a:cubicBezTo>
                  <a:cubicBezTo>
                    <a:pt x="3272" y="1589"/>
                    <a:pt x="3332" y="1523"/>
                    <a:pt x="3350" y="1523"/>
                  </a:cubicBezTo>
                  <a:cubicBezTo>
                    <a:pt x="3409" y="1529"/>
                    <a:pt x="3440" y="1523"/>
                    <a:pt x="3493" y="1505"/>
                  </a:cubicBezTo>
                  <a:cubicBezTo>
                    <a:pt x="3529" y="1493"/>
                    <a:pt x="3535" y="1523"/>
                    <a:pt x="3565" y="1535"/>
                  </a:cubicBezTo>
                  <a:cubicBezTo>
                    <a:pt x="3595" y="1553"/>
                    <a:pt x="3631" y="1457"/>
                    <a:pt x="3625" y="1433"/>
                  </a:cubicBezTo>
                  <a:cubicBezTo>
                    <a:pt x="3619" y="1379"/>
                    <a:pt x="3643" y="1391"/>
                    <a:pt x="3679" y="1355"/>
                  </a:cubicBezTo>
                  <a:cubicBezTo>
                    <a:pt x="3715" y="1325"/>
                    <a:pt x="3709" y="1319"/>
                    <a:pt x="3751" y="1343"/>
                  </a:cubicBezTo>
                  <a:cubicBezTo>
                    <a:pt x="3859" y="1403"/>
                    <a:pt x="3949" y="1421"/>
                    <a:pt x="4039" y="1505"/>
                  </a:cubicBezTo>
                  <a:cubicBezTo>
                    <a:pt x="4110" y="1547"/>
                    <a:pt x="4087" y="1487"/>
                    <a:pt x="4135" y="1469"/>
                  </a:cubicBezTo>
                  <a:cubicBezTo>
                    <a:pt x="4213" y="1433"/>
                    <a:pt x="4284" y="1403"/>
                    <a:pt x="4344" y="1343"/>
                  </a:cubicBezTo>
                  <a:cubicBezTo>
                    <a:pt x="4386" y="1295"/>
                    <a:pt x="4428" y="1235"/>
                    <a:pt x="4494" y="1217"/>
                  </a:cubicBezTo>
                  <a:cubicBezTo>
                    <a:pt x="4548" y="1205"/>
                    <a:pt x="4578" y="1175"/>
                    <a:pt x="4620" y="1139"/>
                  </a:cubicBezTo>
                  <a:cubicBezTo>
                    <a:pt x="4662" y="1097"/>
                    <a:pt x="4746" y="1127"/>
                    <a:pt x="4806" y="1097"/>
                  </a:cubicBezTo>
                  <a:cubicBezTo>
                    <a:pt x="4878" y="1067"/>
                    <a:pt x="4956" y="1073"/>
                    <a:pt x="4991" y="995"/>
                  </a:cubicBezTo>
                  <a:cubicBezTo>
                    <a:pt x="5033" y="923"/>
                    <a:pt x="5033" y="923"/>
                    <a:pt x="5033" y="923"/>
                  </a:cubicBezTo>
                  <a:cubicBezTo>
                    <a:pt x="5046" y="905"/>
                    <a:pt x="5070" y="923"/>
                    <a:pt x="5087" y="923"/>
                  </a:cubicBezTo>
                  <a:cubicBezTo>
                    <a:pt x="5105" y="929"/>
                    <a:pt x="5153" y="875"/>
                    <a:pt x="5177" y="863"/>
                  </a:cubicBezTo>
                  <a:cubicBezTo>
                    <a:pt x="5249" y="839"/>
                    <a:pt x="5111" y="768"/>
                    <a:pt x="5195" y="726"/>
                  </a:cubicBezTo>
                  <a:cubicBezTo>
                    <a:pt x="5297" y="672"/>
                    <a:pt x="5333" y="552"/>
                    <a:pt x="5471" y="600"/>
                  </a:cubicBezTo>
                  <a:cubicBezTo>
                    <a:pt x="5513" y="612"/>
                    <a:pt x="5573" y="654"/>
                    <a:pt x="5621" y="642"/>
                  </a:cubicBezTo>
                  <a:cubicBezTo>
                    <a:pt x="5663" y="624"/>
                    <a:pt x="5747" y="666"/>
                    <a:pt x="5795" y="672"/>
                  </a:cubicBezTo>
                  <a:cubicBezTo>
                    <a:pt x="5837" y="720"/>
                    <a:pt x="5885" y="732"/>
                    <a:pt x="5932" y="768"/>
                  </a:cubicBezTo>
                  <a:cubicBezTo>
                    <a:pt x="5974" y="804"/>
                    <a:pt x="6028" y="780"/>
                    <a:pt x="6076" y="780"/>
                  </a:cubicBezTo>
                  <a:cubicBezTo>
                    <a:pt x="6088" y="833"/>
                    <a:pt x="6088" y="863"/>
                    <a:pt x="6154" y="839"/>
                  </a:cubicBezTo>
                  <a:cubicBezTo>
                    <a:pt x="6244" y="804"/>
                    <a:pt x="6345" y="822"/>
                    <a:pt x="6441" y="798"/>
                  </a:cubicBezTo>
                  <a:cubicBezTo>
                    <a:pt x="6555" y="762"/>
                    <a:pt x="6603" y="702"/>
                    <a:pt x="6686" y="636"/>
                  </a:cubicBezTo>
                  <a:cubicBezTo>
                    <a:pt x="6704" y="588"/>
                    <a:pt x="6716" y="600"/>
                    <a:pt x="6764" y="600"/>
                  </a:cubicBezTo>
                  <a:cubicBezTo>
                    <a:pt x="6818" y="600"/>
                    <a:pt x="6836" y="540"/>
                    <a:pt x="6866" y="504"/>
                  </a:cubicBezTo>
                  <a:cubicBezTo>
                    <a:pt x="6884" y="480"/>
                    <a:pt x="6878" y="438"/>
                    <a:pt x="6872" y="402"/>
                  </a:cubicBezTo>
                  <a:cubicBezTo>
                    <a:pt x="6866" y="342"/>
                    <a:pt x="6950" y="282"/>
                    <a:pt x="6920" y="228"/>
                  </a:cubicBezTo>
                  <a:cubicBezTo>
                    <a:pt x="6890" y="150"/>
                    <a:pt x="6980" y="138"/>
                    <a:pt x="7010" y="79"/>
                  </a:cubicBezTo>
                  <a:cubicBezTo>
                    <a:pt x="7094" y="0"/>
                    <a:pt x="7094" y="0"/>
                    <a:pt x="7094" y="0"/>
                  </a:cubicBezTo>
                  <a:cubicBezTo>
                    <a:pt x="7106" y="7"/>
                    <a:pt x="7106" y="13"/>
                    <a:pt x="7118" y="19"/>
                  </a:cubicBezTo>
                  <a:cubicBezTo>
                    <a:pt x="7124" y="24"/>
                    <a:pt x="7148" y="31"/>
                    <a:pt x="7148" y="42"/>
                  </a:cubicBezTo>
                  <a:cubicBezTo>
                    <a:pt x="7148" y="72"/>
                    <a:pt x="7136" y="90"/>
                    <a:pt x="7130" y="114"/>
                  </a:cubicBezTo>
                  <a:cubicBezTo>
                    <a:pt x="7124" y="144"/>
                    <a:pt x="7142" y="156"/>
                    <a:pt x="7142" y="180"/>
                  </a:cubicBezTo>
                  <a:cubicBezTo>
                    <a:pt x="7148" y="192"/>
                    <a:pt x="7142" y="222"/>
                    <a:pt x="7142" y="234"/>
                  </a:cubicBezTo>
                  <a:cubicBezTo>
                    <a:pt x="7136" y="258"/>
                    <a:pt x="7112" y="276"/>
                    <a:pt x="7106" y="306"/>
                  </a:cubicBezTo>
                  <a:cubicBezTo>
                    <a:pt x="7094" y="342"/>
                    <a:pt x="7088" y="372"/>
                    <a:pt x="7082" y="414"/>
                  </a:cubicBezTo>
                  <a:cubicBezTo>
                    <a:pt x="7076" y="468"/>
                    <a:pt x="7112" y="510"/>
                    <a:pt x="7130" y="558"/>
                  </a:cubicBezTo>
                  <a:cubicBezTo>
                    <a:pt x="7160" y="630"/>
                    <a:pt x="7142" y="690"/>
                    <a:pt x="7226" y="732"/>
                  </a:cubicBezTo>
                  <a:cubicBezTo>
                    <a:pt x="7238" y="744"/>
                    <a:pt x="7244" y="756"/>
                    <a:pt x="7268" y="756"/>
                  </a:cubicBezTo>
                  <a:cubicBezTo>
                    <a:pt x="7328" y="768"/>
                    <a:pt x="7340" y="774"/>
                    <a:pt x="7376" y="815"/>
                  </a:cubicBezTo>
                  <a:cubicBezTo>
                    <a:pt x="7352" y="870"/>
                    <a:pt x="7352" y="870"/>
                    <a:pt x="7352" y="870"/>
                  </a:cubicBezTo>
                  <a:cubicBezTo>
                    <a:pt x="7322" y="899"/>
                    <a:pt x="7280" y="923"/>
                    <a:pt x="7262" y="959"/>
                  </a:cubicBezTo>
                  <a:cubicBezTo>
                    <a:pt x="7238" y="1001"/>
                    <a:pt x="7226" y="1001"/>
                    <a:pt x="7184" y="1007"/>
                  </a:cubicBezTo>
                  <a:cubicBezTo>
                    <a:pt x="7112" y="1025"/>
                    <a:pt x="7112" y="1025"/>
                    <a:pt x="7112" y="1025"/>
                  </a:cubicBezTo>
                  <a:cubicBezTo>
                    <a:pt x="7094" y="1031"/>
                    <a:pt x="7040" y="1001"/>
                    <a:pt x="7028" y="1007"/>
                  </a:cubicBezTo>
                  <a:cubicBezTo>
                    <a:pt x="7010" y="1019"/>
                    <a:pt x="7040" y="1079"/>
                    <a:pt x="7004" y="1103"/>
                  </a:cubicBezTo>
                  <a:cubicBezTo>
                    <a:pt x="6992" y="1115"/>
                    <a:pt x="7010" y="1145"/>
                    <a:pt x="7010" y="1163"/>
                  </a:cubicBezTo>
                  <a:cubicBezTo>
                    <a:pt x="7016" y="1187"/>
                    <a:pt x="6998" y="1205"/>
                    <a:pt x="6986" y="1229"/>
                  </a:cubicBezTo>
                  <a:cubicBezTo>
                    <a:pt x="6974" y="1283"/>
                    <a:pt x="6974" y="1283"/>
                    <a:pt x="6974" y="1283"/>
                  </a:cubicBezTo>
                  <a:cubicBezTo>
                    <a:pt x="6932" y="1283"/>
                    <a:pt x="6914" y="1295"/>
                    <a:pt x="6872" y="1325"/>
                  </a:cubicBezTo>
                  <a:cubicBezTo>
                    <a:pt x="6734" y="1433"/>
                    <a:pt x="6734" y="1433"/>
                    <a:pt x="6734" y="1433"/>
                  </a:cubicBezTo>
                  <a:cubicBezTo>
                    <a:pt x="6680" y="1475"/>
                    <a:pt x="6680" y="1427"/>
                    <a:pt x="6633" y="1481"/>
                  </a:cubicBezTo>
                  <a:cubicBezTo>
                    <a:pt x="6603" y="1523"/>
                    <a:pt x="6555" y="1547"/>
                    <a:pt x="6615" y="1577"/>
                  </a:cubicBezTo>
                  <a:cubicBezTo>
                    <a:pt x="6638" y="1595"/>
                    <a:pt x="6686" y="1589"/>
                    <a:pt x="6680" y="1630"/>
                  </a:cubicBezTo>
                  <a:cubicBezTo>
                    <a:pt x="6680" y="1660"/>
                    <a:pt x="6692" y="1684"/>
                    <a:pt x="6686" y="1714"/>
                  </a:cubicBezTo>
                  <a:cubicBezTo>
                    <a:pt x="6668" y="1762"/>
                    <a:pt x="6620" y="1762"/>
                    <a:pt x="6591" y="1792"/>
                  </a:cubicBezTo>
                  <a:cubicBezTo>
                    <a:pt x="6573" y="1810"/>
                    <a:pt x="6567" y="1834"/>
                    <a:pt x="6537" y="1834"/>
                  </a:cubicBezTo>
                  <a:cubicBezTo>
                    <a:pt x="6519" y="1834"/>
                    <a:pt x="6507" y="1810"/>
                    <a:pt x="6489" y="1816"/>
                  </a:cubicBezTo>
                  <a:cubicBezTo>
                    <a:pt x="6459" y="1828"/>
                    <a:pt x="6459" y="1870"/>
                    <a:pt x="6465" y="1894"/>
                  </a:cubicBezTo>
                  <a:cubicBezTo>
                    <a:pt x="6489" y="1954"/>
                    <a:pt x="6333" y="1978"/>
                    <a:pt x="6298" y="2020"/>
                  </a:cubicBezTo>
                  <a:cubicBezTo>
                    <a:pt x="6286" y="2074"/>
                    <a:pt x="6244" y="2170"/>
                    <a:pt x="6196" y="2206"/>
                  </a:cubicBezTo>
                  <a:cubicBezTo>
                    <a:pt x="6172" y="2230"/>
                    <a:pt x="6058" y="2278"/>
                    <a:pt x="6028" y="2272"/>
                  </a:cubicBezTo>
                  <a:cubicBezTo>
                    <a:pt x="5998" y="2272"/>
                    <a:pt x="5950" y="2212"/>
                    <a:pt x="5926" y="2218"/>
                  </a:cubicBezTo>
                  <a:cubicBezTo>
                    <a:pt x="5872" y="2242"/>
                    <a:pt x="5866" y="2308"/>
                    <a:pt x="5824" y="2344"/>
                  </a:cubicBezTo>
                  <a:cubicBezTo>
                    <a:pt x="5789" y="2373"/>
                    <a:pt x="5723" y="2451"/>
                    <a:pt x="5675" y="2457"/>
                  </a:cubicBezTo>
                  <a:cubicBezTo>
                    <a:pt x="5663" y="2481"/>
                    <a:pt x="5717" y="2535"/>
                    <a:pt x="5735" y="2547"/>
                  </a:cubicBezTo>
                  <a:cubicBezTo>
                    <a:pt x="5789" y="2559"/>
                    <a:pt x="5801" y="2541"/>
                    <a:pt x="5819" y="2595"/>
                  </a:cubicBezTo>
                  <a:cubicBezTo>
                    <a:pt x="5819" y="2601"/>
                    <a:pt x="5830" y="2607"/>
                    <a:pt x="5837" y="2619"/>
                  </a:cubicBezTo>
                  <a:cubicBezTo>
                    <a:pt x="5854" y="2661"/>
                    <a:pt x="5878" y="2685"/>
                    <a:pt x="5908" y="2721"/>
                  </a:cubicBezTo>
                  <a:cubicBezTo>
                    <a:pt x="5932" y="2745"/>
                    <a:pt x="5914" y="2769"/>
                    <a:pt x="5938" y="2793"/>
                  </a:cubicBezTo>
                  <a:cubicBezTo>
                    <a:pt x="5968" y="2823"/>
                    <a:pt x="5986" y="2853"/>
                    <a:pt x="5980" y="2895"/>
                  </a:cubicBezTo>
                  <a:cubicBezTo>
                    <a:pt x="5974" y="2925"/>
                    <a:pt x="5998" y="2931"/>
                    <a:pt x="6016" y="2949"/>
                  </a:cubicBezTo>
                  <a:cubicBezTo>
                    <a:pt x="6040" y="2973"/>
                    <a:pt x="6052" y="2973"/>
                    <a:pt x="6028" y="3009"/>
                  </a:cubicBezTo>
                  <a:cubicBezTo>
                    <a:pt x="6016" y="3039"/>
                    <a:pt x="6010" y="3057"/>
                    <a:pt x="5986" y="3081"/>
                  </a:cubicBezTo>
                  <a:cubicBezTo>
                    <a:pt x="5968" y="3099"/>
                    <a:pt x="5968" y="3111"/>
                    <a:pt x="5980" y="3129"/>
                  </a:cubicBezTo>
                  <a:cubicBezTo>
                    <a:pt x="5986" y="3153"/>
                    <a:pt x="6022" y="3182"/>
                    <a:pt x="6004" y="3206"/>
                  </a:cubicBezTo>
                  <a:cubicBezTo>
                    <a:pt x="5944" y="3296"/>
                    <a:pt x="5837" y="3224"/>
                    <a:pt x="5819" y="3350"/>
                  </a:cubicBezTo>
                  <a:cubicBezTo>
                    <a:pt x="5806" y="3416"/>
                    <a:pt x="5753" y="3428"/>
                    <a:pt x="5693" y="3422"/>
                  </a:cubicBezTo>
                  <a:cubicBezTo>
                    <a:pt x="5639" y="3440"/>
                    <a:pt x="5567" y="3452"/>
                    <a:pt x="5513" y="3482"/>
                  </a:cubicBezTo>
                  <a:cubicBezTo>
                    <a:pt x="5465" y="3506"/>
                    <a:pt x="5471" y="3518"/>
                    <a:pt x="5465" y="3566"/>
                  </a:cubicBezTo>
                  <a:cubicBezTo>
                    <a:pt x="5465" y="3590"/>
                    <a:pt x="5435" y="3602"/>
                    <a:pt x="5429" y="3626"/>
                  </a:cubicBezTo>
                  <a:cubicBezTo>
                    <a:pt x="5417" y="3674"/>
                    <a:pt x="5423" y="3722"/>
                    <a:pt x="5441" y="3764"/>
                  </a:cubicBezTo>
                  <a:cubicBezTo>
                    <a:pt x="5471" y="3830"/>
                    <a:pt x="5483" y="3830"/>
                    <a:pt x="5423" y="3866"/>
                  </a:cubicBezTo>
                  <a:cubicBezTo>
                    <a:pt x="5375" y="3896"/>
                    <a:pt x="5387" y="3944"/>
                    <a:pt x="5381" y="3991"/>
                  </a:cubicBezTo>
                  <a:cubicBezTo>
                    <a:pt x="5375" y="4045"/>
                    <a:pt x="5351" y="4021"/>
                    <a:pt x="5327" y="4045"/>
                  </a:cubicBezTo>
                  <a:cubicBezTo>
                    <a:pt x="5321" y="4057"/>
                    <a:pt x="5279" y="4135"/>
                    <a:pt x="5267" y="4135"/>
                  </a:cubicBezTo>
                  <a:cubicBezTo>
                    <a:pt x="5237" y="4135"/>
                    <a:pt x="5225" y="4105"/>
                    <a:pt x="5189" y="4111"/>
                  </a:cubicBezTo>
                  <a:cubicBezTo>
                    <a:pt x="4944" y="4129"/>
                    <a:pt x="4944" y="4129"/>
                    <a:pt x="4944" y="4129"/>
                  </a:cubicBezTo>
                  <a:cubicBezTo>
                    <a:pt x="4908" y="4135"/>
                    <a:pt x="4896" y="4189"/>
                    <a:pt x="4884" y="4219"/>
                  </a:cubicBezTo>
                  <a:cubicBezTo>
                    <a:pt x="4854" y="4255"/>
                    <a:pt x="4782" y="4261"/>
                    <a:pt x="4788" y="4309"/>
                  </a:cubicBezTo>
                  <a:cubicBezTo>
                    <a:pt x="4794" y="4393"/>
                    <a:pt x="4794" y="4441"/>
                    <a:pt x="4746" y="4513"/>
                  </a:cubicBezTo>
                  <a:cubicBezTo>
                    <a:pt x="4728" y="4543"/>
                    <a:pt x="4788" y="4561"/>
                    <a:pt x="4782" y="4585"/>
                  </a:cubicBezTo>
                  <a:cubicBezTo>
                    <a:pt x="4752" y="4651"/>
                    <a:pt x="4710" y="4585"/>
                    <a:pt x="4668" y="4603"/>
                  </a:cubicBezTo>
                  <a:cubicBezTo>
                    <a:pt x="4602" y="4597"/>
                    <a:pt x="4572" y="4531"/>
                    <a:pt x="4512" y="4585"/>
                  </a:cubicBezTo>
                  <a:cubicBezTo>
                    <a:pt x="4452" y="4639"/>
                    <a:pt x="4398" y="4591"/>
                    <a:pt x="4368" y="4531"/>
                  </a:cubicBezTo>
                  <a:cubicBezTo>
                    <a:pt x="4356" y="4501"/>
                    <a:pt x="4290" y="4483"/>
                    <a:pt x="4260" y="4477"/>
                  </a:cubicBezTo>
                  <a:cubicBezTo>
                    <a:pt x="4189" y="4459"/>
                    <a:pt x="4200" y="4627"/>
                    <a:pt x="4117" y="4579"/>
                  </a:cubicBezTo>
                  <a:cubicBezTo>
                    <a:pt x="4039" y="4537"/>
                    <a:pt x="4087" y="4405"/>
                    <a:pt x="4027" y="4387"/>
                  </a:cubicBezTo>
                  <a:cubicBezTo>
                    <a:pt x="3979" y="4369"/>
                    <a:pt x="3943" y="4411"/>
                    <a:pt x="3925" y="4333"/>
                  </a:cubicBezTo>
                  <a:cubicBezTo>
                    <a:pt x="3913" y="4267"/>
                    <a:pt x="3877" y="4273"/>
                    <a:pt x="3829" y="4261"/>
                  </a:cubicBezTo>
                  <a:cubicBezTo>
                    <a:pt x="3787" y="4297"/>
                    <a:pt x="3739" y="4291"/>
                    <a:pt x="3697" y="4279"/>
                  </a:cubicBezTo>
                  <a:cubicBezTo>
                    <a:pt x="3655" y="4273"/>
                    <a:pt x="3613" y="4303"/>
                    <a:pt x="3571" y="4297"/>
                  </a:cubicBezTo>
                  <a:cubicBezTo>
                    <a:pt x="3475" y="4279"/>
                    <a:pt x="3547" y="4165"/>
                    <a:pt x="3445" y="4177"/>
                  </a:cubicBezTo>
                  <a:cubicBezTo>
                    <a:pt x="3398" y="4183"/>
                    <a:pt x="3337" y="4225"/>
                    <a:pt x="3350" y="4273"/>
                  </a:cubicBezTo>
                  <a:cubicBezTo>
                    <a:pt x="3368" y="4351"/>
                    <a:pt x="3350" y="4405"/>
                    <a:pt x="3266" y="4363"/>
                  </a:cubicBezTo>
                  <a:cubicBezTo>
                    <a:pt x="3200" y="4327"/>
                    <a:pt x="3224" y="4375"/>
                    <a:pt x="3182" y="4375"/>
                  </a:cubicBezTo>
                  <a:cubicBezTo>
                    <a:pt x="3170" y="4375"/>
                    <a:pt x="3176" y="4339"/>
                    <a:pt x="3164" y="4339"/>
                  </a:cubicBezTo>
                  <a:cubicBezTo>
                    <a:pt x="3140" y="4339"/>
                    <a:pt x="3068" y="4411"/>
                    <a:pt x="3044" y="4423"/>
                  </a:cubicBezTo>
                  <a:cubicBezTo>
                    <a:pt x="3044" y="4465"/>
                    <a:pt x="3062" y="4531"/>
                    <a:pt x="2990" y="4519"/>
                  </a:cubicBezTo>
                  <a:cubicBezTo>
                    <a:pt x="2954" y="4513"/>
                    <a:pt x="2930" y="4519"/>
                    <a:pt x="2894" y="4543"/>
                  </a:cubicBezTo>
                  <a:cubicBezTo>
                    <a:pt x="2846" y="4585"/>
                    <a:pt x="2804" y="4669"/>
                    <a:pt x="2744" y="4669"/>
                  </a:cubicBezTo>
                  <a:cubicBezTo>
                    <a:pt x="2702" y="4669"/>
                    <a:pt x="2696" y="4794"/>
                    <a:pt x="2630" y="4729"/>
                  </a:cubicBezTo>
                  <a:cubicBezTo>
                    <a:pt x="2606" y="4705"/>
                    <a:pt x="2583" y="4716"/>
                    <a:pt x="2559" y="4698"/>
                  </a:cubicBezTo>
                  <a:cubicBezTo>
                    <a:pt x="2535" y="4674"/>
                    <a:pt x="2523" y="4663"/>
                    <a:pt x="2493" y="4645"/>
                  </a:cubicBezTo>
                  <a:cubicBezTo>
                    <a:pt x="2457" y="4615"/>
                    <a:pt x="2451" y="4674"/>
                    <a:pt x="2409" y="4669"/>
                  </a:cubicBezTo>
                  <a:cubicBezTo>
                    <a:pt x="2385" y="4669"/>
                    <a:pt x="2385" y="4639"/>
                    <a:pt x="2367" y="4627"/>
                  </a:cubicBezTo>
                  <a:cubicBezTo>
                    <a:pt x="2349" y="4615"/>
                    <a:pt x="2319" y="4621"/>
                    <a:pt x="2295" y="4603"/>
                  </a:cubicBezTo>
                  <a:cubicBezTo>
                    <a:pt x="2247" y="4573"/>
                    <a:pt x="2205" y="4705"/>
                    <a:pt x="2181" y="4734"/>
                  </a:cubicBezTo>
                  <a:cubicBezTo>
                    <a:pt x="2163" y="4758"/>
                    <a:pt x="2067" y="4860"/>
                    <a:pt x="2067" y="4776"/>
                  </a:cubicBezTo>
                  <a:cubicBezTo>
                    <a:pt x="2049" y="4764"/>
                    <a:pt x="2013" y="4818"/>
                    <a:pt x="1983" y="4788"/>
                  </a:cubicBezTo>
                  <a:cubicBezTo>
                    <a:pt x="1959" y="4764"/>
                    <a:pt x="1923" y="4830"/>
                    <a:pt x="1905" y="4842"/>
                  </a:cubicBezTo>
                  <a:cubicBezTo>
                    <a:pt x="1845" y="4884"/>
                    <a:pt x="1881" y="5022"/>
                    <a:pt x="1792" y="4950"/>
                  </a:cubicBezTo>
                  <a:cubicBezTo>
                    <a:pt x="1678" y="4860"/>
                    <a:pt x="1678" y="4860"/>
                    <a:pt x="1678" y="4860"/>
                  </a:cubicBezTo>
                  <a:cubicBezTo>
                    <a:pt x="1636" y="4824"/>
                    <a:pt x="1540" y="4980"/>
                    <a:pt x="1486" y="4980"/>
                  </a:cubicBezTo>
                  <a:cubicBezTo>
                    <a:pt x="1426" y="4980"/>
                    <a:pt x="1426" y="4938"/>
                    <a:pt x="1402" y="4896"/>
                  </a:cubicBezTo>
                  <a:cubicBezTo>
                    <a:pt x="1390" y="4872"/>
                    <a:pt x="1384" y="4854"/>
                    <a:pt x="1366" y="4836"/>
                  </a:cubicBezTo>
                  <a:cubicBezTo>
                    <a:pt x="1348" y="4818"/>
                    <a:pt x="1336" y="4812"/>
                    <a:pt x="1330" y="4788"/>
                  </a:cubicBezTo>
                  <a:cubicBezTo>
                    <a:pt x="1324" y="4740"/>
                    <a:pt x="1264" y="4758"/>
                    <a:pt x="1264" y="4692"/>
                  </a:cubicBezTo>
                  <a:cubicBezTo>
                    <a:pt x="1264" y="4651"/>
                    <a:pt x="1258" y="4651"/>
                    <a:pt x="1222" y="4633"/>
                  </a:cubicBezTo>
                  <a:cubicBezTo>
                    <a:pt x="1204" y="4621"/>
                    <a:pt x="1204" y="4603"/>
                    <a:pt x="1180" y="4597"/>
                  </a:cubicBezTo>
                  <a:cubicBezTo>
                    <a:pt x="1174" y="4525"/>
                    <a:pt x="1174" y="4525"/>
                    <a:pt x="1174" y="4525"/>
                  </a:cubicBezTo>
                  <a:cubicBezTo>
                    <a:pt x="1162" y="4501"/>
                    <a:pt x="1168" y="4399"/>
                    <a:pt x="1150" y="4387"/>
                  </a:cubicBezTo>
                  <a:cubicBezTo>
                    <a:pt x="1114" y="4363"/>
                    <a:pt x="1036" y="4369"/>
                    <a:pt x="1030" y="4303"/>
                  </a:cubicBezTo>
                  <a:cubicBezTo>
                    <a:pt x="1030" y="4255"/>
                    <a:pt x="1084" y="4267"/>
                    <a:pt x="1096" y="4243"/>
                  </a:cubicBezTo>
                  <a:cubicBezTo>
                    <a:pt x="1102" y="4225"/>
                    <a:pt x="1042" y="4159"/>
                    <a:pt x="1030" y="4135"/>
                  </a:cubicBezTo>
                  <a:cubicBezTo>
                    <a:pt x="1012" y="4087"/>
                    <a:pt x="923" y="4123"/>
                    <a:pt x="935" y="4039"/>
                  </a:cubicBezTo>
                  <a:cubicBezTo>
                    <a:pt x="923" y="3997"/>
                    <a:pt x="899" y="3967"/>
                    <a:pt x="869" y="3944"/>
                  </a:cubicBezTo>
                  <a:cubicBezTo>
                    <a:pt x="833" y="3920"/>
                    <a:pt x="833" y="3872"/>
                    <a:pt x="809" y="3848"/>
                  </a:cubicBezTo>
                  <a:cubicBezTo>
                    <a:pt x="785" y="3830"/>
                    <a:pt x="761" y="3818"/>
                    <a:pt x="749" y="3794"/>
                  </a:cubicBezTo>
                  <a:cubicBezTo>
                    <a:pt x="731" y="3764"/>
                    <a:pt x="719" y="3734"/>
                    <a:pt x="719" y="3704"/>
                  </a:cubicBezTo>
                  <a:cubicBezTo>
                    <a:pt x="653" y="3704"/>
                    <a:pt x="557" y="3896"/>
                    <a:pt x="485" y="3824"/>
                  </a:cubicBezTo>
                  <a:cubicBezTo>
                    <a:pt x="383" y="3728"/>
                    <a:pt x="563" y="3650"/>
                    <a:pt x="515" y="3560"/>
                  </a:cubicBezTo>
                  <a:cubicBezTo>
                    <a:pt x="497" y="3530"/>
                    <a:pt x="503" y="3512"/>
                    <a:pt x="527" y="3488"/>
                  </a:cubicBezTo>
                  <a:cubicBezTo>
                    <a:pt x="545" y="3446"/>
                    <a:pt x="563" y="3374"/>
                    <a:pt x="539" y="3332"/>
                  </a:cubicBezTo>
                  <a:cubicBezTo>
                    <a:pt x="509" y="3326"/>
                    <a:pt x="479" y="3356"/>
                    <a:pt x="455" y="3338"/>
                  </a:cubicBezTo>
                  <a:cubicBezTo>
                    <a:pt x="413" y="3320"/>
                    <a:pt x="389" y="3326"/>
                    <a:pt x="347" y="3320"/>
                  </a:cubicBezTo>
                  <a:cubicBezTo>
                    <a:pt x="323" y="3308"/>
                    <a:pt x="305" y="3284"/>
                    <a:pt x="281" y="3284"/>
                  </a:cubicBezTo>
                  <a:cubicBezTo>
                    <a:pt x="233" y="3284"/>
                    <a:pt x="221" y="3314"/>
                    <a:pt x="179" y="3284"/>
                  </a:cubicBezTo>
                  <a:cubicBezTo>
                    <a:pt x="125" y="3248"/>
                    <a:pt x="120" y="3284"/>
                    <a:pt x="114" y="3200"/>
                  </a:cubicBezTo>
                  <a:cubicBezTo>
                    <a:pt x="107" y="3164"/>
                    <a:pt x="78" y="3099"/>
                    <a:pt x="125" y="3069"/>
                  </a:cubicBezTo>
                  <a:cubicBezTo>
                    <a:pt x="209" y="3015"/>
                    <a:pt x="162" y="2937"/>
                    <a:pt x="167" y="2859"/>
                  </a:cubicBezTo>
                  <a:cubicBezTo>
                    <a:pt x="167" y="2811"/>
                    <a:pt x="162" y="2811"/>
                    <a:pt x="185" y="2763"/>
                  </a:cubicBezTo>
                  <a:cubicBezTo>
                    <a:pt x="197" y="2733"/>
                    <a:pt x="227" y="2721"/>
                    <a:pt x="227" y="2685"/>
                  </a:cubicBezTo>
                  <a:cubicBezTo>
                    <a:pt x="227" y="2667"/>
                    <a:pt x="215" y="2649"/>
                    <a:pt x="239" y="2649"/>
                  </a:cubicBezTo>
                  <a:cubicBezTo>
                    <a:pt x="269" y="2649"/>
                    <a:pt x="281" y="2613"/>
                    <a:pt x="293" y="2595"/>
                  </a:cubicBezTo>
                  <a:cubicBezTo>
                    <a:pt x="317" y="2553"/>
                    <a:pt x="305" y="2547"/>
                    <a:pt x="353" y="2529"/>
                  </a:cubicBezTo>
                  <a:cubicBezTo>
                    <a:pt x="377" y="2517"/>
                    <a:pt x="377" y="2439"/>
                    <a:pt x="401" y="2409"/>
                  </a:cubicBezTo>
                  <a:cubicBezTo>
                    <a:pt x="449" y="2349"/>
                    <a:pt x="365" y="2296"/>
                    <a:pt x="317" y="2284"/>
                  </a:cubicBezTo>
                  <a:cubicBezTo>
                    <a:pt x="263" y="2248"/>
                    <a:pt x="269" y="2200"/>
                    <a:pt x="239" y="2158"/>
                  </a:cubicBezTo>
                  <a:cubicBezTo>
                    <a:pt x="215" y="2122"/>
                    <a:pt x="149" y="2116"/>
                    <a:pt x="132" y="2092"/>
                  </a:cubicBezTo>
                  <a:cubicBezTo>
                    <a:pt x="114" y="2062"/>
                    <a:pt x="143" y="2038"/>
                    <a:pt x="107" y="2038"/>
                  </a:cubicBezTo>
                  <a:cubicBezTo>
                    <a:pt x="66" y="2032"/>
                    <a:pt x="60" y="2002"/>
                    <a:pt x="48" y="1966"/>
                  </a:cubicBezTo>
                  <a:cubicBezTo>
                    <a:pt x="30" y="1930"/>
                    <a:pt x="0" y="1906"/>
                    <a:pt x="6" y="1864"/>
                  </a:cubicBezTo>
                  <a:cubicBezTo>
                    <a:pt x="6" y="1828"/>
                    <a:pt x="90" y="1792"/>
                    <a:pt x="120" y="1768"/>
                  </a:cubicBezTo>
                  <a:cubicBezTo>
                    <a:pt x="162" y="1738"/>
                    <a:pt x="156" y="1738"/>
                    <a:pt x="138" y="1690"/>
                  </a:cubicBezTo>
                  <a:cubicBezTo>
                    <a:pt x="156" y="1642"/>
                    <a:pt x="156" y="1642"/>
                    <a:pt x="156" y="1642"/>
                  </a:cubicBezTo>
                  <a:cubicBezTo>
                    <a:pt x="185" y="1672"/>
                    <a:pt x="251" y="1690"/>
                    <a:pt x="299" y="1690"/>
                  </a:cubicBezTo>
                  <a:cubicBezTo>
                    <a:pt x="317" y="1690"/>
                    <a:pt x="353" y="1690"/>
                    <a:pt x="377" y="1684"/>
                  </a:cubicBezTo>
                  <a:cubicBezTo>
                    <a:pt x="401" y="1678"/>
                    <a:pt x="371" y="1648"/>
                    <a:pt x="383" y="163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40" name="Freeform 144"/>
            <p:cNvSpPr>
              <a:spLocks noChangeArrowheads="1"/>
            </p:cNvSpPr>
            <p:nvPr/>
          </p:nvSpPr>
          <p:spPr bwMode="auto">
            <a:xfrm>
              <a:off x="2667000" y="4487474"/>
              <a:ext cx="547903" cy="547903"/>
            </a:xfrm>
            <a:custGeom>
              <a:avLst/>
              <a:gdLst>
                <a:gd name="T0" fmla="*/ 495148 w 1487"/>
                <a:gd name="T1" fmla="*/ 63963 h 1487"/>
                <a:gd name="T2" fmla="*/ 472762 w 1487"/>
                <a:gd name="T3" fmla="*/ 60765 h 1487"/>
                <a:gd name="T4" fmla="*/ 488752 w 1487"/>
                <a:gd name="T5" fmla="*/ 76756 h 1487"/>
                <a:gd name="T6" fmla="*/ 495148 w 1487"/>
                <a:gd name="T7" fmla="*/ 63963 h 1487"/>
                <a:gd name="T8" fmla="*/ 367230 w 1487"/>
                <a:gd name="T9" fmla="*/ 143917 h 1487"/>
                <a:gd name="T10" fmla="*/ 357636 w 1487"/>
                <a:gd name="T11" fmla="*/ 211078 h 1487"/>
                <a:gd name="T12" fmla="*/ 325657 w 1487"/>
                <a:gd name="T13" fmla="*/ 309688 h 1487"/>
                <a:gd name="T14" fmla="*/ 364032 w 1487"/>
                <a:gd name="T15" fmla="*/ 383246 h 1487"/>
                <a:gd name="T16" fmla="*/ 312865 w 1487"/>
                <a:gd name="T17" fmla="*/ 428020 h 1487"/>
                <a:gd name="T18" fmla="*/ 248906 w 1487"/>
                <a:gd name="T19" fmla="*/ 412029 h 1487"/>
                <a:gd name="T20" fmla="*/ 214262 w 1487"/>
                <a:gd name="T21" fmla="*/ 408831 h 1487"/>
                <a:gd name="T22" fmla="*/ 153501 w 1487"/>
                <a:gd name="T23" fmla="*/ 431218 h 1487"/>
                <a:gd name="T24" fmla="*/ 92740 w 1487"/>
                <a:gd name="T25" fmla="*/ 469596 h 1487"/>
                <a:gd name="T26" fmla="*/ 38375 w 1487"/>
                <a:gd name="T27" fmla="*/ 498380 h 1487"/>
                <a:gd name="T28" fmla="*/ 41573 w 1487"/>
                <a:gd name="T29" fmla="*/ 568739 h 1487"/>
                <a:gd name="T30" fmla="*/ 57563 w 1487"/>
                <a:gd name="T31" fmla="*/ 645495 h 1487"/>
                <a:gd name="T32" fmla="*/ 35177 w 1487"/>
                <a:gd name="T33" fmla="*/ 651891 h 1487"/>
                <a:gd name="T34" fmla="*/ 0 w 1487"/>
                <a:gd name="T35" fmla="*/ 737708 h 1487"/>
                <a:gd name="T36" fmla="*/ 3198 w 1487"/>
                <a:gd name="T37" fmla="*/ 760095 h 1487"/>
                <a:gd name="T38" fmla="*/ 127918 w 1487"/>
                <a:gd name="T39" fmla="*/ 737708 h 1487"/>
                <a:gd name="T40" fmla="*/ 245708 w 1487"/>
                <a:gd name="T41" fmla="*/ 715321 h 1487"/>
                <a:gd name="T42" fmla="*/ 472762 w 1487"/>
                <a:gd name="T43" fmla="*/ 693467 h 1487"/>
                <a:gd name="T44" fmla="*/ 507939 w 1487"/>
                <a:gd name="T45" fmla="*/ 623108 h 1487"/>
                <a:gd name="T46" fmla="*/ 603878 w 1487"/>
                <a:gd name="T47" fmla="*/ 536757 h 1487"/>
                <a:gd name="T48" fmla="*/ 699283 w 1487"/>
                <a:gd name="T49" fmla="*/ 501578 h 1487"/>
                <a:gd name="T50" fmla="*/ 776033 w 1487"/>
                <a:gd name="T51" fmla="*/ 364057 h 1487"/>
                <a:gd name="T52" fmla="*/ 705679 w 1487"/>
                <a:gd name="T53" fmla="*/ 380048 h 1487"/>
                <a:gd name="T54" fmla="*/ 639055 w 1487"/>
                <a:gd name="T55" fmla="*/ 265447 h 1487"/>
                <a:gd name="T56" fmla="*/ 648649 w 1487"/>
                <a:gd name="T57" fmla="*/ 198286 h 1487"/>
                <a:gd name="T58" fmla="*/ 632126 w 1487"/>
                <a:gd name="T59" fmla="*/ 230267 h 1487"/>
                <a:gd name="T60" fmla="*/ 552711 w 1487"/>
                <a:gd name="T61" fmla="*/ 332075 h 1487"/>
                <a:gd name="T62" fmla="*/ 517533 w 1487"/>
                <a:gd name="T63" fmla="*/ 440813 h 1487"/>
                <a:gd name="T64" fmla="*/ 434387 w 1487"/>
                <a:gd name="T65" fmla="*/ 530361 h 1487"/>
                <a:gd name="T66" fmla="*/ 427991 w 1487"/>
                <a:gd name="T67" fmla="*/ 498380 h 1487"/>
                <a:gd name="T68" fmla="*/ 466366 w 1487"/>
                <a:gd name="T69" fmla="*/ 332075 h 1487"/>
                <a:gd name="T70" fmla="*/ 469564 w 1487"/>
                <a:gd name="T71" fmla="*/ 271843 h 1487"/>
                <a:gd name="T72" fmla="*/ 475960 w 1487"/>
                <a:gd name="T73" fmla="*/ 233465 h 1487"/>
                <a:gd name="T74" fmla="*/ 392814 w 1487"/>
                <a:gd name="T75" fmla="*/ 182295 h 1487"/>
                <a:gd name="T76" fmla="*/ 552711 w 1487"/>
                <a:gd name="T77" fmla="*/ 89548 h 1487"/>
                <a:gd name="T78" fmla="*/ 552711 w 1487"/>
                <a:gd name="T79" fmla="*/ 89548 h 1487"/>
                <a:gd name="T80" fmla="*/ 517533 w 1487"/>
                <a:gd name="T81" fmla="*/ 0 h 1487"/>
                <a:gd name="T82" fmla="*/ 568700 w 1487"/>
                <a:gd name="T83" fmla="*/ 38378 h 1487"/>
                <a:gd name="T84" fmla="*/ 552711 w 1487"/>
                <a:gd name="T85" fmla="*/ 89548 h 148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87" h="1487">
                  <a:moveTo>
                    <a:pt x="929" y="120"/>
                  </a:moveTo>
                  <a:lnTo>
                    <a:pt x="929" y="120"/>
                  </a:lnTo>
                  <a:cubicBezTo>
                    <a:pt x="923" y="120"/>
                    <a:pt x="929" y="114"/>
                    <a:pt x="923" y="114"/>
                  </a:cubicBezTo>
                  <a:cubicBezTo>
                    <a:pt x="911" y="108"/>
                    <a:pt x="899" y="108"/>
                    <a:pt x="887" y="114"/>
                  </a:cubicBezTo>
                  <a:cubicBezTo>
                    <a:pt x="875" y="114"/>
                    <a:pt x="869" y="150"/>
                    <a:pt x="887" y="150"/>
                  </a:cubicBezTo>
                  <a:cubicBezTo>
                    <a:pt x="899" y="150"/>
                    <a:pt x="905" y="144"/>
                    <a:pt x="917" y="144"/>
                  </a:cubicBezTo>
                  <a:cubicBezTo>
                    <a:pt x="923" y="144"/>
                    <a:pt x="929" y="144"/>
                    <a:pt x="929" y="144"/>
                  </a:cubicBezTo>
                  <a:cubicBezTo>
                    <a:pt x="941" y="132"/>
                    <a:pt x="935" y="126"/>
                    <a:pt x="929" y="120"/>
                  </a:cubicBezTo>
                  <a:close/>
                  <a:moveTo>
                    <a:pt x="689" y="270"/>
                  </a:moveTo>
                  <a:lnTo>
                    <a:pt x="689" y="270"/>
                  </a:lnTo>
                  <a:cubicBezTo>
                    <a:pt x="677" y="288"/>
                    <a:pt x="665" y="306"/>
                    <a:pt x="659" y="324"/>
                  </a:cubicBezTo>
                  <a:cubicBezTo>
                    <a:pt x="659" y="354"/>
                    <a:pt x="671" y="372"/>
                    <a:pt x="671" y="396"/>
                  </a:cubicBezTo>
                  <a:cubicBezTo>
                    <a:pt x="671" y="426"/>
                    <a:pt x="635" y="468"/>
                    <a:pt x="611" y="480"/>
                  </a:cubicBezTo>
                  <a:cubicBezTo>
                    <a:pt x="587" y="533"/>
                    <a:pt x="623" y="533"/>
                    <a:pt x="611" y="581"/>
                  </a:cubicBezTo>
                  <a:cubicBezTo>
                    <a:pt x="605" y="617"/>
                    <a:pt x="635" y="617"/>
                    <a:pt x="653" y="635"/>
                  </a:cubicBezTo>
                  <a:cubicBezTo>
                    <a:pt x="671" y="653"/>
                    <a:pt x="707" y="701"/>
                    <a:pt x="683" y="719"/>
                  </a:cubicBezTo>
                  <a:cubicBezTo>
                    <a:pt x="665" y="731"/>
                    <a:pt x="611" y="803"/>
                    <a:pt x="593" y="803"/>
                  </a:cubicBezTo>
                  <a:cubicBezTo>
                    <a:pt x="593" y="803"/>
                    <a:pt x="593" y="803"/>
                    <a:pt x="587" y="803"/>
                  </a:cubicBezTo>
                  <a:cubicBezTo>
                    <a:pt x="575" y="785"/>
                    <a:pt x="539" y="737"/>
                    <a:pt x="509" y="749"/>
                  </a:cubicBezTo>
                  <a:cubicBezTo>
                    <a:pt x="497" y="755"/>
                    <a:pt x="485" y="767"/>
                    <a:pt x="467" y="773"/>
                  </a:cubicBezTo>
                  <a:cubicBezTo>
                    <a:pt x="443" y="779"/>
                    <a:pt x="437" y="749"/>
                    <a:pt x="425" y="749"/>
                  </a:cubicBezTo>
                  <a:cubicBezTo>
                    <a:pt x="419" y="743"/>
                    <a:pt x="407" y="761"/>
                    <a:pt x="402" y="767"/>
                  </a:cubicBezTo>
                  <a:cubicBezTo>
                    <a:pt x="395" y="779"/>
                    <a:pt x="353" y="833"/>
                    <a:pt x="336" y="833"/>
                  </a:cubicBezTo>
                  <a:cubicBezTo>
                    <a:pt x="312" y="839"/>
                    <a:pt x="306" y="809"/>
                    <a:pt x="288" y="809"/>
                  </a:cubicBezTo>
                  <a:cubicBezTo>
                    <a:pt x="270" y="809"/>
                    <a:pt x="216" y="827"/>
                    <a:pt x="204" y="839"/>
                  </a:cubicBezTo>
                  <a:cubicBezTo>
                    <a:pt x="192" y="845"/>
                    <a:pt x="198" y="869"/>
                    <a:pt x="174" y="881"/>
                  </a:cubicBezTo>
                  <a:cubicBezTo>
                    <a:pt x="150" y="893"/>
                    <a:pt x="144" y="899"/>
                    <a:pt x="120" y="899"/>
                  </a:cubicBezTo>
                  <a:cubicBezTo>
                    <a:pt x="102" y="911"/>
                    <a:pt x="90" y="923"/>
                    <a:pt x="72" y="935"/>
                  </a:cubicBezTo>
                  <a:cubicBezTo>
                    <a:pt x="48" y="959"/>
                    <a:pt x="18" y="983"/>
                    <a:pt x="36" y="1019"/>
                  </a:cubicBezTo>
                  <a:cubicBezTo>
                    <a:pt x="42" y="1043"/>
                    <a:pt x="60" y="1055"/>
                    <a:pt x="78" y="1067"/>
                  </a:cubicBezTo>
                  <a:cubicBezTo>
                    <a:pt x="102" y="1079"/>
                    <a:pt x="138" y="1157"/>
                    <a:pt x="156" y="1175"/>
                  </a:cubicBezTo>
                  <a:cubicBezTo>
                    <a:pt x="126" y="1175"/>
                    <a:pt x="108" y="1157"/>
                    <a:pt x="108" y="1211"/>
                  </a:cubicBezTo>
                  <a:cubicBezTo>
                    <a:pt x="96" y="1205"/>
                    <a:pt x="66" y="1169"/>
                    <a:pt x="66" y="1223"/>
                  </a:cubicBezTo>
                  <a:cubicBezTo>
                    <a:pt x="66" y="1253"/>
                    <a:pt x="54" y="1289"/>
                    <a:pt x="42" y="1313"/>
                  </a:cubicBezTo>
                  <a:cubicBezTo>
                    <a:pt x="24" y="1337"/>
                    <a:pt x="12" y="1354"/>
                    <a:pt x="0" y="1384"/>
                  </a:cubicBezTo>
                  <a:cubicBezTo>
                    <a:pt x="0" y="1390"/>
                    <a:pt x="6" y="1414"/>
                    <a:pt x="0" y="1426"/>
                  </a:cubicBezTo>
                  <a:cubicBezTo>
                    <a:pt x="0" y="1432"/>
                    <a:pt x="0" y="1432"/>
                    <a:pt x="6" y="1426"/>
                  </a:cubicBezTo>
                  <a:cubicBezTo>
                    <a:pt x="114" y="1396"/>
                    <a:pt x="114" y="1396"/>
                    <a:pt x="114" y="1396"/>
                  </a:cubicBezTo>
                  <a:cubicBezTo>
                    <a:pt x="150" y="1384"/>
                    <a:pt x="198" y="1390"/>
                    <a:pt x="240" y="1384"/>
                  </a:cubicBezTo>
                  <a:cubicBezTo>
                    <a:pt x="276" y="1378"/>
                    <a:pt x="318" y="1468"/>
                    <a:pt x="360" y="1384"/>
                  </a:cubicBezTo>
                  <a:cubicBezTo>
                    <a:pt x="389" y="1324"/>
                    <a:pt x="395" y="1342"/>
                    <a:pt x="461" y="1342"/>
                  </a:cubicBezTo>
                  <a:cubicBezTo>
                    <a:pt x="497" y="1342"/>
                    <a:pt x="557" y="1337"/>
                    <a:pt x="581" y="1361"/>
                  </a:cubicBezTo>
                  <a:cubicBezTo>
                    <a:pt x="707" y="1486"/>
                    <a:pt x="773" y="1342"/>
                    <a:pt x="887" y="1301"/>
                  </a:cubicBezTo>
                  <a:cubicBezTo>
                    <a:pt x="929" y="1277"/>
                    <a:pt x="935" y="1289"/>
                    <a:pt x="953" y="1241"/>
                  </a:cubicBezTo>
                  <a:cubicBezTo>
                    <a:pt x="959" y="1217"/>
                    <a:pt x="953" y="1193"/>
                    <a:pt x="953" y="1169"/>
                  </a:cubicBezTo>
                  <a:cubicBezTo>
                    <a:pt x="959" y="1163"/>
                    <a:pt x="1037" y="1085"/>
                    <a:pt x="1049" y="1079"/>
                  </a:cubicBezTo>
                  <a:cubicBezTo>
                    <a:pt x="1073" y="1055"/>
                    <a:pt x="1109" y="1019"/>
                    <a:pt x="1133" y="1007"/>
                  </a:cubicBezTo>
                  <a:cubicBezTo>
                    <a:pt x="1162" y="995"/>
                    <a:pt x="1175" y="1007"/>
                    <a:pt x="1204" y="1001"/>
                  </a:cubicBezTo>
                  <a:cubicBezTo>
                    <a:pt x="1234" y="1001"/>
                    <a:pt x="1282" y="959"/>
                    <a:pt x="1312" y="941"/>
                  </a:cubicBezTo>
                  <a:cubicBezTo>
                    <a:pt x="1354" y="917"/>
                    <a:pt x="1390" y="893"/>
                    <a:pt x="1426" y="857"/>
                  </a:cubicBezTo>
                  <a:cubicBezTo>
                    <a:pt x="1486" y="791"/>
                    <a:pt x="1480" y="761"/>
                    <a:pt x="1456" y="683"/>
                  </a:cubicBezTo>
                  <a:cubicBezTo>
                    <a:pt x="1450" y="665"/>
                    <a:pt x="1456" y="635"/>
                    <a:pt x="1438" y="623"/>
                  </a:cubicBezTo>
                  <a:cubicBezTo>
                    <a:pt x="1420" y="617"/>
                    <a:pt x="1360" y="707"/>
                    <a:pt x="1324" y="713"/>
                  </a:cubicBezTo>
                  <a:cubicBezTo>
                    <a:pt x="1288" y="719"/>
                    <a:pt x="1234" y="594"/>
                    <a:pt x="1210" y="570"/>
                  </a:cubicBezTo>
                  <a:cubicBezTo>
                    <a:pt x="1193" y="552"/>
                    <a:pt x="1157" y="515"/>
                    <a:pt x="1199" y="498"/>
                  </a:cubicBezTo>
                  <a:cubicBezTo>
                    <a:pt x="1241" y="474"/>
                    <a:pt x="1228" y="414"/>
                    <a:pt x="1217" y="372"/>
                  </a:cubicBezTo>
                  <a:cubicBezTo>
                    <a:pt x="1210" y="378"/>
                    <a:pt x="1204" y="378"/>
                    <a:pt x="1193" y="378"/>
                  </a:cubicBezTo>
                  <a:cubicBezTo>
                    <a:pt x="1193" y="396"/>
                    <a:pt x="1193" y="408"/>
                    <a:pt x="1186" y="432"/>
                  </a:cubicBezTo>
                  <a:cubicBezTo>
                    <a:pt x="1175" y="462"/>
                    <a:pt x="1151" y="474"/>
                    <a:pt x="1133" y="491"/>
                  </a:cubicBezTo>
                  <a:cubicBezTo>
                    <a:pt x="1109" y="522"/>
                    <a:pt x="1085" y="623"/>
                    <a:pt x="1037" y="623"/>
                  </a:cubicBezTo>
                  <a:cubicBezTo>
                    <a:pt x="995" y="623"/>
                    <a:pt x="1001" y="629"/>
                    <a:pt x="1001" y="677"/>
                  </a:cubicBezTo>
                  <a:cubicBezTo>
                    <a:pt x="1001" y="713"/>
                    <a:pt x="989" y="803"/>
                    <a:pt x="971" y="827"/>
                  </a:cubicBezTo>
                  <a:cubicBezTo>
                    <a:pt x="953" y="875"/>
                    <a:pt x="905" y="947"/>
                    <a:pt x="863" y="965"/>
                  </a:cubicBezTo>
                  <a:cubicBezTo>
                    <a:pt x="845" y="971"/>
                    <a:pt x="833" y="983"/>
                    <a:pt x="815" y="995"/>
                  </a:cubicBezTo>
                  <a:cubicBezTo>
                    <a:pt x="785" y="1007"/>
                    <a:pt x="791" y="1019"/>
                    <a:pt x="791" y="989"/>
                  </a:cubicBezTo>
                  <a:cubicBezTo>
                    <a:pt x="797" y="983"/>
                    <a:pt x="797" y="941"/>
                    <a:pt x="803" y="935"/>
                  </a:cubicBezTo>
                  <a:cubicBezTo>
                    <a:pt x="785" y="905"/>
                    <a:pt x="803" y="797"/>
                    <a:pt x="803" y="767"/>
                  </a:cubicBezTo>
                  <a:cubicBezTo>
                    <a:pt x="803" y="713"/>
                    <a:pt x="839" y="647"/>
                    <a:pt x="875" y="623"/>
                  </a:cubicBezTo>
                  <a:cubicBezTo>
                    <a:pt x="887" y="617"/>
                    <a:pt x="881" y="599"/>
                    <a:pt x="887" y="594"/>
                  </a:cubicBezTo>
                  <a:cubicBezTo>
                    <a:pt x="899" y="552"/>
                    <a:pt x="875" y="539"/>
                    <a:pt x="881" y="510"/>
                  </a:cubicBezTo>
                  <a:cubicBezTo>
                    <a:pt x="881" y="491"/>
                    <a:pt x="917" y="474"/>
                    <a:pt x="887" y="462"/>
                  </a:cubicBezTo>
                  <a:cubicBezTo>
                    <a:pt x="887" y="456"/>
                    <a:pt x="887" y="450"/>
                    <a:pt x="893" y="438"/>
                  </a:cubicBezTo>
                  <a:cubicBezTo>
                    <a:pt x="737" y="342"/>
                    <a:pt x="737" y="342"/>
                    <a:pt x="737" y="342"/>
                  </a:cubicBezTo>
                  <a:cubicBezTo>
                    <a:pt x="689" y="270"/>
                    <a:pt x="689" y="270"/>
                    <a:pt x="689" y="270"/>
                  </a:cubicBezTo>
                  <a:close/>
                  <a:moveTo>
                    <a:pt x="1037" y="168"/>
                  </a:moveTo>
                  <a:lnTo>
                    <a:pt x="1037" y="168"/>
                  </a:lnTo>
                  <a:cubicBezTo>
                    <a:pt x="911" y="54"/>
                    <a:pt x="911" y="54"/>
                    <a:pt x="911" y="54"/>
                  </a:cubicBezTo>
                  <a:cubicBezTo>
                    <a:pt x="971" y="0"/>
                    <a:pt x="971" y="0"/>
                    <a:pt x="971" y="0"/>
                  </a:cubicBezTo>
                  <a:cubicBezTo>
                    <a:pt x="1067" y="72"/>
                    <a:pt x="1067" y="72"/>
                    <a:pt x="1067" y="72"/>
                  </a:cubicBezTo>
                  <a:cubicBezTo>
                    <a:pt x="1049" y="96"/>
                    <a:pt x="1043" y="126"/>
                    <a:pt x="1043" y="150"/>
                  </a:cubicBezTo>
                  <a:cubicBezTo>
                    <a:pt x="1043" y="156"/>
                    <a:pt x="1043" y="162"/>
                    <a:pt x="1037" y="16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41" name="Freeform 145"/>
            <p:cNvSpPr>
              <a:spLocks noChangeArrowheads="1"/>
            </p:cNvSpPr>
            <p:nvPr/>
          </p:nvSpPr>
          <p:spPr bwMode="auto">
            <a:xfrm>
              <a:off x="6766942" y="2147630"/>
              <a:ext cx="655507" cy="411751"/>
            </a:xfrm>
            <a:custGeom>
              <a:avLst/>
              <a:gdLst>
                <a:gd name="T0" fmla="*/ 556919 w 1775"/>
                <a:gd name="T1" fmla="*/ 447350 h 1116"/>
                <a:gd name="T2" fmla="*/ 556919 w 1775"/>
                <a:gd name="T3" fmla="*/ 447350 h 1116"/>
                <a:gd name="T4" fmla="*/ 419158 w 1775"/>
                <a:gd name="T5" fmla="*/ 428155 h 1116"/>
                <a:gd name="T6" fmla="*/ 316638 w 1775"/>
                <a:gd name="T7" fmla="*/ 361506 h 1116"/>
                <a:gd name="T8" fmla="*/ 160188 w 1775"/>
                <a:gd name="T9" fmla="*/ 259133 h 1116"/>
                <a:gd name="T10" fmla="*/ 99316 w 1775"/>
                <a:gd name="T11" fmla="*/ 153560 h 1116"/>
                <a:gd name="T12" fmla="*/ 60871 w 1775"/>
                <a:gd name="T13" fmla="*/ 51187 h 1116"/>
                <a:gd name="T14" fmla="*/ 41649 w 1775"/>
                <a:gd name="T15" fmla="*/ 47988 h 1116"/>
                <a:gd name="T16" fmla="*/ 32038 w 1775"/>
                <a:gd name="T17" fmla="*/ 25593 h 1116"/>
                <a:gd name="T18" fmla="*/ 19223 w 1775"/>
                <a:gd name="T19" fmla="*/ 0 h 1116"/>
                <a:gd name="T20" fmla="*/ 6408 w 1775"/>
                <a:gd name="T21" fmla="*/ 70382 h 1116"/>
                <a:gd name="T22" fmla="*/ 28834 w 1775"/>
                <a:gd name="T23" fmla="*/ 118369 h 1116"/>
                <a:gd name="T24" fmla="*/ 64075 w 1775"/>
                <a:gd name="T25" fmla="*/ 201548 h 1116"/>
                <a:gd name="T26" fmla="*/ 108928 w 1775"/>
                <a:gd name="T27" fmla="*/ 278328 h 1116"/>
                <a:gd name="T28" fmla="*/ 128150 w 1775"/>
                <a:gd name="T29" fmla="*/ 332180 h 1116"/>
                <a:gd name="T30" fmla="*/ 230670 w 1775"/>
                <a:gd name="T31" fmla="*/ 389765 h 1116"/>
                <a:gd name="T32" fmla="*/ 275523 w 1775"/>
                <a:gd name="T33" fmla="*/ 405761 h 1116"/>
                <a:gd name="T34" fmla="*/ 307560 w 1775"/>
                <a:gd name="T35" fmla="*/ 450549 h 1116"/>
                <a:gd name="T36" fmla="*/ 361490 w 1775"/>
                <a:gd name="T37" fmla="*/ 488939 h 1116"/>
                <a:gd name="T38" fmla="*/ 390324 w 1775"/>
                <a:gd name="T39" fmla="*/ 514533 h 1116"/>
                <a:gd name="T40" fmla="*/ 415954 w 1775"/>
                <a:gd name="T41" fmla="*/ 556122 h 1116"/>
                <a:gd name="T42" fmla="*/ 454399 w 1775"/>
                <a:gd name="T43" fmla="*/ 552923 h 1116"/>
                <a:gd name="T44" fmla="*/ 476825 w 1775"/>
                <a:gd name="T45" fmla="*/ 536927 h 1116"/>
                <a:gd name="T46" fmla="*/ 576142 w 1775"/>
                <a:gd name="T47" fmla="*/ 536927 h 1116"/>
                <a:gd name="T48" fmla="*/ 617790 w 1775"/>
                <a:gd name="T49" fmla="*/ 508134 h 1116"/>
                <a:gd name="T50" fmla="*/ 630605 w 1775"/>
                <a:gd name="T51" fmla="*/ 511333 h 1116"/>
                <a:gd name="T52" fmla="*/ 611383 w 1775"/>
                <a:gd name="T53" fmla="*/ 530528 h 1116"/>
                <a:gd name="T54" fmla="*/ 617790 w 1775"/>
                <a:gd name="T55" fmla="*/ 546524 h 1116"/>
                <a:gd name="T56" fmla="*/ 646624 w 1775"/>
                <a:gd name="T57" fmla="*/ 562520 h 1116"/>
                <a:gd name="T58" fmla="*/ 701088 w 1775"/>
                <a:gd name="T59" fmla="*/ 588113 h 1116"/>
                <a:gd name="T60" fmla="*/ 733126 w 1775"/>
                <a:gd name="T61" fmla="*/ 552923 h 1116"/>
                <a:gd name="T62" fmla="*/ 835112 w 1775"/>
                <a:gd name="T63" fmla="*/ 546524 h 1116"/>
                <a:gd name="T64" fmla="*/ 912002 w 1775"/>
                <a:gd name="T65" fmla="*/ 524130 h 1116"/>
                <a:gd name="T66" fmla="*/ 947243 w 1775"/>
                <a:gd name="T67" fmla="*/ 485740 h 1116"/>
                <a:gd name="T68" fmla="*/ 806278 w 1775"/>
                <a:gd name="T69" fmla="*/ 508134 h 1116"/>
                <a:gd name="T70" fmla="*/ 733126 w 1775"/>
                <a:gd name="T71" fmla="*/ 498537 h 1116"/>
                <a:gd name="T72" fmla="*/ 678662 w 1775"/>
                <a:gd name="T73" fmla="*/ 501736 h 1116"/>
                <a:gd name="T74" fmla="*/ 643420 w 1775"/>
                <a:gd name="T75" fmla="*/ 482541 h 1116"/>
                <a:gd name="T76" fmla="*/ 656235 w 1775"/>
                <a:gd name="T77" fmla="*/ 463346 h 1116"/>
                <a:gd name="T78" fmla="*/ 649828 w 1775"/>
                <a:gd name="T79" fmla="*/ 440952 h 1116"/>
                <a:gd name="T80" fmla="*/ 637013 w 1775"/>
                <a:gd name="T81" fmla="*/ 437753 h 1116"/>
                <a:gd name="T82" fmla="*/ 608179 w 1775"/>
                <a:gd name="T83" fmla="*/ 431354 h 1116"/>
                <a:gd name="T84" fmla="*/ 576142 w 1775"/>
                <a:gd name="T85" fmla="*/ 444151 h 1116"/>
                <a:gd name="T86" fmla="*/ 556919 w 1775"/>
                <a:gd name="T87" fmla="*/ 447350 h 111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775" h="1116">
                  <a:moveTo>
                    <a:pt x="1043" y="839"/>
                  </a:moveTo>
                  <a:lnTo>
                    <a:pt x="1043" y="839"/>
                  </a:lnTo>
                  <a:cubicBezTo>
                    <a:pt x="953" y="845"/>
                    <a:pt x="869" y="863"/>
                    <a:pt x="785" y="803"/>
                  </a:cubicBezTo>
                  <a:cubicBezTo>
                    <a:pt x="719" y="755"/>
                    <a:pt x="672" y="713"/>
                    <a:pt x="593" y="678"/>
                  </a:cubicBezTo>
                  <a:cubicBezTo>
                    <a:pt x="504" y="636"/>
                    <a:pt x="330" y="600"/>
                    <a:pt x="300" y="486"/>
                  </a:cubicBezTo>
                  <a:cubicBezTo>
                    <a:pt x="252" y="432"/>
                    <a:pt x="204" y="354"/>
                    <a:pt x="186" y="288"/>
                  </a:cubicBezTo>
                  <a:cubicBezTo>
                    <a:pt x="180" y="246"/>
                    <a:pt x="150" y="114"/>
                    <a:pt x="114" y="96"/>
                  </a:cubicBezTo>
                  <a:cubicBezTo>
                    <a:pt x="102" y="90"/>
                    <a:pt x="84" y="102"/>
                    <a:pt x="78" y="90"/>
                  </a:cubicBezTo>
                  <a:cubicBezTo>
                    <a:pt x="66" y="72"/>
                    <a:pt x="66" y="66"/>
                    <a:pt x="60" y="48"/>
                  </a:cubicBezTo>
                  <a:cubicBezTo>
                    <a:pt x="54" y="36"/>
                    <a:pt x="42" y="0"/>
                    <a:pt x="36" y="0"/>
                  </a:cubicBezTo>
                  <a:cubicBezTo>
                    <a:pt x="0" y="18"/>
                    <a:pt x="6" y="96"/>
                    <a:pt x="12" y="132"/>
                  </a:cubicBezTo>
                  <a:cubicBezTo>
                    <a:pt x="24" y="168"/>
                    <a:pt x="36" y="192"/>
                    <a:pt x="54" y="222"/>
                  </a:cubicBezTo>
                  <a:cubicBezTo>
                    <a:pt x="72" y="276"/>
                    <a:pt x="108" y="324"/>
                    <a:pt x="120" y="378"/>
                  </a:cubicBezTo>
                  <a:cubicBezTo>
                    <a:pt x="132" y="432"/>
                    <a:pt x="174" y="486"/>
                    <a:pt x="204" y="522"/>
                  </a:cubicBezTo>
                  <a:cubicBezTo>
                    <a:pt x="204" y="540"/>
                    <a:pt x="234" y="612"/>
                    <a:pt x="240" y="623"/>
                  </a:cubicBezTo>
                  <a:cubicBezTo>
                    <a:pt x="276" y="678"/>
                    <a:pt x="372" y="713"/>
                    <a:pt x="432" y="731"/>
                  </a:cubicBezTo>
                  <a:cubicBezTo>
                    <a:pt x="462" y="743"/>
                    <a:pt x="492" y="713"/>
                    <a:pt x="516" y="761"/>
                  </a:cubicBezTo>
                  <a:cubicBezTo>
                    <a:pt x="534" y="791"/>
                    <a:pt x="552" y="815"/>
                    <a:pt x="576" y="845"/>
                  </a:cubicBezTo>
                  <a:cubicBezTo>
                    <a:pt x="606" y="875"/>
                    <a:pt x="653" y="893"/>
                    <a:pt x="677" y="917"/>
                  </a:cubicBezTo>
                  <a:cubicBezTo>
                    <a:pt x="689" y="941"/>
                    <a:pt x="719" y="947"/>
                    <a:pt x="731" y="965"/>
                  </a:cubicBezTo>
                  <a:cubicBezTo>
                    <a:pt x="749" y="983"/>
                    <a:pt x="755" y="1031"/>
                    <a:pt x="779" y="1043"/>
                  </a:cubicBezTo>
                  <a:cubicBezTo>
                    <a:pt x="791" y="1055"/>
                    <a:pt x="845" y="1061"/>
                    <a:pt x="851" y="1037"/>
                  </a:cubicBezTo>
                  <a:cubicBezTo>
                    <a:pt x="857" y="1019"/>
                    <a:pt x="881" y="1001"/>
                    <a:pt x="893" y="1007"/>
                  </a:cubicBezTo>
                  <a:cubicBezTo>
                    <a:pt x="899" y="1031"/>
                    <a:pt x="1061" y="1013"/>
                    <a:pt x="1079" y="1007"/>
                  </a:cubicBezTo>
                  <a:cubicBezTo>
                    <a:pt x="1127" y="1019"/>
                    <a:pt x="1121" y="977"/>
                    <a:pt x="1157" y="953"/>
                  </a:cubicBezTo>
                  <a:cubicBezTo>
                    <a:pt x="1175" y="941"/>
                    <a:pt x="1175" y="935"/>
                    <a:pt x="1181" y="959"/>
                  </a:cubicBezTo>
                  <a:cubicBezTo>
                    <a:pt x="1187" y="977"/>
                    <a:pt x="1145" y="983"/>
                    <a:pt x="1145" y="995"/>
                  </a:cubicBezTo>
                  <a:cubicBezTo>
                    <a:pt x="1139" y="995"/>
                    <a:pt x="1157" y="1019"/>
                    <a:pt x="1157" y="1025"/>
                  </a:cubicBezTo>
                  <a:cubicBezTo>
                    <a:pt x="1175" y="1043"/>
                    <a:pt x="1211" y="1031"/>
                    <a:pt x="1211" y="1055"/>
                  </a:cubicBezTo>
                  <a:cubicBezTo>
                    <a:pt x="1211" y="1085"/>
                    <a:pt x="1289" y="1097"/>
                    <a:pt x="1313" y="1103"/>
                  </a:cubicBezTo>
                  <a:cubicBezTo>
                    <a:pt x="1384" y="1115"/>
                    <a:pt x="1373" y="1097"/>
                    <a:pt x="1373" y="1037"/>
                  </a:cubicBezTo>
                  <a:cubicBezTo>
                    <a:pt x="1432" y="1037"/>
                    <a:pt x="1516" y="983"/>
                    <a:pt x="1564" y="1025"/>
                  </a:cubicBezTo>
                  <a:cubicBezTo>
                    <a:pt x="1594" y="1055"/>
                    <a:pt x="1678" y="1001"/>
                    <a:pt x="1708" y="983"/>
                  </a:cubicBezTo>
                  <a:cubicBezTo>
                    <a:pt x="1720" y="977"/>
                    <a:pt x="1774" y="911"/>
                    <a:pt x="1774" y="911"/>
                  </a:cubicBezTo>
                  <a:cubicBezTo>
                    <a:pt x="1690" y="875"/>
                    <a:pt x="1588" y="935"/>
                    <a:pt x="1510" y="953"/>
                  </a:cubicBezTo>
                  <a:cubicBezTo>
                    <a:pt x="1487" y="959"/>
                    <a:pt x="1367" y="917"/>
                    <a:pt x="1373" y="935"/>
                  </a:cubicBezTo>
                  <a:cubicBezTo>
                    <a:pt x="1384" y="977"/>
                    <a:pt x="1295" y="953"/>
                    <a:pt x="1271" y="941"/>
                  </a:cubicBezTo>
                  <a:cubicBezTo>
                    <a:pt x="1247" y="923"/>
                    <a:pt x="1229" y="923"/>
                    <a:pt x="1205" y="905"/>
                  </a:cubicBezTo>
                  <a:cubicBezTo>
                    <a:pt x="1169" y="881"/>
                    <a:pt x="1241" y="893"/>
                    <a:pt x="1229" y="869"/>
                  </a:cubicBezTo>
                  <a:cubicBezTo>
                    <a:pt x="1223" y="857"/>
                    <a:pt x="1217" y="839"/>
                    <a:pt x="1217" y="827"/>
                  </a:cubicBezTo>
                  <a:cubicBezTo>
                    <a:pt x="1217" y="815"/>
                    <a:pt x="1199" y="821"/>
                    <a:pt x="1193" y="821"/>
                  </a:cubicBezTo>
                  <a:cubicBezTo>
                    <a:pt x="1175" y="821"/>
                    <a:pt x="1151" y="803"/>
                    <a:pt x="1139" y="809"/>
                  </a:cubicBezTo>
                  <a:cubicBezTo>
                    <a:pt x="1115" y="821"/>
                    <a:pt x="1115" y="833"/>
                    <a:pt x="1079" y="833"/>
                  </a:cubicBezTo>
                  <a:lnTo>
                    <a:pt x="1043" y="839"/>
                  </a:ln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42" name="Freeform 146"/>
            <p:cNvSpPr>
              <a:spLocks noChangeArrowheads="1"/>
            </p:cNvSpPr>
            <p:nvPr/>
          </p:nvSpPr>
          <p:spPr bwMode="auto">
            <a:xfrm>
              <a:off x="3732063" y="2977720"/>
              <a:ext cx="663194" cy="536924"/>
            </a:xfrm>
            <a:custGeom>
              <a:avLst/>
              <a:gdLst>
                <a:gd name="T0" fmla="*/ 917400 w 1799"/>
                <a:gd name="T1" fmla="*/ 28766 h 1457"/>
                <a:gd name="T2" fmla="*/ 917400 w 1799"/>
                <a:gd name="T3" fmla="*/ 28766 h 1457"/>
                <a:gd name="T4" fmla="*/ 869396 w 1799"/>
                <a:gd name="T5" fmla="*/ 35158 h 1457"/>
                <a:gd name="T6" fmla="*/ 830993 w 1799"/>
                <a:gd name="T7" fmla="*/ 9589 h 1457"/>
                <a:gd name="T8" fmla="*/ 754721 w 1799"/>
                <a:gd name="T9" fmla="*/ 47943 h 1457"/>
                <a:gd name="T10" fmla="*/ 700317 w 1799"/>
                <a:gd name="T11" fmla="*/ 79905 h 1457"/>
                <a:gd name="T12" fmla="*/ 661914 w 1799"/>
                <a:gd name="T13" fmla="*/ 79905 h 1457"/>
                <a:gd name="T14" fmla="*/ 629912 w 1799"/>
                <a:gd name="T15" fmla="*/ 111867 h 1457"/>
                <a:gd name="T16" fmla="*/ 581909 w 1799"/>
                <a:gd name="T17" fmla="*/ 121456 h 1457"/>
                <a:gd name="T18" fmla="*/ 556307 w 1799"/>
                <a:gd name="T19" fmla="*/ 169399 h 1457"/>
                <a:gd name="T20" fmla="*/ 524305 w 1799"/>
                <a:gd name="T21" fmla="*/ 242912 h 1457"/>
                <a:gd name="T22" fmla="*/ 476301 w 1799"/>
                <a:gd name="T23" fmla="*/ 290855 h 1457"/>
                <a:gd name="T24" fmla="*/ 450699 w 1799"/>
                <a:gd name="T25" fmla="*/ 297247 h 1457"/>
                <a:gd name="T26" fmla="*/ 393095 w 1799"/>
                <a:gd name="T27" fmla="*/ 341994 h 1457"/>
                <a:gd name="T28" fmla="*/ 323223 w 1799"/>
                <a:gd name="T29" fmla="*/ 415507 h 1457"/>
                <a:gd name="T30" fmla="*/ 304022 w 1799"/>
                <a:gd name="T31" fmla="*/ 430955 h 1457"/>
                <a:gd name="T32" fmla="*/ 272020 w 1799"/>
                <a:gd name="T33" fmla="*/ 507664 h 1457"/>
                <a:gd name="T34" fmla="*/ 208015 w 1799"/>
                <a:gd name="T35" fmla="*/ 549214 h 1457"/>
                <a:gd name="T36" fmla="*/ 176013 w 1799"/>
                <a:gd name="T37" fmla="*/ 590765 h 1457"/>
                <a:gd name="T38" fmla="*/ 115208 w 1799"/>
                <a:gd name="T39" fmla="*/ 638708 h 1457"/>
                <a:gd name="T40" fmla="*/ 83206 w 1799"/>
                <a:gd name="T41" fmla="*/ 657353 h 1457"/>
                <a:gd name="T42" fmla="*/ 38403 w 1799"/>
                <a:gd name="T43" fmla="*/ 686119 h 1457"/>
                <a:gd name="T44" fmla="*/ 38403 w 1799"/>
                <a:gd name="T45" fmla="*/ 762827 h 1457"/>
                <a:gd name="T46" fmla="*/ 44803 w 1799"/>
                <a:gd name="T47" fmla="*/ 762827 h 1457"/>
                <a:gd name="T48" fmla="*/ 44803 w 1799"/>
                <a:gd name="T49" fmla="*/ 762827 h 1457"/>
                <a:gd name="T50" fmla="*/ 99207 w 1799"/>
                <a:gd name="T51" fmla="*/ 753239 h 1457"/>
                <a:gd name="T52" fmla="*/ 230417 w 1799"/>
                <a:gd name="T53" fmla="*/ 695707 h 1457"/>
                <a:gd name="T54" fmla="*/ 304022 w 1799"/>
                <a:gd name="T55" fmla="*/ 695707 h 1457"/>
                <a:gd name="T56" fmla="*/ 405896 w 1799"/>
                <a:gd name="T57" fmla="*/ 587569 h 1457"/>
                <a:gd name="T58" fmla="*/ 466700 w 1799"/>
                <a:gd name="T59" fmla="*/ 561999 h 1457"/>
                <a:gd name="T60" fmla="*/ 521104 w 1799"/>
                <a:gd name="T61" fmla="*/ 510860 h 1457"/>
                <a:gd name="T62" fmla="*/ 591509 w 1799"/>
                <a:gd name="T63" fmla="*/ 434151 h 1457"/>
                <a:gd name="T64" fmla="*/ 629912 w 1799"/>
                <a:gd name="T65" fmla="*/ 393133 h 1457"/>
                <a:gd name="T66" fmla="*/ 725919 w 1799"/>
                <a:gd name="T67" fmla="*/ 319620 h 1457"/>
                <a:gd name="T68" fmla="*/ 745121 w 1799"/>
                <a:gd name="T69" fmla="*/ 294051 h 1457"/>
                <a:gd name="T70" fmla="*/ 796324 w 1799"/>
                <a:gd name="T71" fmla="*/ 255696 h 1457"/>
                <a:gd name="T72" fmla="*/ 830993 w 1799"/>
                <a:gd name="T73" fmla="*/ 214146 h 1457"/>
                <a:gd name="T74" fmla="*/ 862996 w 1799"/>
                <a:gd name="T75" fmla="*/ 191772 h 1457"/>
                <a:gd name="T76" fmla="*/ 910999 w 1799"/>
                <a:gd name="T77" fmla="*/ 156614 h 1457"/>
                <a:gd name="T78" fmla="*/ 939801 w 1799"/>
                <a:gd name="T79" fmla="*/ 99082 h 1457"/>
                <a:gd name="T80" fmla="*/ 959003 w 1799"/>
                <a:gd name="T81" fmla="*/ 89494 h 1457"/>
                <a:gd name="T82" fmla="*/ 949402 w 1799"/>
                <a:gd name="T83" fmla="*/ 70316 h 1457"/>
                <a:gd name="T84" fmla="*/ 927000 w 1799"/>
                <a:gd name="T85" fmla="*/ 38354 h 1457"/>
                <a:gd name="T86" fmla="*/ 917400 w 1799"/>
                <a:gd name="T87" fmla="*/ 28766 h 145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799" h="1457">
                  <a:moveTo>
                    <a:pt x="1720" y="54"/>
                  </a:moveTo>
                  <a:lnTo>
                    <a:pt x="1720" y="54"/>
                  </a:lnTo>
                  <a:cubicBezTo>
                    <a:pt x="1678" y="48"/>
                    <a:pt x="1660" y="66"/>
                    <a:pt x="1630" y="66"/>
                  </a:cubicBezTo>
                  <a:cubicBezTo>
                    <a:pt x="1594" y="66"/>
                    <a:pt x="1576" y="24"/>
                    <a:pt x="1558" y="18"/>
                  </a:cubicBezTo>
                  <a:cubicBezTo>
                    <a:pt x="1493" y="0"/>
                    <a:pt x="1457" y="48"/>
                    <a:pt x="1415" y="90"/>
                  </a:cubicBezTo>
                  <a:cubicBezTo>
                    <a:pt x="1403" y="108"/>
                    <a:pt x="1331" y="144"/>
                    <a:pt x="1313" y="150"/>
                  </a:cubicBezTo>
                  <a:cubicBezTo>
                    <a:pt x="1289" y="150"/>
                    <a:pt x="1265" y="138"/>
                    <a:pt x="1241" y="150"/>
                  </a:cubicBezTo>
                  <a:cubicBezTo>
                    <a:pt x="1223" y="162"/>
                    <a:pt x="1205" y="198"/>
                    <a:pt x="1181" y="210"/>
                  </a:cubicBezTo>
                  <a:cubicBezTo>
                    <a:pt x="1157" y="222"/>
                    <a:pt x="1121" y="216"/>
                    <a:pt x="1091" y="228"/>
                  </a:cubicBezTo>
                  <a:cubicBezTo>
                    <a:pt x="1031" y="246"/>
                    <a:pt x="1061" y="276"/>
                    <a:pt x="1043" y="318"/>
                  </a:cubicBezTo>
                  <a:cubicBezTo>
                    <a:pt x="1055" y="366"/>
                    <a:pt x="1037" y="444"/>
                    <a:pt x="983" y="456"/>
                  </a:cubicBezTo>
                  <a:cubicBezTo>
                    <a:pt x="941" y="468"/>
                    <a:pt x="875" y="480"/>
                    <a:pt x="893" y="546"/>
                  </a:cubicBezTo>
                  <a:cubicBezTo>
                    <a:pt x="905" y="570"/>
                    <a:pt x="863" y="552"/>
                    <a:pt x="845" y="558"/>
                  </a:cubicBezTo>
                  <a:cubicBezTo>
                    <a:pt x="779" y="576"/>
                    <a:pt x="773" y="600"/>
                    <a:pt x="737" y="642"/>
                  </a:cubicBezTo>
                  <a:cubicBezTo>
                    <a:pt x="714" y="672"/>
                    <a:pt x="636" y="780"/>
                    <a:pt x="606" y="780"/>
                  </a:cubicBezTo>
                  <a:cubicBezTo>
                    <a:pt x="588" y="780"/>
                    <a:pt x="582" y="804"/>
                    <a:pt x="570" y="809"/>
                  </a:cubicBezTo>
                  <a:cubicBezTo>
                    <a:pt x="552" y="863"/>
                    <a:pt x="546" y="911"/>
                    <a:pt x="510" y="953"/>
                  </a:cubicBezTo>
                  <a:cubicBezTo>
                    <a:pt x="480" y="989"/>
                    <a:pt x="426" y="1007"/>
                    <a:pt x="390" y="1031"/>
                  </a:cubicBezTo>
                  <a:cubicBezTo>
                    <a:pt x="360" y="1055"/>
                    <a:pt x="354" y="1085"/>
                    <a:pt x="330" y="1109"/>
                  </a:cubicBezTo>
                  <a:cubicBezTo>
                    <a:pt x="294" y="1145"/>
                    <a:pt x="246" y="1151"/>
                    <a:pt x="216" y="1199"/>
                  </a:cubicBezTo>
                  <a:cubicBezTo>
                    <a:pt x="192" y="1234"/>
                    <a:pt x="204" y="1228"/>
                    <a:pt x="156" y="1234"/>
                  </a:cubicBezTo>
                  <a:cubicBezTo>
                    <a:pt x="132" y="1240"/>
                    <a:pt x="90" y="1270"/>
                    <a:pt x="72" y="1288"/>
                  </a:cubicBezTo>
                  <a:cubicBezTo>
                    <a:pt x="18" y="1348"/>
                    <a:pt x="0" y="1372"/>
                    <a:pt x="72" y="1432"/>
                  </a:cubicBezTo>
                  <a:cubicBezTo>
                    <a:pt x="84" y="1432"/>
                    <a:pt x="84" y="1432"/>
                    <a:pt x="84" y="1432"/>
                  </a:cubicBezTo>
                  <a:cubicBezTo>
                    <a:pt x="96" y="1456"/>
                    <a:pt x="174" y="1420"/>
                    <a:pt x="186" y="1414"/>
                  </a:cubicBezTo>
                  <a:cubicBezTo>
                    <a:pt x="264" y="1372"/>
                    <a:pt x="336" y="1300"/>
                    <a:pt x="432" y="1306"/>
                  </a:cubicBezTo>
                  <a:cubicBezTo>
                    <a:pt x="486" y="1306"/>
                    <a:pt x="522" y="1354"/>
                    <a:pt x="570" y="1306"/>
                  </a:cubicBezTo>
                  <a:cubicBezTo>
                    <a:pt x="630" y="1252"/>
                    <a:pt x="690" y="1145"/>
                    <a:pt x="761" y="1103"/>
                  </a:cubicBezTo>
                  <a:cubicBezTo>
                    <a:pt x="798" y="1079"/>
                    <a:pt x="845" y="1097"/>
                    <a:pt x="875" y="1055"/>
                  </a:cubicBezTo>
                  <a:cubicBezTo>
                    <a:pt x="905" y="1013"/>
                    <a:pt x="947" y="995"/>
                    <a:pt x="977" y="959"/>
                  </a:cubicBezTo>
                  <a:cubicBezTo>
                    <a:pt x="1019" y="947"/>
                    <a:pt x="1079" y="851"/>
                    <a:pt x="1109" y="815"/>
                  </a:cubicBezTo>
                  <a:cubicBezTo>
                    <a:pt x="1133" y="785"/>
                    <a:pt x="1145" y="756"/>
                    <a:pt x="1181" y="738"/>
                  </a:cubicBezTo>
                  <a:cubicBezTo>
                    <a:pt x="1253" y="702"/>
                    <a:pt x="1307" y="666"/>
                    <a:pt x="1361" y="600"/>
                  </a:cubicBezTo>
                  <a:cubicBezTo>
                    <a:pt x="1373" y="594"/>
                    <a:pt x="1397" y="546"/>
                    <a:pt x="1397" y="552"/>
                  </a:cubicBezTo>
                  <a:cubicBezTo>
                    <a:pt x="1421" y="558"/>
                    <a:pt x="1481" y="498"/>
                    <a:pt x="1493" y="480"/>
                  </a:cubicBezTo>
                  <a:cubicBezTo>
                    <a:pt x="1523" y="444"/>
                    <a:pt x="1505" y="426"/>
                    <a:pt x="1558" y="402"/>
                  </a:cubicBezTo>
                  <a:cubicBezTo>
                    <a:pt x="1582" y="384"/>
                    <a:pt x="1594" y="378"/>
                    <a:pt x="1618" y="360"/>
                  </a:cubicBezTo>
                  <a:cubicBezTo>
                    <a:pt x="1648" y="330"/>
                    <a:pt x="1690" y="336"/>
                    <a:pt x="1708" y="294"/>
                  </a:cubicBezTo>
                  <a:cubicBezTo>
                    <a:pt x="1726" y="258"/>
                    <a:pt x="1750" y="222"/>
                    <a:pt x="1762" y="186"/>
                  </a:cubicBezTo>
                  <a:cubicBezTo>
                    <a:pt x="1768" y="180"/>
                    <a:pt x="1792" y="174"/>
                    <a:pt x="1798" y="168"/>
                  </a:cubicBezTo>
                  <a:cubicBezTo>
                    <a:pt x="1798" y="162"/>
                    <a:pt x="1786" y="138"/>
                    <a:pt x="1780" y="132"/>
                  </a:cubicBezTo>
                  <a:cubicBezTo>
                    <a:pt x="1768" y="114"/>
                    <a:pt x="1756" y="90"/>
                    <a:pt x="1738" y="72"/>
                  </a:cubicBezTo>
                  <a:lnTo>
                    <a:pt x="1720" y="54"/>
                  </a:ln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43" name="Freeform 147"/>
            <p:cNvSpPr>
              <a:spLocks noChangeArrowheads="1"/>
            </p:cNvSpPr>
            <p:nvPr/>
          </p:nvSpPr>
          <p:spPr bwMode="auto">
            <a:xfrm>
              <a:off x="6401307" y="2806432"/>
              <a:ext cx="507277" cy="458965"/>
            </a:xfrm>
            <a:custGeom>
              <a:avLst/>
              <a:gdLst>
                <a:gd name="T0" fmla="*/ 512139 w 1374"/>
                <a:gd name="T1" fmla="*/ 319877 h 1242"/>
                <a:gd name="T2" fmla="*/ 653124 w 1374"/>
                <a:gd name="T3" fmla="*/ 294244 h 1242"/>
                <a:gd name="T4" fmla="*/ 710800 w 1374"/>
                <a:gd name="T5" fmla="*/ 383959 h 1242"/>
                <a:gd name="T6" fmla="*/ 717208 w 1374"/>
                <a:gd name="T7" fmla="*/ 553777 h 1242"/>
                <a:gd name="T8" fmla="*/ 733229 w 1374"/>
                <a:gd name="T9" fmla="*/ 605043 h 1242"/>
                <a:gd name="T10" fmla="*/ 688370 w 1374"/>
                <a:gd name="T11" fmla="*/ 662717 h 1242"/>
                <a:gd name="T12" fmla="*/ 681962 w 1374"/>
                <a:gd name="T13" fmla="*/ 658979 h 1242"/>
                <a:gd name="T14" fmla="*/ 665941 w 1374"/>
                <a:gd name="T15" fmla="*/ 582614 h 1242"/>
                <a:gd name="T16" fmla="*/ 640307 w 1374"/>
                <a:gd name="T17" fmla="*/ 518532 h 1242"/>
                <a:gd name="T18" fmla="*/ 649920 w 1374"/>
                <a:gd name="T19" fmla="*/ 335898 h 1242"/>
                <a:gd name="T20" fmla="*/ 499322 w 1374"/>
                <a:gd name="T21" fmla="*/ 403184 h 1242"/>
                <a:gd name="T22" fmla="*/ 371688 w 1374"/>
                <a:gd name="T23" fmla="*/ 383959 h 1242"/>
                <a:gd name="T24" fmla="*/ 275562 w 1374"/>
                <a:gd name="T25" fmla="*/ 364735 h 1242"/>
                <a:gd name="T26" fmla="*/ 365279 w 1374"/>
                <a:gd name="T27" fmla="*/ 294244 h 1242"/>
                <a:gd name="T28" fmla="*/ 182640 w 1374"/>
                <a:gd name="T29" fmla="*/ 291040 h 1242"/>
                <a:gd name="T30" fmla="*/ 105739 w 1374"/>
                <a:gd name="T31" fmla="*/ 326285 h 1242"/>
                <a:gd name="T32" fmla="*/ 6942 w 1374"/>
                <a:gd name="T33" fmla="*/ 367939 h 1242"/>
                <a:gd name="T34" fmla="*/ 16555 w 1374"/>
                <a:gd name="T35" fmla="*/ 358326 h 1242"/>
                <a:gd name="T36" fmla="*/ 0 w 1374"/>
                <a:gd name="T37" fmla="*/ 262203 h 1242"/>
                <a:gd name="T38" fmla="*/ 28838 w 1374"/>
                <a:gd name="T39" fmla="*/ 255795 h 1242"/>
                <a:gd name="T40" fmla="*/ 60880 w 1374"/>
                <a:gd name="T41" fmla="*/ 291040 h 1242"/>
                <a:gd name="T42" fmla="*/ 86514 w 1374"/>
                <a:gd name="T43" fmla="*/ 268611 h 1242"/>
                <a:gd name="T44" fmla="*/ 80105 w 1374"/>
                <a:gd name="T45" fmla="*/ 236570 h 1242"/>
                <a:gd name="T46" fmla="*/ 73697 w 1374"/>
                <a:gd name="T47" fmla="*/ 205063 h 1242"/>
                <a:gd name="T48" fmla="*/ 44859 w 1374"/>
                <a:gd name="T49" fmla="*/ 144185 h 1242"/>
                <a:gd name="T50" fmla="*/ 48063 w 1374"/>
                <a:gd name="T51" fmla="*/ 108940 h 1242"/>
                <a:gd name="T52" fmla="*/ 112147 w 1374"/>
                <a:gd name="T53" fmla="*/ 163410 h 1242"/>
                <a:gd name="T54" fmla="*/ 240315 w 1374"/>
                <a:gd name="T55" fmla="*/ 76899 h 1242"/>
                <a:gd name="T56" fmla="*/ 301195 w 1374"/>
                <a:gd name="T57" fmla="*/ 38449 h 1242"/>
                <a:gd name="T58" fmla="*/ 214682 w 1374"/>
                <a:gd name="T59" fmla="*/ 192247 h 1242"/>
                <a:gd name="T60" fmla="*/ 240315 w 1374"/>
                <a:gd name="T61" fmla="*/ 195451 h 1242"/>
                <a:gd name="T62" fmla="*/ 346054 w 1374"/>
                <a:gd name="T63" fmla="*/ 214675 h 1242"/>
                <a:gd name="T64" fmla="*/ 409604 w 1374"/>
                <a:gd name="T65" fmla="*/ 253125 h 1242"/>
                <a:gd name="T66" fmla="*/ 429364 w 1374"/>
                <a:gd name="T67" fmla="*/ 275020 h 1242"/>
                <a:gd name="T68" fmla="*/ 397321 w 1374"/>
                <a:gd name="T69" fmla="*/ 287836 h 1242"/>
                <a:gd name="T70" fmla="*/ 400526 w 1374"/>
                <a:gd name="T71" fmla="*/ 313469 h 1242"/>
                <a:gd name="T72" fmla="*/ 454463 w 1374"/>
                <a:gd name="T73" fmla="*/ 323081 h 1242"/>
                <a:gd name="T74" fmla="*/ 512139 w 1374"/>
                <a:gd name="T75" fmla="*/ 319877 h 124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374" h="1242">
                  <a:moveTo>
                    <a:pt x="959" y="599"/>
                  </a:moveTo>
                  <a:lnTo>
                    <a:pt x="959" y="599"/>
                  </a:lnTo>
                  <a:cubicBezTo>
                    <a:pt x="1001" y="629"/>
                    <a:pt x="1073" y="629"/>
                    <a:pt x="1115" y="593"/>
                  </a:cubicBezTo>
                  <a:cubicBezTo>
                    <a:pt x="1139" y="569"/>
                    <a:pt x="1193" y="515"/>
                    <a:pt x="1223" y="551"/>
                  </a:cubicBezTo>
                  <a:cubicBezTo>
                    <a:pt x="1247" y="581"/>
                    <a:pt x="1259" y="581"/>
                    <a:pt x="1295" y="587"/>
                  </a:cubicBezTo>
                  <a:cubicBezTo>
                    <a:pt x="1337" y="599"/>
                    <a:pt x="1331" y="689"/>
                    <a:pt x="1331" y="719"/>
                  </a:cubicBezTo>
                  <a:cubicBezTo>
                    <a:pt x="1319" y="791"/>
                    <a:pt x="1343" y="857"/>
                    <a:pt x="1337" y="923"/>
                  </a:cubicBezTo>
                  <a:cubicBezTo>
                    <a:pt x="1319" y="959"/>
                    <a:pt x="1325" y="1007"/>
                    <a:pt x="1343" y="1037"/>
                  </a:cubicBezTo>
                  <a:cubicBezTo>
                    <a:pt x="1361" y="1067"/>
                    <a:pt x="1373" y="1061"/>
                    <a:pt x="1367" y="1091"/>
                  </a:cubicBezTo>
                  <a:cubicBezTo>
                    <a:pt x="1361" y="1115"/>
                    <a:pt x="1367" y="1115"/>
                    <a:pt x="1373" y="1133"/>
                  </a:cubicBezTo>
                  <a:cubicBezTo>
                    <a:pt x="1373" y="1157"/>
                    <a:pt x="1373" y="1186"/>
                    <a:pt x="1343" y="1186"/>
                  </a:cubicBezTo>
                  <a:cubicBezTo>
                    <a:pt x="1307" y="1186"/>
                    <a:pt x="1301" y="1210"/>
                    <a:pt x="1289" y="1241"/>
                  </a:cubicBezTo>
                  <a:cubicBezTo>
                    <a:pt x="1283" y="1241"/>
                    <a:pt x="1283" y="1241"/>
                    <a:pt x="1283" y="1241"/>
                  </a:cubicBezTo>
                  <a:cubicBezTo>
                    <a:pt x="1283" y="1241"/>
                    <a:pt x="1283" y="1241"/>
                    <a:pt x="1277" y="1234"/>
                  </a:cubicBezTo>
                  <a:cubicBezTo>
                    <a:pt x="1253" y="1228"/>
                    <a:pt x="1253" y="1175"/>
                    <a:pt x="1247" y="1157"/>
                  </a:cubicBezTo>
                  <a:cubicBezTo>
                    <a:pt x="1247" y="1139"/>
                    <a:pt x="1235" y="1109"/>
                    <a:pt x="1247" y="1091"/>
                  </a:cubicBezTo>
                  <a:cubicBezTo>
                    <a:pt x="1253" y="1085"/>
                    <a:pt x="1271" y="1061"/>
                    <a:pt x="1259" y="1049"/>
                  </a:cubicBezTo>
                  <a:cubicBezTo>
                    <a:pt x="1235" y="1031"/>
                    <a:pt x="1193" y="1001"/>
                    <a:pt x="1199" y="971"/>
                  </a:cubicBezTo>
                  <a:cubicBezTo>
                    <a:pt x="1205" y="923"/>
                    <a:pt x="1271" y="773"/>
                    <a:pt x="1247" y="737"/>
                  </a:cubicBezTo>
                  <a:cubicBezTo>
                    <a:pt x="1223" y="701"/>
                    <a:pt x="1289" y="641"/>
                    <a:pt x="1217" y="629"/>
                  </a:cubicBezTo>
                  <a:cubicBezTo>
                    <a:pt x="1139" y="659"/>
                    <a:pt x="1073" y="719"/>
                    <a:pt x="989" y="743"/>
                  </a:cubicBezTo>
                  <a:cubicBezTo>
                    <a:pt x="971" y="749"/>
                    <a:pt x="959" y="743"/>
                    <a:pt x="935" y="755"/>
                  </a:cubicBezTo>
                  <a:cubicBezTo>
                    <a:pt x="899" y="779"/>
                    <a:pt x="863" y="779"/>
                    <a:pt x="815" y="779"/>
                  </a:cubicBezTo>
                  <a:cubicBezTo>
                    <a:pt x="756" y="779"/>
                    <a:pt x="732" y="719"/>
                    <a:pt x="696" y="719"/>
                  </a:cubicBezTo>
                  <a:cubicBezTo>
                    <a:pt x="672" y="719"/>
                    <a:pt x="624" y="737"/>
                    <a:pt x="612" y="713"/>
                  </a:cubicBezTo>
                  <a:cubicBezTo>
                    <a:pt x="576" y="689"/>
                    <a:pt x="516" y="725"/>
                    <a:pt x="516" y="683"/>
                  </a:cubicBezTo>
                  <a:cubicBezTo>
                    <a:pt x="456" y="665"/>
                    <a:pt x="516" y="617"/>
                    <a:pt x="546" y="599"/>
                  </a:cubicBezTo>
                  <a:cubicBezTo>
                    <a:pt x="570" y="593"/>
                    <a:pt x="684" y="569"/>
                    <a:pt x="684" y="551"/>
                  </a:cubicBezTo>
                  <a:cubicBezTo>
                    <a:pt x="606" y="527"/>
                    <a:pt x="510" y="551"/>
                    <a:pt x="426" y="533"/>
                  </a:cubicBezTo>
                  <a:cubicBezTo>
                    <a:pt x="402" y="533"/>
                    <a:pt x="360" y="551"/>
                    <a:pt x="342" y="545"/>
                  </a:cubicBezTo>
                  <a:cubicBezTo>
                    <a:pt x="312" y="533"/>
                    <a:pt x="318" y="509"/>
                    <a:pt x="270" y="533"/>
                  </a:cubicBezTo>
                  <a:cubicBezTo>
                    <a:pt x="234" y="551"/>
                    <a:pt x="246" y="611"/>
                    <a:pt x="198" y="611"/>
                  </a:cubicBezTo>
                  <a:cubicBezTo>
                    <a:pt x="186" y="653"/>
                    <a:pt x="168" y="671"/>
                    <a:pt x="126" y="671"/>
                  </a:cubicBezTo>
                  <a:cubicBezTo>
                    <a:pt x="84" y="671"/>
                    <a:pt x="54" y="689"/>
                    <a:pt x="13" y="689"/>
                  </a:cubicBezTo>
                  <a:cubicBezTo>
                    <a:pt x="13" y="677"/>
                    <a:pt x="31" y="677"/>
                    <a:pt x="31" y="671"/>
                  </a:cubicBezTo>
                  <a:cubicBezTo>
                    <a:pt x="36" y="671"/>
                    <a:pt x="48" y="605"/>
                    <a:pt x="48" y="593"/>
                  </a:cubicBezTo>
                  <a:cubicBezTo>
                    <a:pt x="48" y="545"/>
                    <a:pt x="0" y="521"/>
                    <a:pt x="0" y="491"/>
                  </a:cubicBezTo>
                  <a:cubicBezTo>
                    <a:pt x="13" y="491"/>
                    <a:pt x="42" y="474"/>
                    <a:pt x="54" y="474"/>
                  </a:cubicBezTo>
                  <a:cubicBezTo>
                    <a:pt x="54" y="479"/>
                    <a:pt x="54" y="479"/>
                    <a:pt x="54" y="479"/>
                  </a:cubicBezTo>
                  <a:cubicBezTo>
                    <a:pt x="60" y="485"/>
                    <a:pt x="72" y="498"/>
                    <a:pt x="72" y="509"/>
                  </a:cubicBezTo>
                  <a:cubicBezTo>
                    <a:pt x="78" y="521"/>
                    <a:pt x="96" y="557"/>
                    <a:pt x="114" y="545"/>
                  </a:cubicBezTo>
                  <a:cubicBezTo>
                    <a:pt x="126" y="539"/>
                    <a:pt x="132" y="515"/>
                    <a:pt x="144" y="515"/>
                  </a:cubicBezTo>
                  <a:cubicBezTo>
                    <a:pt x="150" y="515"/>
                    <a:pt x="162" y="509"/>
                    <a:pt x="162" y="503"/>
                  </a:cubicBezTo>
                  <a:cubicBezTo>
                    <a:pt x="156" y="491"/>
                    <a:pt x="144" y="485"/>
                    <a:pt x="144" y="479"/>
                  </a:cubicBezTo>
                  <a:cubicBezTo>
                    <a:pt x="138" y="461"/>
                    <a:pt x="150" y="456"/>
                    <a:pt x="150" y="443"/>
                  </a:cubicBezTo>
                  <a:cubicBezTo>
                    <a:pt x="150" y="432"/>
                    <a:pt x="144" y="426"/>
                    <a:pt x="144" y="419"/>
                  </a:cubicBezTo>
                  <a:cubicBezTo>
                    <a:pt x="138" y="408"/>
                    <a:pt x="138" y="395"/>
                    <a:pt x="138" y="384"/>
                  </a:cubicBezTo>
                  <a:cubicBezTo>
                    <a:pt x="144" y="366"/>
                    <a:pt x="138" y="354"/>
                    <a:pt x="138" y="342"/>
                  </a:cubicBezTo>
                  <a:cubicBezTo>
                    <a:pt x="102" y="330"/>
                    <a:pt x="114" y="276"/>
                    <a:pt x="84" y="270"/>
                  </a:cubicBezTo>
                  <a:cubicBezTo>
                    <a:pt x="60" y="258"/>
                    <a:pt x="48" y="228"/>
                    <a:pt x="18" y="216"/>
                  </a:cubicBezTo>
                  <a:cubicBezTo>
                    <a:pt x="18" y="210"/>
                    <a:pt x="78" y="204"/>
                    <a:pt x="90" y="204"/>
                  </a:cubicBezTo>
                  <a:cubicBezTo>
                    <a:pt x="138" y="204"/>
                    <a:pt x="102" y="228"/>
                    <a:pt x="132" y="228"/>
                  </a:cubicBezTo>
                  <a:cubicBezTo>
                    <a:pt x="162" y="234"/>
                    <a:pt x="204" y="270"/>
                    <a:pt x="210" y="306"/>
                  </a:cubicBezTo>
                  <a:cubicBezTo>
                    <a:pt x="216" y="408"/>
                    <a:pt x="366" y="222"/>
                    <a:pt x="384" y="192"/>
                  </a:cubicBezTo>
                  <a:cubicBezTo>
                    <a:pt x="402" y="168"/>
                    <a:pt x="420" y="132"/>
                    <a:pt x="450" y="144"/>
                  </a:cubicBezTo>
                  <a:cubicBezTo>
                    <a:pt x="480" y="156"/>
                    <a:pt x="528" y="60"/>
                    <a:pt x="546" y="42"/>
                  </a:cubicBezTo>
                  <a:cubicBezTo>
                    <a:pt x="576" y="0"/>
                    <a:pt x="576" y="48"/>
                    <a:pt x="564" y="72"/>
                  </a:cubicBezTo>
                  <a:cubicBezTo>
                    <a:pt x="540" y="120"/>
                    <a:pt x="552" y="204"/>
                    <a:pt x="516" y="240"/>
                  </a:cubicBezTo>
                  <a:cubicBezTo>
                    <a:pt x="402" y="360"/>
                    <a:pt x="402" y="360"/>
                    <a:pt x="402" y="360"/>
                  </a:cubicBezTo>
                  <a:cubicBezTo>
                    <a:pt x="402" y="360"/>
                    <a:pt x="402" y="360"/>
                    <a:pt x="402" y="366"/>
                  </a:cubicBezTo>
                  <a:cubicBezTo>
                    <a:pt x="438" y="366"/>
                    <a:pt x="390" y="390"/>
                    <a:pt x="450" y="366"/>
                  </a:cubicBezTo>
                  <a:cubicBezTo>
                    <a:pt x="468" y="354"/>
                    <a:pt x="486" y="366"/>
                    <a:pt x="504" y="360"/>
                  </a:cubicBezTo>
                  <a:cubicBezTo>
                    <a:pt x="552" y="330"/>
                    <a:pt x="612" y="348"/>
                    <a:pt x="648" y="402"/>
                  </a:cubicBezTo>
                  <a:cubicBezTo>
                    <a:pt x="666" y="402"/>
                    <a:pt x="684" y="402"/>
                    <a:pt x="702" y="402"/>
                  </a:cubicBezTo>
                  <a:cubicBezTo>
                    <a:pt x="714" y="402"/>
                    <a:pt x="750" y="467"/>
                    <a:pt x="767" y="474"/>
                  </a:cubicBezTo>
                  <a:cubicBezTo>
                    <a:pt x="767" y="485"/>
                    <a:pt x="767" y="498"/>
                    <a:pt x="774" y="509"/>
                  </a:cubicBezTo>
                  <a:cubicBezTo>
                    <a:pt x="774" y="521"/>
                    <a:pt x="791" y="515"/>
                    <a:pt x="804" y="515"/>
                  </a:cubicBezTo>
                  <a:cubicBezTo>
                    <a:pt x="804" y="521"/>
                    <a:pt x="804" y="527"/>
                    <a:pt x="804" y="527"/>
                  </a:cubicBezTo>
                  <a:cubicBezTo>
                    <a:pt x="798" y="545"/>
                    <a:pt x="756" y="533"/>
                    <a:pt x="744" y="539"/>
                  </a:cubicBezTo>
                  <a:cubicBezTo>
                    <a:pt x="738" y="539"/>
                    <a:pt x="738" y="551"/>
                    <a:pt x="738" y="557"/>
                  </a:cubicBezTo>
                  <a:cubicBezTo>
                    <a:pt x="738" y="575"/>
                    <a:pt x="714" y="587"/>
                    <a:pt x="750" y="587"/>
                  </a:cubicBezTo>
                  <a:cubicBezTo>
                    <a:pt x="767" y="587"/>
                    <a:pt x="780" y="581"/>
                    <a:pt x="791" y="599"/>
                  </a:cubicBezTo>
                  <a:cubicBezTo>
                    <a:pt x="815" y="617"/>
                    <a:pt x="822" y="623"/>
                    <a:pt x="851" y="605"/>
                  </a:cubicBezTo>
                  <a:cubicBezTo>
                    <a:pt x="881" y="587"/>
                    <a:pt x="911" y="587"/>
                    <a:pt x="947" y="587"/>
                  </a:cubicBezTo>
                  <a:lnTo>
                    <a:pt x="959" y="599"/>
                  </a:ln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grpSp>
      <p:sp>
        <p:nvSpPr>
          <p:cNvPr id="45" name="TextBox 44">
            <a:extLst>
              <a:ext uri="{FF2B5EF4-FFF2-40B4-BE49-F238E27FC236}">
                <a16:creationId xmlns:a16="http://schemas.microsoft.com/office/drawing/2014/main" id="{A28030CA-E57D-450C-A865-E5DDB0540157}"/>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SWITZERLAND MAP</a:t>
            </a:r>
          </a:p>
          <a:p>
            <a:r>
              <a:rPr lang="en-US" dirty="0">
                <a:solidFill>
                  <a:srgbClr val="4C4F54"/>
                </a:solidFill>
                <a:latin typeface="Candara" panose="020E0502030303020204" pitchFamily="34" charset="0"/>
              </a:rPr>
              <a:t>Your Subtitle</a:t>
            </a:r>
          </a:p>
        </p:txBody>
      </p:sp>
      <p:grpSp>
        <p:nvGrpSpPr>
          <p:cNvPr id="75" name="Group 74">
            <a:extLst>
              <a:ext uri="{FF2B5EF4-FFF2-40B4-BE49-F238E27FC236}">
                <a16:creationId xmlns:a16="http://schemas.microsoft.com/office/drawing/2014/main" id="{1963461D-1527-4CE5-AFE6-CD235073D568}"/>
              </a:ext>
            </a:extLst>
          </p:cNvPr>
          <p:cNvGrpSpPr/>
          <p:nvPr/>
        </p:nvGrpSpPr>
        <p:grpSpPr>
          <a:xfrm>
            <a:off x="409728" y="2690400"/>
            <a:ext cx="3594912" cy="1375905"/>
            <a:chOff x="2243731" y="2891162"/>
            <a:chExt cx="3594912" cy="1375905"/>
          </a:xfrm>
        </p:grpSpPr>
        <p:grpSp>
          <p:nvGrpSpPr>
            <p:cNvPr id="76" name="Group 75">
              <a:extLst>
                <a:ext uri="{FF2B5EF4-FFF2-40B4-BE49-F238E27FC236}">
                  <a16:creationId xmlns:a16="http://schemas.microsoft.com/office/drawing/2014/main" id="{164D3465-9EF3-488D-BD38-36A5FEB473E7}"/>
                </a:ext>
              </a:extLst>
            </p:cNvPr>
            <p:cNvGrpSpPr/>
            <p:nvPr/>
          </p:nvGrpSpPr>
          <p:grpSpPr>
            <a:xfrm>
              <a:off x="2243731" y="3192308"/>
              <a:ext cx="2743200" cy="508758"/>
              <a:chOff x="1066801" y="2238247"/>
              <a:chExt cx="2743200" cy="508758"/>
            </a:xfrm>
          </p:grpSpPr>
          <p:sp>
            <p:nvSpPr>
              <p:cNvPr id="84" name="Freeform: Shape 83">
                <a:extLst>
                  <a:ext uri="{FF2B5EF4-FFF2-40B4-BE49-F238E27FC236}">
                    <a16:creationId xmlns:a16="http://schemas.microsoft.com/office/drawing/2014/main" id="{8A1E79B7-EF56-4028-95F9-FC675FBB978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 Box 10">
                <a:extLst>
                  <a:ext uri="{FF2B5EF4-FFF2-40B4-BE49-F238E27FC236}">
                    <a16:creationId xmlns:a16="http://schemas.microsoft.com/office/drawing/2014/main" id="{1344B4EC-3EE4-4E0A-84FF-42F1ECAB4130}"/>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7" name="Group 76">
              <a:extLst>
                <a:ext uri="{FF2B5EF4-FFF2-40B4-BE49-F238E27FC236}">
                  <a16:creationId xmlns:a16="http://schemas.microsoft.com/office/drawing/2014/main" id="{3328B1AC-CA1C-4B72-8308-6538DF88DC67}"/>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78" name="Freeform: Shape 77">
                <a:extLst>
                  <a:ext uri="{FF2B5EF4-FFF2-40B4-BE49-F238E27FC236}">
                    <a16:creationId xmlns:a16="http://schemas.microsoft.com/office/drawing/2014/main" id="{7BA1EE6A-4042-48CA-AC1C-063CC979B5DC}"/>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0D51B446-2015-4930-9EA1-BCF022E6739F}"/>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0" name="Graphic 26" descr="Hike">
                <a:extLst>
                  <a:ext uri="{FF2B5EF4-FFF2-40B4-BE49-F238E27FC236}">
                    <a16:creationId xmlns:a16="http://schemas.microsoft.com/office/drawing/2014/main" id="{1D91F6DA-DA6C-4509-9A66-9369B450BD35}"/>
                  </a:ext>
                </a:extLst>
              </p:cNvPr>
              <p:cNvGrpSpPr>
                <a:grpSpLocks noChangeAspect="1"/>
              </p:cNvGrpSpPr>
              <p:nvPr/>
            </p:nvGrpSpPr>
            <p:grpSpPr>
              <a:xfrm>
                <a:off x="3835579" y="2208930"/>
                <a:ext cx="548640" cy="548640"/>
                <a:chOff x="5638800" y="2971800"/>
                <a:chExt cx="914400" cy="914400"/>
              </a:xfrm>
              <a:solidFill>
                <a:srgbClr val="4D4D4D"/>
              </a:solidFill>
            </p:grpSpPr>
            <p:sp>
              <p:nvSpPr>
                <p:cNvPr id="81" name="Freeform: Shape 80">
                  <a:extLst>
                    <a:ext uri="{FF2B5EF4-FFF2-40B4-BE49-F238E27FC236}">
                      <a16:creationId xmlns:a16="http://schemas.microsoft.com/office/drawing/2014/main" id="{C282079A-6B3B-4722-9D2F-F22E620AC35D}"/>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82" name="Freeform: Shape 81">
                  <a:extLst>
                    <a:ext uri="{FF2B5EF4-FFF2-40B4-BE49-F238E27FC236}">
                      <a16:creationId xmlns:a16="http://schemas.microsoft.com/office/drawing/2014/main" id="{A626C2F0-1DD8-4ADA-8894-134033B0EE6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83" name="Freeform: Shape 82">
                  <a:extLst>
                    <a:ext uri="{FF2B5EF4-FFF2-40B4-BE49-F238E27FC236}">
                      <a16:creationId xmlns:a16="http://schemas.microsoft.com/office/drawing/2014/main" id="{8158EEAC-7ECA-4129-BA13-EE9AC60AE1C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86" name="TextBox 85">
            <a:extLst>
              <a:ext uri="{FF2B5EF4-FFF2-40B4-BE49-F238E27FC236}">
                <a16:creationId xmlns:a16="http://schemas.microsoft.com/office/drawing/2014/main" id="{423E2B8E-5D7F-42B0-8E07-16EEDAD49759}"/>
              </a:ext>
            </a:extLst>
          </p:cNvPr>
          <p:cNvSpPr txBox="1"/>
          <p:nvPr/>
        </p:nvSpPr>
        <p:spPr>
          <a:xfrm>
            <a:off x="8946200" y="1471154"/>
            <a:ext cx="3093400"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87" name="TextBox 86">
            <a:extLst>
              <a:ext uri="{FF2B5EF4-FFF2-40B4-BE49-F238E27FC236}">
                <a16:creationId xmlns:a16="http://schemas.microsoft.com/office/drawing/2014/main" id="{02E09BC8-DF09-452C-82C8-E921E81C8495}"/>
              </a:ext>
            </a:extLst>
          </p:cNvPr>
          <p:cNvSpPr txBox="1"/>
          <p:nvPr/>
        </p:nvSpPr>
        <p:spPr>
          <a:xfrm>
            <a:off x="99046" y="3621888"/>
            <a:ext cx="2888214" cy="1723549"/>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88" name="Group 87">
            <a:extLst>
              <a:ext uri="{FF2B5EF4-FFF2-40B4-BE49-F238E27FC236}">
                <a16:creationId xmlns:a16="http://schemas.microsoft.com/office/drawing/2014/main" id="{1F2EF4AF-52B2-489E-89FF-6F08A1111F0B}"/>
              </a:ext>
            </a:extLst>
          </p:cNvPr>
          <p:cNvGrpSpPr/>
          <p:nvPr/>
        </p:nvGrpSpPr>
        <p:grpSpPr>
          <a:xfrm>
            <a:off x="5368146" y="1450203"/>
            <a:ext cx="3509383" cy="1375905"/>
            <a:chOff x="6025615" y="1230029"/>
            <a:chExt cx="3509383" cy="1375905"/>
          </a:xfrm>
        </p:grpSpPr>
        <p:grpSp>
          <p:nvGrpSpPr>
            <p:cNvPr id="89" name="Group 88">
              <a:extLst>
                <a:ext uri="{FF2B5EF4-FFF2-40B4-BE49-F238E27FC236}">
                  <a16:creationId xmlns:a16="http://schemas.microsoft.com/office/drawing/2014/main" id="{037A9D49-F7EA-4464-8BB4-7B024D1D3D09}"/>
                </a:ext>
              </a:extLst>
            </p:cNvPr>
            <p:cNvGrpSpPr/>
            <p:nvPr/>
          </p:nvGrpSpPr>
          <p:grpSpPr>
            <a:xfrm>
              <a:off x="6791798" y="1528954"/>
              <a:ext cx="2743200" cy="508758"/>
              <a:chOff x="7772400" y="675620"/>
              <a:chExt cx="2743200" cy="508758"/>
            </a:xfrm>
          </p:grpSpPr>
          <p:sp>
            <p:nvSpPr>
              <p:cNvPr id="106" name="Freeform: Shape 105">
                <a:extLst>
                  <a:ext uri="{FF2B5EF4-FFF2-40B4-BE49-F238E27FC236}">
                    <a16:creationId xmlns:a16="http://schemas.microsoft.com/office/drawing/2014/main" id="{27B4A382-24B3-4FB1-949F-DC52D4883C31}"/>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Text Box 10">
                <a:extLst>
                  <a:ext uri="{FF2B5EF4-FFF2-40B4-BE49-F238E27FC236}">
                    <a16:creationId xmlns:a16="http://schemas.microsoft.com/office/drawing/2014/main" id="{92D459B8-ACA1-4E80-9B36-880485EEEBA4}"/>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7" name="Group 96">
              <a:extLst>
                <a:ext uri="{FF2B5EF4-FFF2-40B4-BE49-F238E27FC236}">
                  <a16:creationId xmlns:a16="http://schemas.microsoft.com/office/drawing/2014/main" id="{64DB2170-8611-441A-9069-CE754F1CE7C6}"/>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03" name="Freeform: Shape 102">
                <a:extLst>
                  <a:ext uri="{FF2B5EF4-FFF2-40B4-BE49-F238E27FC236}">
                    <a16:creationId xmlns:a16="http://schemas.microsoft.com/office/drawing/2014/main" id="{294DEF7B-C07B-4C49-B8EB-D3723986B0EF}"/>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a:extLst>
                  <a:ext uri="{FF2B5EF4-FFF2-40B4-BE49-F238E27FC236}">
                    <a16:creationId xmlns:a16="http://schemas.microsoft.com/office/drawing/2014/main" id="{33932D23-CCB1-4417-8112-8D6557344C2E}"/>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5" name="Graphic 104" descr="Tent">
                <a:extLst>
                  <a:ext uri="{FF2B5EF4-FFF2-40B4-BE49-F238E27FC236}">
                    <a16:creationId xmlns:a16="http://schemas.microsoft.com/office/drawing/2014/main" id="{939637CD-BF24-4781-A5D2-1A9DF75DB25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08" name="Chart 107">
            <a:extLst>
              <a:ext uri="{FF2B5EF4-FFF2-40B4-BE49-F238E27FC236}">
                <a16:creationId xmlns:a16="http://schemas.microsoft.com/office/drawing/2014/main" id="{1FC29203-5AEC-4CFF-984B-903627C49308}"/>
              </a:ext>
            </a:extLst>
          </p:cNvPr>
          <p:cNvGraphicFramePr>
            <a:graphicFrameLocks noChangeAspect="1"/>
          </p:cNvGraphicFramePr>
          <p:nvPr>
            <p:extLst/>
          </p:nvPr>
        </p:nvGraphicFramePr>
        <p:xfrm>
          <a:off x="5167340" y="123241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9" name="Chart 108">
            <a:extLst>
              <a:ext uri="{FF2B5EF4-FFF2-40B4-BE49-F238E27FC236}">
                <a16:creationId xmlns:a16="http://schemas.microsoft.com/office/drawing/2014/main" id="{25F815BA-C7FD-403F-85DD-FC0D03FAA16B}"/>
              </a:ext>
            </a:extLst>
          </p:cNvPr>
          <p:cNvGraphicFramePr>
            <a:graphicFrameLocks noChangeAspect="1"/>
          </p:cNvGraphicFramePr>
          <p:nvPr>
            <p:extLst/>
          </p:nvPr>
        </p:nvGraphicFramePr>
        <p:xfrm>
          <a:off x="2717525" y="2464148"/>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110" name="TextBox 109">
            <a:extLst>
              <a:ext uri="{FF2B5EF4-FFF2-40B4-BE49-F238E27FC236}">
                <a16:creationId xmlns:a16="http://schemas.microsoft.com/office/drawing/2014/main" id="{E6A0A1F1-844F-4C60-93EA-621364E5A809}"/>
              </a:ext>
            </a:extLst>
          </p:cNvPr>
          <p:cNvSpPr txBox="1"/>
          <p:nvPr/>
        </p:nvSpPr>
        <p:spPr>
          <a:xfrm>
            <a:off x="7864879" y="5034169"/>
            <a:ext cx="3666348" cy="1138773"/>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111" name="Group 110">
            <a:extLst>
              <a:ext uri="{FF2B5EF4-FFF2-40B4-BE49-F238E27FC236}">
                <a16:creationId xmlns:a16="http://schemas.microsoft.com/office/drawing/2014/main" id="{3F0B4FB8-5C56-4DD4-837A-EF14AD40A721}"/>
              </a:ext>
            </a:extLst>
          </p:cNvPr>
          <p:cNvGrpSpPr/>
          <p:nvPr/>
        </p:nvGrpSpPr>
        <p:grpSpPr>
          <a:xfrm>
            <a:off x="6611704" y="3606840"/>
            <a:ext cx="3509383" cy="1375905"/>
            <a:chOff x="6908584" y="3864833"/>
            <a:chExt cx="3509383" cy="1375905"/>
          </a:xfrm>
        </p:grpSpPr>
        <p:grpSp>
          <p:nvGrpSpPr>
            <p:cNvPr id="112" name="Group 111">
              <a:extLst>
                <a:ext uri="{FF2B5EF4-FFF2-40B4-BE49-F238E27FC236}">
                  <a16:creationId xmlns:a16="http://schemas.microsoft.com/office/drawing/2014/main" id="{771E96B2-B9E7-48B3-A242-4BEFB27B3AAC}"/>
                </a:ext>
              </a:extLst>
            </p:cNvPr>
            <p:cNvGrpSpPr/>
            <p:nvPr/>
          </p:nvGrpSpPr>
          <p:grpSpPr>
            <a:xfrm>
              <a:off x="6908584" y="3864833"/>
              <a:ext cx="3509383" cy="1375905"/>
              <a:chOff x="6025615" y="1230029"/>
              <a:chExt cx="3509383" cy="1375905"/>
            </a:xfrm>
          </p:grpSpPr>
          <p:grpSp>
            <p:nvGrpSpPr>
              <p:cNvPr id="117" name="Group 116">
                <a:extLst>
                  <a:ext uri="{FF2B5EF4-FFF2-40B4-BE49-F238E27FC236}">
                    <a16:creationId xmlns:a16="http://schemas.microsoft.com/office/drawing/2014/main" id="{8C577D8E-F0CE-4380-A021-DD1183BE4A78}"/>
                  </a:ext>
                </a:extLst>
              </p:cNvPr>
              <p:cNvGrpSpPr/>
              <p:nvPr/>
            </p:nvGrpSpPr>
            <p:grpSpPr>
              <a:xfrm>
                <a:off x="6791798" y="1528954"/>
                <a:ext cx="2743200" cy="508758"/>
                <a:chOff x="7772400" y="675620"/>
                <a:chExt cx="2743200" cy="508758"/>
              </a:xfrm>
            </p:grpSpPr>
            <p:sp>
              <p:nvSpPr>
                <p:cNvPr id="121" name="Freeform: Shape 120">
                  <a:extLst>
                    <a:ext uri="{FF2B5EF4-FFF2-40B4-BE49-F238E27FC236}">
                      <a16:creationId xmlns:a16="http://schemas.microsoft.com/office/drawing/2014/main" id="{81358491-F2D8-4252-93B5-8025F229933D}"/>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Text Box 10">
                  <a:extLst>
                    <a:ext uri="{FF2B5EF4-FFF2-40B4-BE49-F238E27FC236}">
                      <a16:creationId xmlns:a16="http://schemas.microsoft.com/office/drawing/2014/main" id="{F5B65AD2-0ABF-4B23-AC67-70DF56093335}"/>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8" name="Group 117">
                <a:extLst>
                  <a:ext uri="{FF2B5EF4-FFF2-40B4-BE49-F238E27FC236}">
                    <a16:creationId xmlns:a16="http://schemas.microsoft.com/office/drawing/2014/main" id="{8F1FD8A0-257B-4B78-8110-A3BCB8568B7A}"/>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19" name="Freeform: Shape 118">
                  <a:extLst>
                    <a:ext uri="{FF2B5EF4-FFF2-40B4-BE49-F238E27FC236}">
                      <a16:creationId xmlns:a16="http://schemas.microsoft.com/office/drawing/2014/main" id="{C8C0CE4F-5DE6-4842-BBAD-941569EEFA6B}"/>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Oval 119">
                  <a:extLst>
                    <a:ext uri="{FF2B5EF4-FFF2-40B4-BE49-F238E27FC236}">
                      <a16:creationId xmlns:a16="http://schemas.microsoft.com/office/drawing/2014/main" id="{A54F64CD-39DF-472D-97A7-DEEE31B65174}"/>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113" name="Group 112">
              <a:extLst>
                <a:ext uri="{FF2B5EF4-FFF2-40B4-BE49-F238E27FC236}">
                  <a16:creationId xmlns:a16="http://schemas.microsoft.com/office/drawing/2014/main" id="{0E721E80-4125-40E3-ABAA-3944CF42DEE1}"/>
                </a:ext>
              </a:extLst>
            </p:cNvPr>
            <p:cNvGrpSpPr/>
            <p:nvPr/>
          </p:nvGrpSpPr>
          <p:grpSpPr>
            <a:xfrm>
              <a:off x="7286979" y="4194249"/>
              <a:ext cx="325755" cy="504666"/>
              <a:chOff x="7286979" y="4194249"/>
              <a:chExt cx="325755" cy="504666"/>
            </a:xfrm>
          </p:grpSpPr>
          <p:sp>
            <p:nvSpPr>
              <p:cNvPr id="114" name="Freeform: Shape 113">
                <a:extLst>
                  <a:ext uri="{FF2B5EF4-FFF2-40B4-BE49-F238E27FC236}">
                    <a16:creationId xmlns:a16="http://schemas.microsoft.com/office/drawing/2014/main" id="{413D8257-23AD-4669-B195-5FDA8CE76532}"/>
                  </a:ext>
                </a:extLst>
              </p:cNvPr>
              <p:cNvSpPr/>
              <p:nvPr/>
            </p:nvSpPr>
            <p:spPr>
              <a:xfrm>
                <a:off x="7286979" y="4304580"/>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15" name="Freeform: Shape 114">
                <a:extLst>
                  <a:ext uri="{FF2B5EF4-FFF2-40B4-BE49-F238E27FC236}">
                    <a16:creationId xmlns:a16="http://schemas.microsoft.com/office/drawing/2014/main" id="{8EE01D40-3BEE-4D64-9479-610E54DB9BF1}"/>
                  </a:ext>
                </a:extLst>
              </p:cNvPr>
              <p:cNvSpPr/>
              <p:nvPr/>
            </p:nvSpPr>
            <p:spPr>
              <a:xfrm>
                <a:off x="7416895" y="4194249"/>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16" name="Freeform: Shape 115">
                <a:extLst>
                  <a:ext uri="{FF2B5EF4-FFF2-40B4-BE49-F238E27FC236}">
                    <a16:creationId xmlns:a16="http://schemas.microsoft.com/office/drawing/2014/main" id="{6F9A2AE7-11C8-4AB6-9D2C-508E1D4EF5B8}"/>
                  </a:ext>
                </a:extLst>
              </p:cNvPr>
              <p:cNvSpPr/>
              <p:nvPr/>
            </p:nvSpPr>
            <p:spPr>
              <a:xfrm>
                <a:off x="7294974" y="4248074"/>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123" name="Chart 122">
            <a:extLst>
              <a:ext uri="{FF2B5EF4-FFF2-40B4-BE49-F238E27FC236}">
                <a16:creationId xmlns:a16="http://schemas.microsoft.com/office/drawing/2014/main" id="{3EA765BE-1A1B-49C6-BB64-D35F1E8E9EF0}"/>
              </a:ext>
            </a:extLst>
          </p:cNvPr>
          <p:cNvGraphicFramePr>
            <a:graphicFrameLocks noChangeAspect="1"/>
          </p:cNvGraphicFramePr>
          <p:nvPr>
            <p:extLst/>
          </p:nvPr>
        </p:nvGraphicFramePr>
        <p:xfrm>
          <a:off x="6428824" y="340583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70" name="Picture 69">
            <a:hlinkClick r:id="rId7"/>
            <a:extLst>
              <a:ext uri="{FF2B5EF4-FFF2-40B4-BE49-F238E27FC236}">
                <a16:creationId xmlns:a16="http://schemas.microsoft.com/office/drawing/2014/main" id="{98A72CF2-658F-45DA-ADAD-E71A31AEEC6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52704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75"/>
                                        </p:tgtEl>
                                        <p:attrNameLst>
                                          <p:attrName>style.visibility</p:attrName>
                                        </p:attrNameLst>
                                      </p:cBhvr>
                                      <p:to>
                                        <p:strVal val="visible"/>
                                      </p:to>
                                    </p:set>
                                    <p:anim calcmode="lin" valueType="num">
                                      <p:cBhvr additive="base">
                                        <p:cTn id="17" dur="500" fill="hold"/>
                                        <p:tgtEl>
                                          <p:spTgt spid="75"/>
                                        </p:tgtEl>
                                        <p:attrNameLst>
                                          <p:attrName>ppt_x</p:attrName>
                                        </p:attrNameLst>
                                      </p:cBhvr>
                                      <p:tavLst>
                                        <p:tav tm="0">
                                          <p:val>
                                            <p:strVal val="0-#ppt_w/2"/>
                                          </p:val>
                                        </p:tav>
                                        <p:tav tm="100000">
                                          <p:val>
                                            <p:strVal val="#ppt_x"/>
                                          </p:val>
                                        </p:tav>
                                      </p:tavLst>
                                    </p:anim>
                                    <p:anim calcmode="lin" valueType="num">
                                      <p:cBhvr additive="base">
                                        <p:cTn id="18" dur="500" fill="hold"/>
                                        <p:tgtEl>
                                          <p:spTgt spid="75"/>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87"/>
                                        </p:tgtEl>
                                        <p:attrNameLst>
                                          <p:attrName>style.visibility</p:attrName>
                                        </p:attrNameLst>
                                      </p:cBhvr>
                                      <p:to>
                                        <p:strVal val="visible"/>
                                      </p:to>
                                    </p:set>
                                    <p:animEffect transition="in" filter="fade">
                                      <p:cBhvr>
                                        <p:cTn id="22" dur="1000"/>
                                        <p:tgtEl>
                                          <p:spTgt spid="87"/>
                                        </p:tgtEl>
                                      </p:cBhvr>
                                    </p:animEffect>
                                    <p:anim calcmode="lin" valueType="num">
                                      <p:cBhvr>
                                        <p:cTn id="23" dur="1000" fill="hold"/>
                                        <p:tgtEl>
                                          <p:spTgt spid="87"/>
                                        </p:tgtEl>
                                        <p:attrNameLst>
                                          <p:attrName>ppt_x</p:attrName>
                                        </p:attrNameLst>
                                      </p:cBhvr>
                                      <p:tavLst>
                                        <p:tav tm="0">
                                          <p:val>
                                            <p:strVal val="#ppt_x"/>
                                          </p:val>
                                        </p:tav>
                                        <p:tav tm="100000">
                                          <p:val>
                                            <p:strVal val="#ppt_x"/>
                                          </p:val>
                                        </p:tav>
                                      </p:tavLst>
                                    </p:anim>
                                    <p:anim calcmode="lin" valueType="num">
                                      <p:cBhvr>
                                        <p:cTn id="24" dur="1000" fill="hold"/>
                                        <p:tgtEl>
                                          <p:spTgt spid="87"/>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09"/>
                                        </p:tgtEl>
                                        <p:attrNameLst>
                                          <p:attrName>style.visibility</p:attrName>
                                        </p:attrNameLst>
                                      </p:cBhvr>
                                      <p:to>
                                        <p:strVal val="visible"/>
                                      </p:to>
                                    </p:set>
                                    <p:anim calcmode="lin" valueType="num">
                                      <p:cBhvr>
                                        <p:cTn id="28" dur="1000" fill="hold"/>
                                        <p:tgtEl>
                                          <p:spTgt spid="109"/>
                                        </p:tgtEl>
                                        <p:attrNameLst>
                                          <p:attrName>ppt_w</p:attrName>
                                        </p:attrNameLst>
                                      </p:cBhvr>
                                      <p:tavLst>
                                        <p:tav tm="0">
                                          <p:val>
                                            <p:fltVal val="0"/>
                                          </p:val>
                                        </p:tav>
                                        <p:tav tm="100000">
                                          <p:val>
                                            <p:strVal val="#ppt_w"/>
                                          </p:val>
                                        </p:tav>
                                      </p:tavLst>
                                    </p:anim>
                                    <p:anim calcmode="lin" valueType="num">
                                      <p:cBhvr>
                                        <p:cTn id="29" dur="1000" fill="hold"/>
                                        <p:tgtEl>
                                          <p:spTgt spid="109"/>
                                        </p:tgtEl>
                                        <p:attrNameLst>
                                          <p:attrName>ppt_h</p:attrName>
                                        </p:attrNameLst>
                                      </p:cBhvr>
                                      <p:tavLst>
                                        <p:tav tm="0">
                                          <p:val>
                                            <p:fltVal val="0"/>
                                          </p:val>
                                        </p:tav>
                                        <p:tav tm="100000">
                                          <p:val>
                                            <p:strVal val="#ppt_h"/>
                                          </p:val>
                                        </p:tav>
                                      </p:tavLst>
                                    </p:anim>
                                    <p:anim calcmode="lin" valueType="num">
                                      <p:cBhvr>
                                        <p:cTn id="30" dur="1000" fill="hold"/>
                                        <p:tgtEl>
                                          <p:spTgt spid="109"/>
                                        </p:tgtEl>
                                        <p:attrNameLst>
                                          <p:attrName>style.rotation</p:attrName>
                                        </p:attrNameLst>
                                      </p:cBhvr>
                                      <p:tavLst>
                                        <p:tav tm="0">
                                          <p:val>
                                            <p:fltVal val="90"/>
                                          </p:val>
                                        </p:tav>
                                        <p:tav tm="100000">
                                          <p:val>
                                            <p:fltVal val="0"/>
                                          </p:val>
                                        </p:tav>
                                      </p:tavLst>
                                    </p:anim>
                                    <p:animEffect transition="in" filter="fade">
                                      <p:cBhvr>
                                        <p:cTn id="31" dur="1000"/>
                                        <p:tgtEl>
                                          <p:spTgt spid="109"/>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88"/>
                                        </p:tgtEl>
                                        <p:attrNameLst>
                                          <p:attrName>style.visibility</p:attrName>
                                        </p:attrNameLst>
                                      </p:cBhvr>
                                      <p:to>
                                        <p:strVal val="visible"/>
                                      </p:to>
                                    </p:set>
                                    <p:anim calcmode="lin" valueType="num">
                                      <p:cBhvr additive="base">
                                        <p:cTn id="35" dur="500" fill="hold"/>
                                        <p:tgtEl>
                                          <p:spTgt spid="88"/>
                                        </p:tgtEl>
                                        <p:attrNameLst>
                                          <p:attrName>ppt_x</p:attrName>
                                        </p:attrNameLst>
                                      </p:cBhvr>
                                      <p:tavLst>
                                        <p:tav tm="0">
                                          <p:val>
                                            <p:strVal val="1+#ppt_w/2"/>
                                          </p:val>
                                        </p:tav>
                                        <p:tav tm="100000">
                                          <p:val>
                                            <p:strVal val="#ppt_x"/>
                                          </p:val>
                                        </p:tav>
                                      </p:tavLst>
                                    </p:anim>
                                    <p:anim calcmode="lin" valueType="num">
                                      <p:cBhvr additive="base">
                                        <p:cTn id="36" dur="500" fill="hold"/>
                                        <p:tgtEl>
                                          <p:spTgt spid="88"/>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86"/>
                                        </p:tgtEl>
                                        <p:attrNameLst>
                                          <p:attrName>style.visibility</p:attrName>
                                        </p:attrNameLst>
                                      </p:cBhvr>
                                      <p:to>
                                        <p:strVal val="visible"/>
                                      </p:to>
                                    </p:set>
                                    <p:animEffect transition="in" filter="fade">
                                      <p:cBhvr>
                                        <p:cTn id="40" dur="1000"/>
                                        <p:tgtEl>
                                          <p:spTgt spid="86"/>
                                        </p:tgtEl>
                                      </p:cBhvr>
                                    </p:animEffect>
                                    <p:anim calcmode="lin" valueType="num">
                                      <p:cBhvr>
                                        <p:cTn id="41" dur="1000" fill="hold"/>
                                        <p:tgtEl>
                                          <p:spTgt spid="86"/>
                                        </p:tgtEl>
                                        <p:attrNameLst>
                                          <p:attrName>ppt_x</p:attrName>
                                        </p:attrNameLst>
                                      </p:cBhvr>
                                      <p:tavLst>
                                        <p:tav tm="0">
                                          <p:val>
                                            <p:strVal val="#ppt_x"/>
                                          </p:val>
                                        </p:tav>
                                        <p:tav tm="100000">
                                          <p:val>
                                            <p:strVal val="#ppt_x"/>
                                          </p:val>
                                        </p:tav>
                                      </p:tavLst>
                                    </p:anim>
                                    <p:anim calcmode="lin" valueType="num">
                                      <p:cBhvr>
                                        <p:cTn id="42" dur="1000" fill="hold"/>
                                        <p:tgtEl>
                                          <p:spTgt spid="86"/>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08"/>
                                        </p:tgtEl>
                                        <p:attrNameLst>
                                          <p:attrName>style.visibility</p:attrName>
                                        </p:attrNameLst>
                                      </p:cBhvr>
                                      <p:to>
                                        <p:strVal val="visible"/>
                                      </p:to>
                                    </p:set>
                                    <p:anim calcmode="lin" valueType="num">
                                      <p:cBhvr>
                                        <p:cTn id="46" dur="1000" fill="hold"/>
                                        <p:tgtEl>
                                          <p:spTgt spid="108"/>
                                        </p:tgtEl>
                                        <p:attrNameLst>
                                          <p:attrName>ppt_w</p:attrName>
                                        </p:attrNameLst>
                                      </p:cBhvr>
                                      <p:tavLst>
                                        <p:tav tm="0">
                                          <p:val>
                                            <p:fltVal val="0"/>
                                          </p:val>
                                        </p:tav>
                                        <p:tav tm="100000">
                                          <p:val>
                                            <p:strVal val="#ppt_w"/>
                                          </p:val>
                                        </p:tav>
                                      </p:tavLst>
                                    </p:anim>
                                    <p:anim calcmode="lin" valueType="num">
                                      <p:cBhvr>
                                        <p:cTn id="47" dur="1000" fill="hold"/>
                                        <p:tgtEl>
                                          <p:spTgt spid="108"/>
                                        </p:tgtEl>
                                        <p:attrNameLst>
                                          <p:attrName>ppt_h</p:attrName>
                                        </p:attrNameLst>
                                      </p:cBhvr>
                                      <p:tavLst>
                                        <p:tav tm="0">
                                          <p:val>
                                            <p:fltVal val="0"/>
                                          </p:val>
                                        </p:tav>
                                        <p:tav tm="100000">
                                          <p:val>
                                            <p:strVal val="#ppt_h"/>
                                          </p:val>
                                        </p:tav>
                                      </p:tavLst>
                                    </p:anim>
                                    <p:anim calcmode="lin" valueType="num">
                                      <p:cBhvr>
                                        <p:cTn id="48" dur="1000" fill="hold"/>
                                        <p:tgtEl>
                                          <p:spTgt spid="108"/>
                                        </p:tgtEl>
                                        <p:attrNameLst>
                                          <p:attrName>style.rotation</p:attrName>
                                        </p:attrNameLst>
                                      </p:cBhvr>
                                      <p:tavLst>
                                        <p:tav tm="0">
                                          <p:val>
                                            <p:fltVal val="90"/>
                                          </p:val>
                                        </p:tav>
                                        <p:tav tm="100000">
                                          <p:val>
                                            <p:fltVal val="0"/>
                                          </p:val>
                                        </p:tav>
                                      </p:tavLst>
                                    </p:anim>
                                    <p:animEffect transition="in" filter="fade">
                                      <p:cBhvr>
                                        <p:cTn id="49" dur="1000"/>
                                        <p:tgtEl>
                                          <p:spTgt spid="108"/>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111"/>
                                        </p:tgtEl>
                                        <p:attrNameLst>
                                          <p:attrName>style.visibility</p:attrName>
                                        </p:attrNameLst>
                                      </p:cBhvr>
                                      <p:to>
                                        <p:strVal val="visible"/>
                                      </p:to>
                                    </p:set>
                                    <p:anim calcmode="lin" valueType="num">
                                      <p:cBhvr additive="base">
                                        <p:cTn id="53" dur="500" fill="hold"/>
                                        <p:tgtEl>
                                          <p:spTgt spid="111"/>
                                        </p:tgtEl>
                                        <p:attrNameLst>
                                          <p:attrName>ppt_x</p:attrName>
                                        </p:attrNameLst>
                                      </p:cBhvr>
                                      <p:tavLst>
                                        <p:tav tm="0">
                                          <p:val>
                                            <p:strVal val="1+#ppt_w/2"/>
                                          </p:val>
                                        </p:tav>
                                        <p:tav tm="100000">
                                          <p:val>
                                            <p:strVal val="#ppt_x"/>
                                          </p:val>
                                        </p:tav>
                                      </p:tavLst>
                                    </p:anim>
                                    <p:anim calcmode="lin" valueType="num">
                                      <p:cBhvr additive="base">
                                        <p:cTn id="54" dur="500" fill="hold"/>
                                        <p:tgtEl>
                                          <p:spTgt spid="111"/>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10"/>
                                        </p:tgtEl>
                                        <p:attrNameLst>
                                          <p:attrName>style.visibility</p:attrName>
                                        </p:attrNameLst>
                                      </p:cBhvr>
                                      <p:to>
                                        <p:strVal val="visible"/>
                                      </p:to>
                                    </p:set>
                                    <p:animEffect transition="in" filter="fade">
                                      <p:cBhvr>
                                        <p:cTn id="58" dur="1000"/>
                                        <p:tgtEl>
                                          <p:spTgt spid="110"/>
                                        </p:tgtEl>
                                      </p:cBhvr>
                                    </p:animEffect>
                                    <p:anim calcmode="lin" valueType="num">
                                      <p:cBhvr>
                                        <p:cTn id="59" dur="1000" fill="hold"/>
                                        <p:tgtEl>
                                          <p:spTgt spid="110"/>
                                        </p:tgtEl>
                                        <p:attrNameLst>
                                          <p:attrName>ppt_x</p:attrName>
                                        </p:attrNameLst>
                                      </p:cBhvr>
                                      <p:tavLst>
                                        <p:tav tm="0">
                                          <p:val>
                                            <p:strVal val="#ppt_x"/>
                                          </p:val>
                                        </p:tav>
                                        <p:tav tm="100000">
                                          <p:val>
                                            <p:strVal val="#ppt_x"/>
                                          </p:val>
                                        </p:tav>
                                      </p:tavLst>
                                    </p:anim>
                                    <p:anim calcmode="lin" valueType="num">
                                      <p:cBhvr>
                                        <p:cTn id="60" dur="1000" fill="hold"/>
                                        <p:tgtEl>
                                          <p:spTgt spid="110"/>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23"/>
                                        </p:tgtEl>
                                        <p:attrNameLst>
                                          <p:attrName>style.visibility</p:attrName>
                                        </p:attrNameLst>
                                      </p:cBhvr>
                                      <p:to>
                                        <p:strVal val="visible"/>
                                      </p:to>
                                    </p:set>
                                    <p:anim calcmode="lin" valueType="num">
                                      <p:cBhvr>
                                        <p:cTn id="64" dur="1000" fill="hold"/>
                                        <p:tgtEl>
                                          <p:spTgt spid="123"/>
                                        </p:tgtEl>
                                        <p:attrNameLst>
                                          <p:attrName>ppt_w</p:attrName>
                                        </p:attrNameLst>
                                      </p:cBhvr>
                                      <p:tavLst>
                                        <p:tav tm="0">
                                          <p:val>
                                            <p:fltVal val="0"/>
                                          </p:val>
                                        </p:tav>
                                        <p:tav tm="100000">
                                          <p:val>
                                            <p:strVal val="#ppt_w"/>
                                          </p:val>
                                        </p:tav>
                                      </p:tavLst>
                                    </p:anim>
                                    <p:anim calcmode="lin" valueType="num">
                                      <p:cBhvr>
                                        <p:cTn id="65" dur="1000" fill="hold"/>
                                        <p:tgtEl>
                                          <p:spTgt spid="123"/>
                                        </p:tgtEl>
                                        <p:attrNameLst>
                                          <p:attrName>ppt_h</p:attrName>
                                        </p:attrNameLst>
                                      </p:cBhvr>
                                      <p:tavLst>
                                        <p:tav tm="0">
                                          <p:val>
                                            <p:fltVal val="0"/>
                                          </p:val>
                                        </p:tav>
                                        <p:tav tm="100000">
                                          <p:val>
                                            <p:strVal val="#ppt_h"/>
                                          </p:val>
                                        </p:tav>
                                      </p:tavLst>
                                    </p:anim>
                                    <p:anim calcmode="lin" valueType="num">
                                      <p:cBhvr>
                                        <p:cTn id="66" dur="1000" fill="hold"/>
                                        <p:tgtEl>
                                          <p:spTgt spid="123"/>
                                        </p:tgtEl>
                                        <p:attrNameLst>
                                          <p:attrName>style.rotation</p:attrName>
                                        </p:attrNameLst>
                                      </p:cBhvr>
                                      <p:tavLst>
                                        <p:tav tm="0">
                                          <p:val>
                                            <p:fltVal val="90"/>
                                          </p:val>
                                        </p:tav>
                                        <p:tav tm="100000">
                                          <p:val>
                                            <p:fltVal val="0"/>
                                          </p:val>
                                        </p:tav>
                                      </p:tavLst>
                                    </p:anim>
                                    <p:animEffect transition="in" filter="fade">
                                      <p:cBhvr>
                                        <p:cTn id="67" dur="1000"/>
                                        <p:tgtEl>
                                          <p:spTgt spid="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86" grpId="0"/>
      <p:bldP spid="87" grpId="0"/>
      <p:bldGraphic spid="108" grpId="0">
        <p:bldAsOne/>
      </p:bldGraphic>
      <p:bldGraphic spid="109" grpId="0">
        <p:bldAsOne/>
      </p:bldGraphic>
      <p:bldP spid="110" grpId="0"/>
      <p:bldGraphic spid="123"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1635</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2019-09-05T20:56:08Z</dcterms:modified>
</cp:coreProperties>
</file>