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E11-4E8D-9A3A-FFA5ACF9142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E11-4E8D-9A3A-FFA5ACF9142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E11-4E8D-9A3A-FFA5ACF91420}"/>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E11-4E8D-9A3A-FFA5ACF91420}"/>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E11-4E8D-9A3A-FFA5ACF91420}"/>
              </c:ext>
            </c:extLst>
          </c:dPt>
          <c:dPt>
            <c:idx val="5"/>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E11-4E8D-9A3A-FFA5ACF91420}"/>
              </c:ext>
            </c:extLst>
          </c:dPt>
          <c:dPt>
            <c:idx val="6"/>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4E11-4E8D-9A3A-FFA5ACF91420}"/>
              </c:ext>
            </c:extLst>
          </c:dPt>
          <c:dPt>
            <c:idx val="7"/>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4E11-4E8D-9A3A-FFA5ACF91420}"/>
              </c:ext>
            </c:extLst>
          </c:dPt>
          <c:dPt>
            <c:idx val="8"/>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4E11-4E8D-9A3A-FFA5ACF91420}"/>
              </c:ext>
            </c:extLst>
          </c:dPt>
          <c:dPt>
            <c:idx val="9"/>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4E11-4E8D-9A3A-FFA5ACF9142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4E11-4E8D-9A3A-FFA5ACF9142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3ED-42F8-8739-DA64713BA9F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3ED-42F8-8739-DA64713BA9F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3ED-42F8-8739-DA64713BA9F3}"/>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3ED-42F8-8739-DA64713BA9F3}"/>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3ED-42F8-8739-DA64713BA9F3}"/>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A3ED-42F8-8739-DA64713BA9F3}"/>
              </c:ext>
            </c:extLst>
          </c:dPt>
          <c:dPt>
            <c:idx val="6"/>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A3ED-42F8-8739-DA64713BA9F3}"/>
              </c:ext>
            </c:extLst>
          </c:dPt>
          <c:dPt>
            <c:idx val="7"/>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A3ED-42F8-8739-DA64713BA9F3}"/>
              </c:ext>
            </c:extLst>
          </c:dPt>
          <c:dPt>
            <c:idx val="8"/>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A3ED-42F8-8739-DA64713BA9F3}"/>
              </c:ext>
            </c:extLst>
          </c:dPt>
          <c:dPt>
            <c:idx val="9"/>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A3ED-42F8-8739-DA64713BA9F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A3ED-42F8-8739-DA64713BA9F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E55-437E-9439-F45443480EB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E55-437E-9439-F45443480EB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E55-437E-9439-F45443480EB5}"/>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6-2E55-437E-9439-F45443480EB5}"/>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E55-437E-9439-F45443480EB5}"/>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8-2E55-437E-9439-F45443480EB5}"/>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E55-437E-9439-F45443480EB5}"/>
              </c:ext>
            </c:extLst>
          </c:dPt>
          <c:dPt>
            <c:idx val="7"/>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A-2E55-437E-9439-F45443480EB5}"/>
              </c:ext>
            </c:extLst>
          </c:dPt>
          <c:dPt>
            <c:idx val="8"/>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2E55-437E-9439-F45443480EB5}"/>
              </c:ext>
            </c:extLst>
          </c:dPt>
          <c:dPt>
            <c:idx val="9"/>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C-2E55-437E-9439-F45443480EB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2E55-437E-9439-F45443480EB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5" name="Group 122">
            <a:extLst>
              <a:ext uri="{FF2B5EF4-FFF2-40B4-BE49-F238E27FC236}">
                <a16:creationId xmlns:a16="http://schemas.microsoft.com/office/drawing/2014/main" id="{E78D61E4-7850-44F9-B41C-3534CF62172F}"/>
              </a:ext>
            </a:extLst>
          </p:cNvPr>
          <p:cNvGrpSpPr>
            <a:grpSpLocks noChangeAspect="1"/>
          </p:cNvGrpSpPr>
          <p:nvPr/>
        </p:nvGrpSpPr>
        <p:grpSpPr>
          <a:xfrm>
            <a:off x="2209800" y="2290746"/>
            <a:ext cx="7772400" cy="2842420"/>
            <a:chOff x="16723224" y="2595564"/>
            <a:chExt cx="7049627" cy="2578099"/>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p:grpSpPr>
        <p:sp>
          <p:nvSpPr>
            <p:cNvPr id="76" name="Freeform 96">
              <a:extLst>
                <a:ext uri="{FF2B5EF4-FFF2-40B4-BE49-F238E27FC236}">
                  <a16:creationId xmlns:a16="http://schemas.microsoft.com/office/drawing/2014/main" id="{38D8D423-4CAA-4581-9764-E1DA2D5B86E4}"/>
                </a:ext>
              </a:extLst>
            </p:cNvPr>
            <p:cNvSpPr>
              <a:spLocks noChangeArrowheads="1"/>
            </p:cNvSpPr>
            <p:nvPr/>
          </p:nvSpPr>
          <p:spPr bwMode="auto">
            <a:xfrm>
              <a:off x="21015544" y="2803525"/>
              <a:ext cx="595273" cy="660400"/>
            </a:xfrm>
            <a:custGeom>
              <a:avLst/>
              <a:gdLst>
                <a:gd name="T0" fmla="*/ 1573 w 1652"/>
                <a:gd name="T1" fmla="*/ 11 h 1835"/>
                <a:gd name="T2" fmla="*/ 1551 w 1652"/>
                <a:gd name="T3" fmla="*/ 89 h 1835"/>
                <a:gd name="T4" fmla="*/ 1546 w 1652"/>
                <a:gd name="T5" fmla="*/ 233 h 1835"/>
                <a:gd name="T6" fmla="*/ 1596 w 1652"/>
                <a:gd name="T7" fmla="*/ 244 h 1835"/>
                <a:gd name="T8" fmla="*/ 1651 w 1652"/>
                <a:gd name="T9" fmla="*/ 122 h 1835"/>
                <a:gd name="T10" fmla="*/ 1607 w 1652"/>
                <a:gd name="T11" fmla="*/ 11 h 1835"/>
                <a:gd name="T12" fmla="*/ 1141 w 1652"/>
                <a:gd name="T13" fmla="*/ 355 h 1835"/>
                <a:gd name="T14" fmla="*/ 1097 w 1652"/>
                <a:gd name="T15" fmla="*/ 383 h 1835"/>
                <a:gd name="T16" fmla="*/ 1147 w 1652"/>
                <a:gd name="T17" fmla="*/ 460 h 1835"/>
                <a:gd name="T18" fmla="*/ 1202 w 1652"/>
                <a:gd name="T19" fmla="*/ 516 h 1835"/>
                <a:gd name="T20" fmla="*/ 1186 w 1652"/>
                <a:gd name="T21" fmla="*/ 405 h 1835"/>
                <a:gd name="T22" fmla="*/ 1019 w 1652"/>
                <a:gd name="T23" fmla="*/ 754 h 1835"/>
                <a:gd name="T24" fmla="*/ 1014 w 1652"/>
                <a:gd name="T25" fmla="*/ 770 h 1835"/>
                <a:gd name="T26" fmla="*/ 1019 w 1652"/>
                <a:gd name="T27" fmla="*/ 793 h 1835"/>
                <a:gd name="T28" fmla="*/ 1030 w 1652"/>
                <a:gd name="T29" fmla="*/ 743 h 1835"/>
                <a:gd name="T30" fmla="*/ 0 w 1652"/>
                <a:gd name="T31" fmla="*/ 1541 h 1835"/>
                <a:gd name="T32" fmla="*/ 0 w 1652"/>
                <a:gd name="T33" fmla="*/ 1541 h 1835"/>
                <a:gd name="T34" fmla="*/ 171 w 1652"/>
                <a:gd name="T35" fmla="*/ 1713 h 1835"/>
                <a:gd name="T36" fmla="*/ 155 w 1652"/>
                <a:gd name="T37" fmla="*/ 1812 h 1835"/>
                <a:gd name="T38" fmla="*/ 210 w 1652"/>
                <a:gd name="T39" fmla="*/ 1801 h 1835"/>
                <a:gd name="T40" fmla="*/ 299 w 1652"/>
                <a:gd name="T41" fmla="*/ 1812 h 1835"/>
                <a:gd name="T42" fmla="*/ 460 w 1652"/>
                <a:gd name="T43" fmla="*/ 1790 h 1835"/>
                <a:gd name="T44" fmla="*/ 521 w 1652"/>
                <a:gd name="T45" fmla="*/ 1785 h 1835"/>
                <a:gd name="T46" fmla="*/ 726 w 1652"/>
                <a:gd name="T47" fmla="*/ 1563 h 1835"/>
                <a:gd name="T48" fmla="*/ 820 w 1652"/>
                <a:gd name="T49" fmla="*/ 1474 h 1835"/>
                <a:gd name="T50" fmla="*/ 897 w 1652"/>
                <a:gd name="T51" fmla="*/ 1347 h 1835"/>
                <a:gd name="T52" fmla="*/ 925 w 1652"/>
                <a:gd name="T53" fmla="*/ 1275 h 1835"/>
                <a:gd name="T54" fmla="*/ 892 w 1652"/>
                <a:gd name="T55" fmla="*/ 1230 h 1835"/>
                <a:gd name="T56" fmla="*/ 831 w 1652"/>
                <a:gd name="T57" fmla="*/ 1203 h 1835"/>
                <a:gd name="T58" fmla="*/ 753 w 1652"/>
                <a:gd name="T59" fmla="*/ 1291 h 1835"/>
                <a:gd name="T60" fmla="*/ 737 w 1652"/>
                <a:gd name="T61" fmla="*/ 1369 h 1835"/>
                <a:gd name="T62" fmla="*/ 620 w 1652"/>
                <a:gd name="T63" fmla="*/ 1441 h 1835"/>
                <a:gd name="T64" fmla="*/ 565 w 1652"/>
                <a:gd name="T65" fmla="*/ 1435 h 1835"/>
                <a:gd name="T66" fmla="*/ 476 w 1652"/>
                <a:gd name="T67" fmla="*/ 1541 h 1835"/>
                <a:gd name="T68" fmla="*/ 360 w 1652"/>
                <a:gd name="T69" fmla="*/ 1591 h 1835"/>
                <a:gd name="T70" fmla="*/ 238 w 1652"/>
                <a:gd name="T71" fmla="*/ 1568 h 1835"/>
                <a:gd name="T72" fmla="*/ 182 w 1652"/>
                <a:gd name="T73" fmla="*/ 1568 h 1835"/>
                <a:gd name="T74" fmla="*/ 94 w 1652"/>
                <a:gd name="T75" fmla="*/ 1552 h 1835"/>
                <a:gd name="T76" fmla="*/ 49 w 1652"/>
                <a:gd name="T77" fmla="*/ 1546 h 1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652" h="1835">
                  <a:moveTo>
                    <a:pt x="1573" y="11"/>
                  </a:moveTo>
                  <a:lnTo>
                    <a:pt x="1573" y="11"/>
                  </a:lnTo>
                  <a:cubicBezTo>
                    <a:pt x="1573" y="23"/>
                    <a:pt x="1573" y="28"/>
                    <a:pt x="1573" y="39"/>
                  </a:cubicBezTo>
                  <a:cubicBezTo>
                    <a:pt x="1573" y="61"/>
                    <a:pt x="1551" y="67"/>
                    <a:pt x="1551" y="89"/>
                  </a:cubicBezTo>
                  <a:cubicBezTo>
                    <a:pt x="1551" y="117"/>
                    <a:pt x="1585" y="122"/>
                    <a:pt x="1585" y="150"/>
                  </a:cubicBezTo>
                  <a:cubicBezTo>
                    <a:pt x="1585" y="183"/>
                    <a:pt x="1546" y="194"/>
                    <a:pt x="1546" y="233"/>
                  </a:cubicBezTo>
                  <a:cubicBezTo>
                    <a:pt x="1546" y="244"/>
                    <a:pt x="1568" y="244"/>
                    <a:pt x="1579" y="244"/>
                  </a:cubicBezTo>
                  <a:cubicBezTo>
                    <a:pt x="1596" y="244"/>
                    <a:pt x="1596" y="244"/>
                    <a:pt x="1596" y="244"/>
                  </a:cubicBezTo>
                  <a:cubicBezTo>
                    <a:pt x="1596" y="183"/>
                    <a:pt x="1596" y="183"/>
                    <a:pt x="1596" y="183"/>
                  </a:cubicBezTo>
                  <a:cubicBezTo>
                    <a:pt x="1623" y="166"/>
                    <a:pt x="1651" y="156"/>
                    <a:pt x="1651" y="122"/>
                  </a:cubicBezTo>
                  <a:cubicBezTo>
                    <a:pt x="1651" y="105"/>
                    <a:pt x="1629" y="100"/>
                    <a:pt x="1623" y="83"/>
                  </a:cubicBezTo>
                  <a:cubicBezTo>
                    <a:pt x="1618" y="56"/>
                    <a:pt x="1623" y="33"/>
                    <a:pt x="1607" y="11"/>
                  </a:cubicBezTo>
                  <a:cubicBezTo>
                    <a:pt x="1601" y="0"/>
                    <a:pt x="1585" y="11"/>
                    <a:pt x="1573" y="11"/>
                  </a:cubicBezTo>
                  <a:close/>
                  <a:moveTo>
                    <a:pt x="1141" y="355"/>
                  </a:moveTo>
                  <a:lnTo>
                    <a:pt x="1141" y="355"/>
                  </a:lnTo>
                  <a:cubicBezTo>
                    <a:pt x="1125" y="355"/>
                    <a:pt x="1097" y="361"/>
                    <a:pt x="1097" y="383"/>
                  </a:cubicBezTo>
                  <a:cubicBezTo>
                    <a:pt x="1097" y="394"/>
                    <a:pt x="1125" y="388"/>
                    <a:pt x="1130" y="399"/>
                  </a:cubicBezTo>
                  <a:cubicBezTo>
                    <a:pt x="1152" y="416"/>
                    <a:pt x="1147" y="438"/>
                    <a:pt x="1147" y="460"/>
                  </a:cubicBezTo>
                  <a:cubicBezTo>
                    <a:pt x="1147" y="477"/>
                    <a:pt x="1158" y="482"/>
                    <a:pt x="1169" y="488"/>
                  </a:cubicBezTo>
                  <a:cubicBezTo>
                    <a:pt x="1186" y="499"/>
                    <a:pt x="1186" y="516"/>
                    <a:pt x="1202" y="516"/>
                  </a:cubicBezTo>
                  <a:cubicBezTo>
                    <a:pt x="1219" y="516"/>
                    <a:pt x="1224" y="499"/>
                    <a:pt x="1224" y="482"/>
                  </a:cubicBezTo>
                  <a:cubicBezTo>
                    <a:pt x="1224" y="449"/>
                    <a:pt x="1191" y="438"/>
                    <a:pt x="1186" y="405"/>
                  </a:cubicBezTo>
                  <a:cubicBezTo>
                    <a:pt x="1180" y="377"/>
                    <a:pt x="1169" y="355"/>
                    <a:pt x="1141" y="355"/>
                  </a:cubicBezTo>
                  <a:close/>
                  <a:moveTo>
                    <a:pt x="1019" y="754"/>
                  </a:moveTo>
                  <a:lnTo>
                    <a:pt x="1019" y="754"/>
                  </a:lnTo>
                  <a:cubicBezTo>
                    <a:pt x="1019" y="759"/>
                    <a:pt x="1014" y="765"/>
                    <a:pt x="1014" y="770"/>
                  </a:cubicBezTo>
                  <a:cubicBezTo>
                    <a:pt x="1014" y="793"/>
                    <a:pt x="1014" y="793"/>
                    <a:pt x="1014" y="793"/>
                  </a:cubicBezTo>
                  <a:cubicBezTo>
                    <a:pt x="1019" y="793"/>
                    <a:pt x="1019" y="793"/>
                    <a:pt x="1019" y="793"/>
                  </a:cubicBezTo>
                  <a:cubicBezTo>
                    <a:pt x="1036" y="787"/>
                    <a:pt x="1047" y="776"/>
                    <a:pt x="1047" y="759"/>
                  </a:cubicBezTo>
                  <a:cubicBezTo>
                    <a:pt x="1047" y="748"/>
                    <a:pt x="1036" y="743"/>
                    <a:pt x="1030" y="743"/>
                  </a:cubicBezTo>
                  <a:cubicBezTo>
                    <a:pt x="1019" y="743"/>
                    <a:pt x="1025" y="748"/>
                    <a:pt x="1019" y="754"/>
                  </a:cubicBezTo>
                  <a:close/>
                  <a:moveTo>
                    <a:pt x="0" y="1541"/>
                  </a:moveTo>
                  <a:lnTo>
                    <a:pt x="0" y="1541"/>
                  </a:lnTo>
                  <a:lnTo>
                    <a:pt x="0" y="1541"/>
                  </a:lnTo>
                  <a:cubicBezTo>
                    <a:pt x="11" y="1580"/>
                    <a:pt x="49" y="1591"/>
                    <a:pt x="88" y="1607"/>
                  </a:cubicBezTo>
                  <a:cubicBezTo>
                    <a:pt x="133" y="1629"/>
                    <a:pt x="171" y="1657"/>
                    <a:pt x="171" y="1713"/>
                  </a:cubicBezTo>
                  <a:cubicBezTo>
                    <a:pt x="171" y="1746"/>
                    <a:pt x="155" y="1762"/>
                    <a:pt x="155" y="1796"/>
                  </a:cubicBezTo>
                  <a:cubicBezTo>
                    <a:pt x="155" y="1801"/>
                    <a:pt x="155" y="1807"/>
                    <a:pt x="155" y="1812"/>
                  </a:cubicBezTo>
                  <a:lnTo>
                    <a:pt x="155" y="1812"/>
                  </a:lnTo>
                  <a:cubicBezTo>
                    <a:pt x="177" y="1807"/>
                    <a:pt x="188" y="1801"/>
                    <a:pt x="210" y="1801"/>
                  </a:cubicBezTo>
                  <a:cubicBezTo>
                    <a:pt x="232" y="1801"/>
                    <a:pt x="232" y="1834"/>
                    <a:pt x="249" y="1834"/>
                  </a:cubicBezTo>
                  <a:cubicBezTo>
                    <a:pt x="271" y="1834"/>
                    <a:pt x="277" y="1812"/>
                    <a:pt x="299" y="1812"/>
                  </a:cubicBezTo>
                  <a:cubicBezTo>
                    <a:pt x="349" y="1812"/>
                    <a:pt x="349" y="1812"/>
                    <a:pt x="349" y="1812"/>
                  </a:cubicBezTo>
                  <a:cubicBezTo>
                    <a:pt x="393" y="1812"/>
                    <a:pt x="415" y="1790"/>
                    <a:pt x="460" y="1790"/>
                  </a:cubicBezTo>
                  <a:cubicBezTo>
                    <a:pt x="471" y="1790"/>
                    <a:pt x="476" y="1790"/>
                    <a:pt x="487" y="1790"/>
                  </a:cubicBezTo>
                  <a:cubicBezTo>
                    <a:pt x="504" y="1790"/>
                    <a:pt x="509" y="1785"/>
                    <a:pt x="521" y="1785"/>
                  </a:cubicBezTo>
                  <a:cubicBezTo>
                    <a:pt x="570" y="1768"/>
                    <a:pt x="604" y="1752"/>
                    <a:pt x="637" y="1707"/>
                  </a:cubicBezTo>
                  <a:cubicBezTo>
                    <a:pt x="676" y="1657"/>
                    <a:pt x="670" y="1596"/>
                    <a:pt x="726" y="1563"/>
                  </a:cubicBezTo>
                  <a:cubicBezTo>
                    <a:pt x="742" y="1557"/>
                    <a:pt x="748" y="1546"/>
                    <a:pt x="759" y="1535"/>
                  </a:cubicBezTo>
                  <a:cubicBezTo>
                    <a:pt x="787" y="1513"/>
                    <a:pt x="803" y="1502"/>
                    <a:pt x="820" y="1474"/>
                  </a:cubicBezTo>
                  <a:cubicBezTo>
                    <a:pt x="831" y="1458"/>
                    <a:pt x="836" y="1441"/>
                    <a:pt x="853" y="1430"/>
                  </a:cubicBezTo>
                  <a:cubicBezTo>
                    <a:pt x="875" y="1402"/>
                    <a:pt x="881" y="1380"/>
                    <a:pt x="897" y="1347"/>
                  </a:cubicBezTo>
                  <a:cubicBezTo>
                    <a:pt x="908" y="1319"/>
                    <a:pt x="942" y="1314"/>
                    <a:pt x="942" y="1286"/>
                  </a:cubicBezTo>
                  <a:cubicBezTo>
                    <a:pt x="942" y="1275"/>
                    <a:pt x="931" y="1280"/>
                    <a:pt x="925" y="1275"/>
                  </a:cubicBezTo>
                  <a:cubicBezTo>
                    <a:pt x="908" y="1264"/>
                    <a:pt x="908" y="1247"/>
                    <a:pt x="914" y="1230"/>
                  </a:cubicBezTo>
                  <a:cubicBezTo>
                    <a:pt x="903" y="1230"/>
                    <a:pt x="897" y="1230"/>
                    <a:pt x="892" y="1230"/>
                  </a:cubicBezTo>
                  <a:cubicBezTo>
                    <a:pt x="886" y="1230"/>
                    <a:pt x="881" y="1236"/>
                    <a:pt x="875" y="1236"/>
                  </a:cubicBezTo>
                  <a:cubicBezTo>
                    <a:pt x="853" y="1236"/>
                    <a:pt x="847" y="1214"/>
                    <a:pt x="831" y="1203"/>
                  </a:cubicBezTo>
                  <a:cubicBezTo>
                    <a:pt x="814" y="1225"/>
                    <a:pt x="798" y="1236"/>
                    <a:pt x="781" y="1253"/>
                  </a:cubicBezTo>
                  <a:cubicBezTo>
                    <a:pt x="764" y="1264"/>
                    <a:pt x="753" y="1275"/>
                    <a:pt x="753" y="1291"/>
                  </a:cubicBezTo>
                  <a:cubicBezTo>
                    <a:pt x="753" y="1308"/>
                    <a:pt x="759" y="1319"/>
                    <a:pt x="759" y="1336"/>
                  </a:cubicBezTo>
                  <a:cubicBezTo>
                    <a:pt x="759" y="1353"/>
                    <a:pt x="748" y="1358"/>
                    <a:pt x="737" y="1369"/>
                  </a:cubicBezTo>
                  <a:cubicBezTo>
                    <a:pt x="714" y="1380"/>
                    <a:pt x="709" y="1391"/>
                    <a:pt x="692" y="1408"/>
                  </a:cubicBezTo>
                  <a:cubicBezTo>
                    <a:pt x="665" y="1424"/>
                    <a:pt x="654" y="1441"/>
                    <a:pt x="620" y="1441"/>
                  </a:cubicBezTo>
                  <a:cubicBezTo>
                    <a:pt x="604" y="1441"/>
                    <a:pt x="598" y="1430"/>
                    <a:pt x="587" y="1430"/>
                  </a:cubicBezTo>
                  <a:cubicBezTo>
                    <a:pt x="576" y="1430"/>
                    <a:pt x="576" y="1430"/>
                    <a:pt x="565" y="1435"/>
                  </a:cubicBezTo>
                  <a:cubicBezTo>
                    <a:pt x="565" y="1458"/>
                    <a:pt x="548" y="1469"/>
                    <a:pt x="537" y="1491"/>
                  </a:cubicBezTo>
                  <a:cubicBezTo>
                    <a:pt x="521" y="1513"/>
                    <a:pt x="504" y="1530"/>
                    <a:pt x="476" y="1541"/>
                  </a:cubicBezTo>
                  <a:cubicBezTo>
                    <a:pt x="437" y="1546"/>
                    <a:pt x="421" y="1557"/>
                    <a:pt x="393" y="1574"/>
                  </a:cubicBezTo>
                  <a:cubicBezTo>
                    <a:pt x="382" y="1585"/>
                    <a:pt x="371" y="1591"/>
                    <a:pt x="360" y="1591"/>
                  </a:cubicBezTo>
                  <a:cubicBezTo>
                    <a:pt x="315" y="1591"/>
                    <a:pt x="293" y="1585"/>
                    <a:pt x="249" y="1574"/>
                  </a:cubicBezTo>
                  <a:cubicBezTo>
                    <a:pt x="243" y="1574"/>
                    <a:pt x="243" y="1568"/>
                    <a:pt x="238" y="1568"/>
                  </a:cubicBezTo>
                  <a:cubicBezTo>
                    <a:pt x="221" y="1568"/>
                    <a:pt x="216" y="1580"/>
                    <a:pt x="199" y="1580"/>
                  </a:cubicBezTo>
                  <a:cubicBezTo>
                    <a:pt x="194" y="1580"/>
                    <a:pt x="194" y="1568"/>
                    <a:pt x="182" y="1568"/>
                  </a:cubicBezTo>
                  <a:cubicBezTo>
                    <a:pt x="166" y="1557"/>
                    <a:pt x="155" y="1552"/>
                    <a:pt x="133" y="1552"/>
                  </a:cubicBezTo>
                  <a:cubicBezTo>
                    <a:pt x="94" y="1552"/>
                    <a:pt x="94" y="1552"/>
                    <a:pt x="94" y="1552"/>
                  </a:cubicBezTo>
                  <a:cubicBezTo>
                    <a:pt x="88" y="1541"/>
                    <a:pt x="88" y="1535"/>
                    <a:pt x="77" y="1535"/>
                  </a:cubicBezTo>
                  <a:cubicBezTo>
                    <a:pt x="66" y="1535"/>
                    <a:pt x="61" y="1546"/>
                    <a:pt x="49" y="1546"/>
                  </a:cubicBezTo>
                  <a:cubicBezTo>
                    <a:pt x="33" y="1546"/>
                    <a:pt x="16" y="1546"/>
                    <a:pt x="0" y="1541"/>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7" name="Freeform 97">
              <a:extLst>
                <a:ext uri="{FF2B5EF4-FFF2-40B4-BE49-F238E27FC236}">
                  <a16:creationId xmlns:a16="http://schemas.microsoft.com/office/drawing/2014/main" id="{4922EAA7-FF85-4387-9268-0E0565110319}"/>
                </a:ext>
              </a:extLst>
            </p:cNvPr>
            <p:cNvSpPr>
              <a:spLocks noChangeArrowheads="1"/>
            </p:cNvSpPr>
            <p:nvPr/>
          </p:nvSpPr>
          <p:spPr bwMode="auto">
            <a:xfrm>
              <a:off x="22795015" y="3603626"/>
              <a:ext cx="977836" cy="1306513"/>
            </a:xfrm>
            <a:custGeom>
              <a:avLst/>
              <a:gdLst>
                <a:gd name="T0" fmla="*/ 88 w 2716"/>
                <a:gd name="T1" fmla="*/ 1069 h 3630"/>
                <a:gd name="T2" fmla="*/ 271 w 2716"/>
                <a:gd name="T3" fmla="*/ 1163 h 3630"/>
                <a:gd name="T4" fmla="*/ 460 w 2716"/>
                <a:gd name="T5" fmla="*/ 1069 h 3630"/>
                <a:gd name="T6" fmla="*/ 587 w 2716"/>
                <a:gd name="T7" fmla="*/ 897 h 3630"/>
                <a:gd name="T8" fmla="*/ 720 w 2716"/>
                <a:gd name="T9" fmla="*/ 699 h 3630"/>
                <a:gd name="T10" fmla="*/ 809 w 2716"/>
                <a:gd name="T11" fmla="*/ 671 h 3630"/>
                <a:gd name="T12" fmla="*/ 947 w 2716"/>
                <a:gd name="T13" fmla="*/ 654 h 3630"/>
                <a:gd name="T14" fmla="*/ 1091 w 2716"/>
                <a:gd name="T15" fmla="*/ 582 h 3630"/>
                <a:gd name="T16" fmla="*/ 1224 w 2716"/>
                <a:gd name="T17" fmla="*/ 410 h 3630"/>
                <a:gd name="T18" fmla="*/ 1535 w 2716"/>
                <a:gd name="T19" fmla="*/ 427 h 3630"/>
                <a:gd name="T20" fmla="*/ 1828 w 2716"/>
                <a:gd name="T21" fmla="*/ 555 h 3630"/>
                <a:gd name="T22" fmla="*/ 2222 w 2716"/>
                <a:gd name="T23" fmla="*/ 726 h 3630"/>
                <a:gd name="T24" fmla="*/ 2449 w 2716"/>
                <a:gd name="T25" fmla="*/ 760 h 3630"/>
                <a:gd name="T26" fmla="*/ 2627 w 2716"/>
                <a:gd name="T27" fmla="*/ 808 h 3630"/>
                <a:gd name="T28" fmla="*/ 2715 w 2716"/>
                <a:gd name="T29" fmla="*/ 2693 h 3630"/>
                <a:gd name="T30" fmla="*/ 2571 w 2716"/>
                <a:gd name="T31" fmla="*/ 3491 h 3630"/>
                <a:gd name="T32" fmla="*/ 2316 w 2716"/>
                <a:gd name="T33" fmla="*/ 3247 h 3630"/>
                <a:gd name="T34" fmla="*/ 2094 w 2716"/>
                <a:gd name="T35" fmla="*/ 3191 h 3630"/>
                <a:gd name="T36" fmla="*/ 1928 w 2716"/>
                <a:gd name="T37" fmla="*/ 3180 h 3630"/>
                <a:gd name="T38" fmla="*/ 1696 w 2716"/>
                <a:gd name="T39" fmla="*/ 3236 h 3630"/>
                <a:gd name="T40" fmla="*/ 1474 w 2716"/>
                <a:gd name="T41" fmla="*/ 3286 h 3630"/>
                <a:gd name="T42" fmla="*/ 1302 w 2716"/>
                <a:gd name="T43" fmla="*/ 3308 h 3630"/>
                <a:gd name="T44" fmla="*/ 1363 w 2716"/>
                <a:gd name="T45" fmla="*/ 3125 h 3630"/>
                <a:gd name="T46" fmla="*/ 1529 w 2716"/>
                <a:gd name="T47" fmla="*/ 2903 h 3630"/>
                <a:gd name="T48" fmla="*/ 1862 w 2716"/>
                <a:gd name="T49" fmla="*/ 2942 h 3630"/>
                <a:gd name="T50" fmla="*/ 1745 w 2716"/>
                <a:gd name="T51" fmla="*/ 2809 h 3630"/>
                <a:gd name="T52" fmla="*/ 1917 w 2716"/>
                <a:gd name="T53" fmla="*/ 2787 h 3630"/>
                <a:gd name="T54" fmla="*/ 1707 w 2716"/>
                <a:gd name="T55" fmla="*/ 2704 h 3630"/>
                <a:gd name="T56" fmla="*/ 1795 w 2716"/>
                <a:gd name="T57" fmla="*/ 2637 h 3630"/>
                <a:gd name="T58" fmla="*/ 1718 w 2716"/>
                <a:gd name="T59" fmla="*/ 2543 h 3630"/>
                <a:gd name="T60" fmla="*/ 1585 w 2716"/>
                <a:gd name="T61" fmla="*/ 2316 h 3630"/>
                <a:gd name="T62" fmla="*/ 1524 w 2716"/>
                <a:gd name="T63" fmla="*/ 2199 h 3630"/>
                <a:gd name="T64" fmla="*/ 1468 w 2716"/>
                <a:gd name="T65" fmla="*/ 2144 h 3630"/>
                <a:gd name="T66" fmla="*/ 1441 w 2716"/>
                <a:gd name="T67" fmla="*/ 2055 h 3630"/>
                <a:gd name="T68" fmla="*/ 1319 w 2716"/>
                <a:gd name="T69" fmla="*/ 1972 h 3630"/>
                <a:gd name="T70" fmla="*/ 1208 w 2716"/>
                <a:gd name="T71" fmla="*/ 1900 h 3630"/>
                <a:gd name="T72" fmla="*/ 1097 w 2716"/>
                <a:gd name="T73" fmla="*/ 1850 h 3630"/>
                <a:gd name="T74" fmla="*/ 892 w 2716"/>
                <a:gd name="T75" fmla="*/ 1800 h 3630"/>
                <a:gd name="T76" fmla="*/ 659 w 2716"/>
                <a:gd name="T77" fmla="*/ 1712 h 3630"/>
                <a:gd name="T78" fmla="*/ 449 w 2716"/>
                <a:gd name="T79" fmla="*/ 1640 h 3630"/>
                <a:gd name="T80" fmla="*/ 199 w 2716"/>
                <a:gd name="T81" fmla="*/ 1601 h 3630"/>
                <a:gd name="T82" fmla="*/ 0 w 2716"/>
                <a:gd name="T83" fmla="*/ 1468 h 3630"/>
                <a:gd name="T84" fmla="*/ 72 w 2716"/>
                <a:gd name="T85" fmla="*/ 1313 h 3630"/>
                <a:gd name="T86" fmla="*/ 1756 w 2716"/>
                <a:gd name="T87" fmla="*/ 3202 h 3630"/>
                <a:gd name="T88" fmla="*/ 1812 w 2716"/>
                <a:gd name="T89" fmla="*/ 3275 h 3630"/>
                <a:gd name="T90" fmla="*/ 1707 w 2716"/>
                <a:gd name="T91" fmla="*/ 2626 h 3630"/>
                <a:gd name="T92" fmla="*/ 343 w 2716"/>
                <a:gd name="T93" fmla="*/ 45 h 3630"/>
                <a:gd name="T94" fmla="*/ 460 w 2716"/>
                <a:gd name="T95" fmla="*/ 83 h 3630"/>
                <a:gd name="T96" fmla="*/ 726 w 2716"/>
                <a:gd name="T97" fmla="*/ 172 h 3630"/>
                <a:gd name="T98" fmla="*/ 515 w 2716"/>
                <a:gd name="T99" fmla="*/ 28 h 3630"/>
                <a:gd name="T100" fmla="*/ 332 w 2716"/>
                <a:gd name="T101" fmla="*/ 410 h 3630"/>
                <a:gd name="T102" fmla="*/ 554 w 2716"/>
                <a:gd name="T103" fmla="*/ 477 h 3630"/>
                <a:gd name="T104" fmla="*/ 825 w 2716"/>
                <a:gd name="T105" fmla="*/ 521 h 3630"/>
                <a:gd name="T106" fmla="*/ 726 w 2716"/>
                <a:gd name="T107" fmla="*/ 449 h 3630"/>
                <a:gd name="T108" fmla="*/ 332 w 2716"/>
                <a:gd name="T109" fmla="*/ 410 h 36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716" h="3630">
                  <a:moveTo>
                    <a:pt x="44" y="997"/>
                  </a:moveTo>
                  <a:lnTo>
                    <a:pt x="44" y="997"/>
                  </a:lnTo>
                  <a:cubicBezTo>
                    <a:pt x="61" y="997"/>
                    <a:pt x="61" y="969"/>
                    <a:pt x="83" y="969"/>
                  </a:cubicBezTo>
                  <a:cubicBezTo>
                    <a:pt x="88" y="969"/>
                    <a:pt x="94" y="980"/>
                    <a:pt x="94" y="986"/>
                  </a:cubicBezTo>
                  <a:cubicBezTo>
                    <a:pt x="94" y="1014"/>
                    <a:pt x="77" y="1025"/>
                    <a:pt x="77" y="1047"/>
                  </a:cubicBezTo>
                  <a:cubicBezTo>
                    <a:pt x="77" y="1058"/>
                    <a:pt x="88" y="1058"/>
                    <a:pt x="88" y="1069"/>
                  </a:cubicBezTo>
                  <a:cubicBezTo>
                    <a:pt x="94" y="1074"/>
                    <a:pt x="94" y="1080"/>
                    <a:pt x="100" y="1086"/>
                  </a:cubicBezTo>
                  <a:cubicBezTo>
                    <a:pt x="100" y="1097"/>
                    <a:pt x="105" y="1113"/>
                    <a:pt x="122" y="1113"/>
                  </a:cubicBezTo>
                  <a:cubicBezTo>
                    <a:pt x="127" y="1108"/>
                    <a:pt x="127" y="1108"/>
                    <a:pt x="127" y="1108"/>
                  </a:cubicBezTo>
                  <a:cubicBezTo>
                    <a:pt x="138" y="1119"/>
                    <a:pt x="138" y="1130"/>
                    <a:pt x="149" y="1141"/>
                  </a:cubicBezTo>
                  <a:cubicBezTo>
                    <a:pt x="166" y="1152"/>
                    <a:pt x="183" y="1152"/>
                    <a:pt x="205" y="1152"/>
                  </a:cubicBezTo>
                  <a:cubicBezTo>
                    <a:pt x="227" y="1158"/>
                    <a:pt x="244" y="1163"/>
                    <a:pt x="271" y="1163"/>
                  </a:cubicBezTo>
                  <a:cubicBezTo>
                    <a:pt x="288" y="1163"/>
                    <a:pt x="288" y="1163"/>
                    <a:pt x="288" y="1163"/>
                  </a:cubicBezTo>
                  <a:cubicBezTo>
                    <a:pt x="305" y="1163"/>
                    <a:pt x="310" y="1169"/>
                    <a:pt x="321" y="1169"/>
                  </a:cubicBezTo>
                  <a:cubicBezTo>
                    <a:pt x="343" y="1169"/>
                    <a:pt x="360" y="1163"/>
                    <a:pt x="371" y="1146"/>
                  </a:cubicBezTo>
                  <a:cubicBezTo>
                    <a:pt x="382" y="1130"/>
                    <a:pt x="399" y="1130"/>
                    <a:pt x="404" y="1108"/>
                  </a:cubicBezTo>
                  <a:cubicBezTo>
                    <a:pt x="410" y="1091"/>
                    <a:pt x="415" y="1080"/>
                    <a:pt x="438" y="1074"/>
                  </a:cubicBezTo>
                  <a:cubicBezTo>
                    <a:pt x="443" y="1074"/>
                    <a:pt x="449" y="1074"/>
                    <a:pt x="460" y="1069"/>
                  </a:cubicBezTo>
                  <a:cubicBezTo>
                    <a:pt x="465" y="1069"/>
                    <a:pt x="476" y="1069"/>
                    <a:pt x="476" y="1058"/>
                  </a:cubicBezTo>
                  <a:cubicBezTo>
                    <a:pt x="476" y="1047"/>
                    <a:pt x="471" y="1041"/>
                    <a:pt x="476" y="1030"/>
                  </a:cubicBezTo>
                  <a:cubicBezTo>
                    <a:pt x="510" y="1030"/>
                    <a:pt x="521" y="1002"/>
                    <a:pt x="548" y="980"/>
                  </a:cubicBezTo>
                  <a:cubicBezTo>
                    <a:pt x="548" y="969"/>
                    <a:pt x="554" y="958"/>
                    <a:pt x="559" y="947"/>
                  </a:cubicBezTo>
                  <a:cubicBezTo>
                    <a:pt x="565" y="936"/>
                    <a:pt x="559" y="925"/>
                    <a:pt x="565" y="908"/>
                  </a:cubicBezTo>
                  <a:cubicBezTo>
                    <a:pt x="571" y="903"/>
                    <a:pt x="582" y="908"/>
                    <a:pt x="587" y="897"/>
                  </a:cubicBezTo>
                  <a:cubicBezTo>
                    <a:pt x="593" y="892"/>
                    <a:pt x="587" y="886"/>
                    <a:pt x="593" y="881"/>
                  </a:cubicBezTo>
                  <a:cubicBezTo>
                    <a:pt x="598" y="875"/>
                    <a:pt x="609" y="875"/>
                    <a:pt x="615" y="869"/>
                  </a:cubicBezTo>
                  <a:cubicBezTo>
                    <a:pt x="643" y="858"/>
                    <a:pt x="654" y="853"/>
                    <a:pt x="676" y="836"/>
                  </a:cubicBezTo>
                  <a:cubicBezTo>
                    <a:pt x="692" y="820"/>
                    <a:pt x="692" y="803"/>
                    <a:pt x="698" y="782"/>
                  </a:cubicBezTo>
                  <a:cubicBezTo>
                    <a:pt x="704" y="760"/>
                    <a:pt x="720" y="749"/>
                    <a:pt x="720" y="721"/>
                  </a:cubicBezTo>
                  <a:cubicBezTo>
                    <a:pt x="720" y="699"/>
                    <a:pt x="720" y="699"/>
                    <a:pt x="720" y="699"/>
                  </a:cubicBezTo>
                  <a:cubicBezTo>
                    <a:pt x="720" y="693"/>
                    <a:pt x="726" y="688"/>
                    <a:pt x="731" y="682"/>
                  </a:cubicBezTo>
                  <a:cubicBezTo>
                    <a:pt x="737" y="682"/>
                    <a:pt x="742" y="688"/>
                    <a:pt x="748" y="682"/>
                  </a:cubicBezTo>
                  <a:cubicBezTo>
                    <a:pt x="753" y="682"/>
                    <a:pt x="753" y="676"/>
                    <a:pt x="759" y="676"/>
                  </a:cubicBezTo>
                  <a:cubicBezTo>
                    <a:pt x="770" y="671"/>
                    <a:pt x="776" y="671"/>
                    <a:pt x="787" y="665"/>
                  </a:cubicBezTo>
                  <a:cubicBezTo>
                    <a:pt x="792" y="660"/>
                    <a:pt x="798" y="654"/>
                    <a:pt x="803" y="654"/>
                  </a:cubicBezTo>
                  <a:cubicBezTo>
                    <a:pt x="809" y="654"/>
                    <a:pt x="803" y="665"/>
                    <a:pt x="809" y="671"/>
                  </a:cubicBezTo>
                  <a:cubicBezTo>
                    <a:pt x="814" y="676"/>
                    <a:pt x="820" y="676"/>
                    <a:pt x="825" y="676"/>
                  </a:cubicBezTo>
                  <a:cubicBezTo>
                    <a:pt x="842" y="676"/>
                    <a:pt x="848" y="682"/>
                    <a:pt x="864" y="682"/>
                  </a:cubicBezTo>
                  <a:cubicBezTo>
                    <a:pt x="886" y="682"/>
                    <a:pt x="886" y="682"/>
                    <a:pt x="886" y="682"/>
                  </a:cubicBezTo>
                  <a:cubicBezTo>
                    <a:pt x="892" y="682"/>
                    <a:pt x="892" y="676"/>
                    <a:pt x="898" y="676"/>
                  </a:cubicBezTo>
                  <a:cubicBezTo>
                    <a:pt x="914" y="671"/>
                    <a:pt x="920" y="676"/>
                    <a:pt x="936" y="665"/>
                  </a:cubicBezTo>
                  <a:cubicBezTo>
                    <a:pt x="942" y="665"/>
                    <a:pt x="942" y="660"/>
                    <a:pt x="947" y="654"/>
                  </a:cubicBezTo>
                  <a:cubicBezTo>
                    <a:pt x="958" y="649"/>
                    <a:pt x="964" y="654"/>
                    <a:pt x="970" y="649"/>
                  </a:cubicBezTo>
                  <a:cubicBezTo>
                    <a:pt x="981" y="643"/>
                    <a:pt x="986" y="638"/>
                    <a:pt x="997" y="632"/>
                  </a:cubicBezTo>
                  <a:cubicBezTo>
                    <a:pt x="1019" y="632"/>
                    <a:pt x="1031" y="632"/>
                    <a:pt x="1053" y="627"/>
                  </a:cubicBezTo>
                  <a:cubicBezTo>
                    <a:pt x="1064" y="627"/>
                    <a:pt x="1064" y="627"/>
                    <a:pt x="1075" y="627"/>
                  </a:cubicBezTo>
                  <a:cubicBezTo>
                    <a:pt x="1086" y="621"/>
                    <a:pt x="1103" y="627"/>
                    <a:pt x="1103" y="615"/>
                  </a:cubicBezTo>
                  <a:cubicBezTo>
                    <a:pt x="1103" y="599"/>
                    <a:pt x="1091" y="593"/>
                    <a:pt x="1091" y="582"/>
                  </a:cubicBezTo>
                  <a:cubicBezTo>
                    <a:pt x="1091" y="566"/>
                    <a:pt x="1091" y="566"/>
                    <a:pt x="1091" y="566"/>
                  </a:cubicBezTo>
                  <a:cubicBezTo>
                    <a:pt x="1091" y="560"/>
                    <a:pt x="1097" y="555"/>
                    <a:pt x="1097" y="549"/>
                  </a:cubicBezTo>
                  <a:cubicBezTo>
                    <a:pt x="1097" y="527"/>
                    <a:pt x="1080" y="510"/>
                    <a:pt x="1080" y="488"/>
                  </a:cubicBezTo>
                  <a:cubicBezTo>
                    <a:pt x="1080" y="466"/>
                    <a:pt x="1136" y="471"/>
                    <a:pt x="1158" y="455"/>
                  </a:cubicBezTo>
                  <a:cubicBezTo>
                    <a:pt x="1169" y="444"/>
                    <a:pt x="1180" y="444"/>
                    <a:pt x="1191" y="433"/>
                  </a:cubicBezTo>
                  <a:cubicBezTo>
                    <a:pt x="1202" y="422"/>
                    <a:pt x="1213" y="416"/>
                    <a:pt x="1224" y="410"/>
                  </a:cubicBezTo>
                  <a:cubicBezTo>
                    <a:pt x="1247" y="399"/>
                    <a:pt x="1258" y="388"/>
                    <a:pt x="1285" y="383"/>
                  </a:cubicBezTo>
                  <a:cubicBezTo>
                    <a:pt x="1313" y="372"/>
                    <a:pt x="1324" y="355"/>
                    <a:pt x="1352" y="355"/>
                  </a:cubicBezTo>
                  <a:cubicBezTo>
                    <a:pt x="1380" y="355"/>
                    <a:pt x="1396" y="366"/>
                    <a:pt x="1413" y="383"/>
                  </a:cubicBezTo>
                  <a:cubicBezTo>
                    <a:pt x="1424" y="394"/>
                    <a:pt x="1430" y="399"/>
                    <a:pt x="1446" y="405"/>
                  </a:cubicBezTo>
                  <a:cubicBezTo>
                    <a:pt x="1457" y="405"/>
                    <a:pt x="1463" y="410"/>
                    <a:pt x="1468" y="416"/>
                  </a:cubicBezTo>
                  <a:cubicBezTo>
                    <a:pt x="1496" y="422"/>
                    <a:pt x="1513" y="422"/>
                    <a:pt x="1535" y="427"/>
                  </a:cubicBezTo>
                  <a:cubicBezTo>
                    <a:pt x="1551" y="433"/>
                    <a:pt x="1557" y="449"/>
                    <a:pt x="1579" y="455"/>
                  </a:cubicBezTo>
                  <a:cubicBezTo>
                    <a:pt x="1601" y="460"/>
                    <a:pt x="1612" y="460"/>
                    <a:pt x="1635" y="466"/>
                  </a:cubicBezTo>
                  <a:cubicBezTo>
                    <a:pt x="1646" y="471"/>
                    <a:pt x="1657" y="471"/>
                    <a:pt x="1668" y="471"/>
                  </a:cubicBezTo>
                  <a:cubicBezTo>
                    <a:pt x="1701" y="477"/>
                    <a:pt x="1712" y="483"/>
                    <a:pt x="1745" y="499"/>
                  </a:cubicBezTo>
                  <a:cubicBezTo>
                    <a:pt x="1762" y="505"/>
                    <a:pt x="1762" y="521"/>
                    <a:pt x="1779" y="538"/>
                  </a:cubicBezTo>
                  <a:cubicBezTo>
                    <a:pt x="1795" y="549"/>
                    <a:pt x="1806" y="549"/>
                    <a:pt x="1828" y="555"/>
                  </a:cubicBezTo>
                  <a:cubicBezTo>
                    <a:pt x="1862" y="566"/>
                    <a:pt x="1884" y="571"/>
                    <a:pt x="1917" y="593"/>
                  </a:cubicBezTo>
                  <a:cubicBezTo>
                    <a:pt x="1928" y="599"/>
                    <a:pt x="1934" y="599"/>
                    <a:pt x="1945" y="604"/>
                  </a:cubicBezTo>
                  <a:cubicBezTo>
                    <a:pt x="1956" y="615"/>
                    <a:pt x="1967" y="615"/>
                    <a:pt x="1978" y="621"/>
                  </a:cubicBezTo>
                  <a:cubicBezTo>
                    <a:pt x="2000" y="632"/>
                    <a:pt x="2011" y="643"/>
                    <a:pt x="2028" y="649"/>
                  </a:cubicBezTo>
                  <a:cubicBezTo>
                    <a:pt x="2072" y="665"/>
                    <a:pt x="2100" y="660"/>
                    <a:pt x="2139" y="682"/>
                  </a:cubicBezTo>
                  <a:cubicBezTo>
                    <a:pt x="2172" y="704"/>
                    <a:pt x="2189" y="726"/>
                    <a:pt x="2222" y="726"/>
                  </a:cubicBezTo>
                  <a:cubicBezTo>
                    <a:pt x="2233" y="726"/>
                    <a:pt x="2239" y="726"/>
                    <a:pt x="2250" y="721"/>
                  </a:cubicBezTo>
                  <a:cubicBezTo>
                    <a:pt x="2288" y="699"/>
                    <a:pt x="2272" y="693"/>
                    <a:pt x="2327" y="715"/>
                  </a:cubicBezTo>
                  <a:cubicBezTo>
                    <a:pt x="2344" y="721"/>
                    <a:pt x="2349" y="732"/>
                    <a:pt x="2361" y="737"/>
                  </a:cubicBezTo>
                  <a:cubicBezTo>
                    <a:pt x="2377" y="749"/>
                    <a:pt x="2394" y="749"/>
                    <a:pt x="2416" y="760"/>
                  </a:cubicBezTo>
                  <a:cubicBezTo>
                    <a:pt x="2427" y="765"/>
                    <a:pt x="2433" y="771"/>
                    <a:pt x="2444" y="771"/>
                  </a:cubicBezTo>
                  <a:cubicBezTo>
                    <a:pt x="2449" y="771"/>
                    <a:pt x="2444" y="765"/>
                    <a:pt x="2449" y="760"/>
                  </a:cubicBezTo>
                  <a:cubicBezTo>
                    <a:pt x="2449" y="737"/>
                    <a:pt x="2455" y="749"/>
                    <a:pt x="2471" y="754"/>
                  </a:cubicBezTo>
                  <a:cubicBezTo>
                    <a:pt x="2488" y="754"/>
                    <a:pt x="2494" y="754"/>
                    <a:pt x="2505" y="760"/>
                  </a:cubicBezTo>
                  <a:cubicBezTo>
                    <a:pt x="2516" y="760"/>
                    <a:pt x="2521" y="771"/>
                    <a:pt x="2527" y="771"/>
                  </a:cubicBezTo>
                  <a:cubicBezTo>
                    <a:pt x="2560" y="771"/>
                    <a:pt x="2560" y="771"/>
                    <a:pt x="2560" y="771"/>
                  </a:cubicBezTo>
                  <a:cubicBezTo>
                    <a:pt x="2577" y="771"/>
                    <a:pt x="2588" y="782"/>
                    <a:pt x="2599" y="792"/>
                  </a:cubicBezTo>
                  <a:cubicBezTo>
                    <a:pt x="2610" y="803"/>
                    <a:pt x="2615" y="803"/>
                    <a:pt x="2627" y="808"/>
                  </a:cubicBezTo>
                  <a:cubicBezTo>
                    <a:pt x="2649" y="825"/>
                    <a:pt x="2665" y="831"/>
                    <a:pt x="2693" y="831"/>
                  </a:cubicBezTo>
                  <a:cubicBezTo>
                    <a:pt x="2699" y="831"/>
                    <a:pt x="2704" y="831"/>
                    <a:pt x="2704" y="831"/>
                  </a:cubicBezTo>
                  <a:lnTo>
                    <a:pt x="2704" y="831"/>
                  </a:lnTo>
                  <a:cubicBezTo>
                    <a:pt x="2710" y="2438"/>
                    <a:pt x="2710" y="2438"/>
                    <a:pt x="2710" y="2438"/>
                  </a:cubicBezTo>
                  <a:cubicBezTo>
                    <a:pt x="2682" y="2493"/>
                    <a:pt x="2632" y="2515"/>
                    <a:pt x="2632" y="2576"/>
                  </a:cubicBezTo>
                  <a:cubicBezTo>
                    <a:pt x="2632" y="2632"/>
                    <a:pt x="2699" y="2637"/>
                    <a:pt x="2715" y="2693"/>
                  </a:cubicBezTo>
                  <a:cubicBezTo>
                    <a:pt x="2715" y="3629"/>
                    <a:pt x="2715" y="3629"/>
                    <a:pt x="2715" y="3629"/>
                  </a:cubicBezTo>
                  <a:lnTo>
                    <a:pt x="2715" y="3629"/>
                  </a:lnTo>
                  <a:cubicBezTo>
                    <a:pt x="2704" y="3618"/>
                    <a:pt x="2704" y="3596"/>
                    <a:pt x="2687" y="3590"/>
                  </a:cubicBezTo>
                  <a:cubicBezTo>
                    <a:pt x="2665" y="3585"/>
                    <a:pt x="2649" y="3585"/>
                    <a:pt x="2638" y="3563"/>
                  </a:cubicBezTo>
                  <a:cubicBezTo>
                    <a:pt x="2627" y="3546"/>
                    <a:pt x="2621" y="3541"/>
                    <a:pt x="2610" y="3529"/>
                  </a:cubicBezTo>
                  <a:cubicBezTo>
                    <a:pt x="2599" y="3513"/>
                    <a:pt x="2588" y="3502"/>
                    <a:pt x="2571" y="3491"/>
                  </a:cubicBezTo>
                  <a:cubicBezTo>
                    <a:pt x="2560" y="3485"/>
                    <a:pt x="2560" y="3474"/>
                    <a:pt x="2554" y="3463"/>
                  </a:cubicBezTo>
                  <a:cubicBezTo>
                    <a:pt x="2532" y="3430"/>
                    <a:pt x="2521" y="3413"/>
                    <a:pt x="2488" y="3385"/>
                  </a:cubicBezTo>
                  <a:cubicBezTo>
                    <a:pt x="2471" y="3363"/>
                    <a:pt x="2466" y="3352"/>
                    <a:pt x="2444" y="3341"/>
                  </a:cubicBezTo>
                  <a:cubicBezTo>
                    <a:pt x="2433" y="3335"/>
                    <a:pt x="2421" y="3330"/>
                    <a:pt x="2410" y="3324"/>
                  </a:cubicBezTo>
                  <a:cubicBezTo>
                    <a:pt x="2388" y="3313"/>
                    <a:pt x="2383" y="3297"/>
                    <a:pt x="2361" y="3286"/>
                  </a:cubicBezTo>
                  <a:cubicBezTo>
                    <a:pt x="2344" y="3263"/>
                    <a:pt x="2333" y="3263"/>
                    <a:pt x="2316" y="3247"/>
                  </a:cubicBezTo>
                  <a:cubicBezTo>
                    <a:pt x="2300" y="3241"/>
                    <a:pt x="2300" y="3230"/>
                    <a:pt x="2283" y="3219"/>
                  </a:cubicBezTo>
                  <a:cubicBezTo>
                    <a:pt x="2277" y="3214"/>
                    <a:pt x="2272" y="3214"/>
                    <a:pt x="2272" y="3202"/>
                  </a:cubicBezTo>
                  <a:cubicBezTo>
                    <a:pt x="2272" y="3175"/>
                    <a:pt x="2327" y="3147"/>
                    <a:pt x="2272" y="3175"/>
                  </a:cubicBezTo>
                  <a:cubicBezTo>
                    <a:pt x="2255" y="3180"/>
                    <a:pt x="2244" y="3175"/>
                    <a:pt x="2228" y="3175"/>
                  </a:cubicBezTo>
                  <a:cubicBezTo>
                    <a:pt x="2205" y="3175"/>
                    <a:pt x="2189" y="3175"/>
                    <a:pt x="2161" y="3175"/>
                  </a:cubicBezTo>
                  <a:cubicBezTo>
                    <a:pt x="2133" y="3175"/>
                    <a:pt x="2122" y="3186"/>
                    <a:pt x="2094" y="3191"/>
                  </a:cubicBezTo>
                  <a:cubicBezTo>
                    <a:pt x="2083" y="3191"/>
                    <a:pt x="2072" y="3197"/>
                    <a:pt x="2061" y="3202"/>
                  </a:cubicBezTo>
                  <a:cubicBezTo>
                    <a:pt x="2045" y="3208"/>
                    <a:pt x="2039" y="3219"/>
                    <a:pt x="2022" y="3219"/>
                  </a:cubicBezTo>
                  <a:cubicBezTo>
                    <a:pt x="2006" y="3219"/>
                    <a:pt x="2006" y="3219"/>
                    <a:pt x="2006" y="3219"/>
                  </a:cubicBezTo>
                  <a:cubicBezTo>
                    <a:pt x="1978" y="3219"/>
                    <a:pt x="1962" y="3186"/>
                    <a:pt x="1962" y="3158"/>
                  </a:cubicBezTo>
                  <a:cubicBezTo>
                    <a:pt x="1962" y="3142"/>
                    <a:pt x="1962" y="3142"/>
                    <a:pt x="1962" y="3142"/>
                  </a:cubicBezTo>
                  <a:cubicBezTo>
                    <a:pt x="1967" y="3092"/>
                    <a:pt x="1945" y="3164"/>
                    <a:pt x="1928" y="3180"/>
                  </a:cubicBezTo>
                  <a:cubicBezTo>
                    <a:pt x="1923" y="3180"/>
                    <a:pt x="1917" y="3180"/>
                    <a:pt x="1906" y="3186"/>
                  </a:cubicBezTo>
                  <a:cubicBezTo>
                    <a:pt x="1895" y="3191"/>
                    <a:pt x="1884" y="3197"/>
                    <a:pt x="1873" y="3202"/>
                  </a:cubicBezTo>
                  <a:cubicBezTo>
                    <a:pt x="1840" y="3230"/>
                    <a:pt x="1845" y="3275"/>
                    <a:pt x="1817" y="3225"/>
                  </a:cubicBezTo>
                  <a:cubicBezTo>
                    <a:pt x="1817" y="3219"/>
                    <a:pt x="1817" y="3214"/>
                    <a:pt x="1812" y="3208"/>
                  </a:cubicBezTo>
                  <a:cubicBezTo>
                    <a:pt x="1806" y="3202"/>
                    <a:pt x="1795" y="3202"/>
                    <a:pt x="1795" y="3191"/>
                  </a:cubicBezTo>
                  <a:cubicBezTo>
                    <a:pt x="1795" y="3119"/>
                    <a:pt x="1762" y="3175"/>
                    <a:pt x="1696" y="3236"/>
                  </a:cubicBezTo>
                  <a:cubicBezTo>
                    <a:pt x="1679" y="3247"/>
                    <a:pt x="1668" y="3252"/>
                    <a:pt x="1651" y="3263"/>
                  </a:cubicBezTo>
                  <a:cubicBezTo>
                    <a:pt x="1623" y="3286"/>
                    <a:pt x="1607" y="3302"/>
                    <a:pt x="1568" y="3302"/>
                  </a:cubicBezTo>
                  <a:cubicBezTo>
                    <a:pt x="1557" y="3302"/>
                    <a:pt x="1551" y="3302"/>
                    <a:pt x="1546" y="3302"/>
                  </a:cubicBezTo>
                  <a:cubicBezTo>
                    <a:pt x="1535" y="3297"/>
                    <a:pt x="1529" y="3286"/>
                    <a:pt x="1518" y="3286"/>
                  </a:cubicBezTo>
                  <a:cubicBezTo>
                    <a:pt x="1490" y="3286"/>
                    <a:pt x="1490" y="3286"/>
                    <a:pt x="1490" y="3286"/>
                  </a:cubicBezTo>
                  <a:cubicBezTo>
                    <a:pt x="1485" y="3286"/>
                    <a:pt x="1479" y="3286"/>
                    <a:pt x="1474" y="3286"/>
                  </a:cubicBezTo>
                  <a:cubicBezTo>
                    <a:pt x="1452" y="3286"/>
                    <a:pt x="1452" y="3286"/>
                    <a:pt x="1452" y="3286"/>
                  </a:cubicBezTo>
                  <a:cubicBezTo>
                    <a:pt x="1435" y="3286"/>
                    <a:pt x="1430" y="3291"/>
                    <a:pt x="1418" y="3291"/>
                  </a:cubicBezTo>
                  <a:cubicBezTo>
                    <a:pt x="1396" y="3291"/>
                    <a:pt x="1396" y="3291"/>
                    <a:pt x="1396" y="3291"/>
                  </a:cubicBezTo>
                  <a:cubicBezTo>
                    <a:pt x="1385" y="3291"/>
                    <a:pt x="1380" y="3286"/>
                    <a:pt x="1369" y="3286"/>
                  </a:cubicBezTo>
                  <a:cubicBezTo>
                    <a:pt x="1352" y="3286"/>
                    <a:pt x="1335" y="3286"/>
                    <a:pt x="1324" y="3297"/>
                  </a:cubicBezTo>
                  <a:cubicBezTo>
                    <a:pt x="1313" y="3297"/>
                    <a:pt x="1308" y="3302"/>
                    <a:pt x="1302" y="3308"/>
                  </a:cubicBezTo>
                  <a:cubicBezTo>
                    <a:pt x="1297" y="3308"/>
                    <a:pt x="1297" y="3313"/>
                    <a:pt x="1291" y="3313"/>
                  </a:cubicBezTo>
                  <a:cubicBezTo>
                    <a:pt x="1285" y="3313"/>
                    <a:pt x="1280" y="3308"/>
                    <a:pt x="1280" y="3302"/>
                  </a:cubicBezTo>
                  <a:cubicBezTo>
                    <a:pt x="1280" y="3280"/>
                    <a:pt x="1285" y="3269"/>
                    <a:pt x="1291" y="3247"/>
                  </a:cubicBezTo>
                  <a:cubicBezTo>
                    <a:pt x="1297" y="3230"/>
                    <a:pt x="1297" y="3225"/>
                    <a:pt x="1302" y="3208"/>
                  </a:cubicBezTo>
                  <a:cubicBezTo>
                    <a:pt x="1313" y="3197"/>
                    <a:pt x="1319" y="3191"/>
                    <a:pt x="1330" y="3175"/>
                  </a:cubicBezTo>
                  <a:cubicBezTo>
                    <a:pt x="1335" y="3153"/>
                    <a:pt x="1352" y="3147"/>
                    <a:pt x="1363" y="3125"/>
                  </a:cubicBezTo>
                  <a:cubicBezTo>
                    <a:pt x="1369" y="3103"/>
                    <a:pt x="1369" y="3092"/>
                    <a:pt x="1380" y="3069"/>
                  </a:cubicBezTo>
                  <a:cubicBezTo>
                    <a:pt x="1385" y="3058"/>
                    <a:pt x="1396" y="3053"/>
                    <a:pt x="1402" y="3042"/>
                  </a:cubicBezTo>
                  <a:cubicBezTo>
                    <a:pt x="1407" y="3025"/>
                    <a:pt x="1418" y="3020"/>
                    <a:pt x="1424" y="3009"/>
                  </a:cubicBezTo>
                  <a:cubicBezTo>
                    <a:pt x="1430" y="2992"/>
                    <a:pt x="1435" y="2986"/>
                    <a:pt x="1441" y="2975"/>
                  </a:cubicBezTo>
                  <a:cubicBezTo>
                    <a:pt x="1446" y="2959"/>
                    <a:pt x="1463" y="2953"/>
                    <a:pt x="1479" y="2942"/>
                  </a:cubicBezTo>
                  <a:cubicBezTo>
                    <a:pt x="1496" y="2931"/>
                    <a:pt x="1507" y="2914"/>
                    <a:pt x="1529" y="2903"/>
                  </a:cubicBezTo>
                  <a:cubicBezTo>
                    <a:pt x="1551" y="2898"/>
                    <a:pt x="1563" y="2892"/>
                    <a:pt x="1590" y="2887"/>
                  </a:cubicBezTo>
                  <a:cubicBezTo>
                    <a:pt x="1596" y="2881"/>
                    <a:pt x="1601" y="2881"/>
                    <a:pt x="1612" y="2876"/>
                  </a:cubicBezTo>
                  <a:cubicBezTo>
                    <a:pt x="1651" y="2870"/>
                    <a:pt x="1673" y="2864"/>
                    <a:pt x="1712" y="2864"/>
                  </a:cubicBezTo>
                  <a:cubicBezTo>
                    <a:pt x="1751" y="2864"/>
                    <a:pt x="1768" y="2881"/>
                    <a:pt x="1795" y="2903"/>
                  </a:cubicBezTo>
                  <a:cubicBezTo>
                    <a:pt x="1806" y="2914"/>
                    <a:pt x="1812" y="2925"/>
                    <a:pt x="1823" y="2936"/>
                  </a:cubicBezTo>
                  <a:cubicBezTo>
                    <a:pt x="1840" y="2942"/>
                    <a:pt x="1845" y="2942"/>
                    <a:pt x="1862" y="2942"/>
                  </a:cubicBezTo>
                  <a:cubicBezTo>
                    <a:pt x="1873" y="2942"/>
                    <a:pt x="1878" y="2942"/>
                    <a:pt x="1884" y="2936"/>
                  </a:cubicBezTo>
                  <a:cubicBezTo>
                    <a:pt x="1878" y="2920"/>
                    <a:pt x="1856" y="2931"/>
                    <a:pt x="1845" y="2920"/>
                  </a:cubicBezTo>
                  <a:cubicBezTo>
                    <a:pt x="1840" y="2914"/>
                    <a:pt x="1840" y="2909"/>
                    <a:pt x="1834" y="2898"/>
                  </a:cubicBezTo>
                  <a:cubicBezTo>
                    <a:pt x="1828" y="2887"/>
                    <a:pt x="1823" y="2881"/>
                    <a:pt x="1812" y="2870"/>
                  </a:cubicBezTo>
                  <a:cubicBezTo>
                    <a:pt x="1801" y="2853"/>
                    <a:pt x="1795" y="2842"/>
                    <a:pt x="1779" y="2831"/>
                  </a:cubicBezTo>
                  <a:cubicBezTo>
                    <a:pt x="1762" y="2820"/>
                    <a:pt x="1756" y="2815"/>
                    <a:pt x="1745" y="2809"/>
                  </a:cubicBezTo>
                  <a:cubicBezTo>
                    <a:pt x="1734" y="2803"/>
                    <a:pt x="1729" y="2803"/>
                    <a:pt x="1723" y="2798"/>
                  </a:cubicBezTo>
                  <a:cubicBezTo>
                    <a:pt x="1756" y="2798"/>
                    <a:pt x="1773" y="2792"/>
                    <a:pt x="1801" y="2792"/>
                  </a:cubicBezTo>
                  <a:cubicBezTo>
                    <a:pt x="1812" y="2787"/>
                    <a:pt x="1817" y="2787"/>
                    <a:pt x="1828" y="2787"/>
                  </a:cubicBezTo>
                  <a:cubicBezTo>
                    <a:pt x="1840" y="2787"/>
                    <a:pt x="1851" y="2792"/>
                    <a:pt x="1862" y="2798"/>
                  </a:cubicBezTo>
                  <a:cubicBezTo>
                    <a:pt x="1878" y="2803"/>
                    <a:pt x="1884" y="2803"/>
                    <a:pt x="1901" y="2803"/>
                  </a:cubicBezTo>
                  <a:cubicBezTo>
                    <a:pt x="1912" y="2803"/>
                    <a:pt x="1923" y="2798"/>
                    <a:pt x="1917" y="2787"/>
                  </a:cubicBezTo>
                  <a:cubicBezTo>
                    <a:pt x="1906" y="2781"/>
                    <a:pt x="1895" y="2787"/>
                    <a:pt x="1884" y="2787"/>
                  </a:cubicBezTo>
                  <a:cubicBezTo>
                    <a:pt x="1862" y="2776"/>
                    <a:pt x="1851" y="2765"/>
                    <a:pt x="1823" y="2765"/>
                  </a:cubicBezTo>
                  <a:cubicBezTo>
                    <a:pt x="1806" y="2765"/>
                    <a:pt x="1806" y="2765"/>
                    <a:pt x="1806" y="2765"/>
                  </a:cubicBezTo>
                  <a:cubicBezTo>
                    <a:pt x="1784" y="2765"/>
                    <a:pt x="1773" y="2754"/>
                    <a:pt x="1756" y="2743"/>
                  </a:cubicBezTo>
                  <a:cubicBezTo>
                    <a:pt x="1745" y="2737"/>
                    <a:pt x="1740" y="2737"/>
                    <a:pt x="1734" y="2731"/>
                  </a:cubicBezTo>
                  <a:cubicBezTo>
                    <a:pt x="1723" y="2720"/>
                    <a:pt x="1718" y="2709"/>
                    <a:pt x="1707" y="2704"/>
                  </a:cubicBezTo>
                  <a:cubicBezTo>
                    <a:pt x="1701" y="2698"/>
                    <a:pt x="1696" y="2693"/>
                    <a:pt x="1690" y="2687"/>
                  </a:cubicBezTo>
                  <a:cubicBezTo>
                    <a:pt x="1684" y="2687"/>
                    <a:pt x="1673" y="2682"/>
                    <a:pt x="1673" y="2676"/>
                  </a:cubicBezTo>
                  <a:cubicBezTo>
                    <a:pt x="1673" y="2665"/>
                    <a:pt x="1679" y="2659"/>
                    <a:pt x="1690" y="2659"/>
                  </a:cubicBezTo>
                  <a:cubicBezTo>
                    <a:pt x="1696" y="2659"/>
                    <a:pt x="1701" y="2659"/>
                    <a:pt x="1712" y="2659"/>
                  </a:cubicBezTo>
                  <a:cubicBezTo>
                    <a:pt x="1723" y="2659"/>
                    <a:pt x="1729" y="2654"/>
                    <a:pt x="1745" y="2654"/>
                  </a:cubicBezTo>
                  <a:cubicBezTo>
                    <a:pt x="1762" y="2643"/>
                    <a:pt x="1773" y="2643"/>
                    <a:pt x="1795" y="2637"/>
                  </a:cubicBezTo>
                  <a:cubicBezTo>
                    <a:pt x="1790" y="2632"/>
                    <a:pt x="1784" y="2626"/>
                    <a:pt x="1779" y="2621"/>
                  </a:cubicBezTo>
                  <a:cubicBezTo>
                    <a:pt x="1768" y="2610"/>
                    <a:pt x="1756" y="2598"/>
                    <a:pt x="1745" y="2593"/>
                  </a:cubicBezTo>
                  <a:cubicBezTo>
                    <a:pt x="1740" y="2587"/>
                    <a:pt x="1734" y="2587"/>
                    <a:pt x="1729" y="2582"/>
                  </a:cubicBezTo>
                  <a:cubicBezTo>
                    <a:pt x="1723" y="2576"/>
                    <a:pt x="1712" y="2571"/>
                    <a:pt x="1712" y="2565"/>
                  </a:cubicBezTo>
                  <a:cubicBezTo>
                    <a:pt x="1712" y="2554"/>
                    <a:pt x="1723" y="2554"/>
                    <a:pt x="1729" y="2549"/>
                  </a:cubicBezTo>
                  <a:cubicBezTo>
                    <a:pt x="1729" y="2543"/>
                    <a:pt x="1723" y="2543"/>
                    <a:pt x="1718" y="2543"/>
                  </a:cubicBezTo>
                  <a:cubicBezTo>
                    <a:pt x="1712" y="2532"/>
                    <a:pt x="1712" y="2521"/>
                    <a:pt x="1707" y="2515"/>
                  </a:cubicBezTo>
                  <a:cubicBezTo>
                    <a:pt x="1684" y="2488"/>
                    <a:pt x="1668" y="2482"/>
                    <a:pt x="1640" y="2460"/>
                  </a:cubicBezTo>
                  <a:cubicBezTo>
                    <a:pt x="1635" y="2454"/>
                    <a:pt x="1629" y="2449"/>
                    <a:pt x="1623" y="2438"/>
                  </a:cubicBezTo>
                  <a:cubicBezTo>
                    <a:pt x="1618" y="2432"/>
                    <a:pt x="1612" y="2432"/>
                    <a:pt x="1612" y="2421"/>
                  </a:cubicBezTo>
                  <a:cubicBezTo>
                    <a:pt x="1612" y="2382"/>
                    <a:pt x="1612" y="2382"/>
                    <a:pt x="1612" y="2382"/>
                  </a:cubicBezTo>
                  <a:cubicBezTo>
                    <a:pt x="1612" y="2355"/>
                    <a:pt x="1590" y="2344"/>
                    <a:pt x="1585" y="2316"/>
                  </a:cubicBezTo>
                  <a:cubicBezTo>
                    <a:pt x="1579" y="2299"/>
                    <a:pt x="1574" y="2288"/>
                    <a:pt x="1563" y="2271"/>
                  </a:cubicBezTo>
                  <a:cubicBezTo>
                    <a:pt x="1557" y="2260"/>
                    <a:pt x="1546" y="2260"/>
                    <a:pt x="1546" y="2249"/>
                  </a:cubicBezTo>
                  <a:cubicBezTo>
                    <a:pt x="1546" y="2238"/>
                    <a:pt x="1551" y="2233"/>
                    <a:pt x="1563" y="2227"/>
                  </a:cubicBezTo>
                  <a:cubicBezTo>
                    <a:pt x="1568" y="2222"/>
                    <a:pt x="1574" y="2222"/>
                    <a:pt x="1574" y="2216"/>
                  </a:cubicBezTo>
                  <a:cubicBezTo>
                    <a:pt x="1574" y="2211"/>
                    <a:pt x="1568" y="2211"/>
                    <a:pt x="1563" y="2211"/>
                  </a:cubicBezTo>
                  <a:cubicBezTo>
                    <a:pt x="1551" y="2205"/>
                    <a:pt x="1540" y="2211"/>
                    <a:pt x="1524" y="2199"/>
                  </a:cubicBezTo>
                  <a:cubicBezTo>
                    <a:pt x="1518" y="2199"/>
                    <a:pt x="1513" y="2194"/>
                    <a:pt x="1513" y="2188"/>
                  </a:cubicBezTo>
                  <a:cubicBezTo>
                    <a:pt x="1513" y="2177"/>
                    <a:pt x="1524" y="2172"/>
                    <a:pt x="1535" y="2161"/>
                  </a:cubicBezTo>
                  <a:cubicBezTo>
                    <a:pt x="1540" y="2155"/>
                    <a:pt x="1546" y="2150"/>
                    <a:pt x="1546" y="2138"/>
                  </a:cubicBezTo>
                  <a:cubicBezTo>
                    <a:pt x="1529" y="2150"/>
                    <a:pt x="1518" y="2144"/>
                    <a:pt x="1502" y="2144"/>
                  </a:cubicBezTo>
                  <a:cubicBezTo>
                    <a:pt x="1490" y="2150"/>
                    <a:pt x="1490" y="2161"/>
                    <a:pt x="1479" y="2161"/>
                  </a:cubicBezTo>
                  <a:cubicBezTo>
                    <a:pt x="1468" y="2161"/>
                    <a:pt x="1474" y="2150"/>
                    <a:pt x="1468" y="2144"/>
                  </a:cubicBezTo>
                  <a:lnTo>
                    <a:pt x="1468" y="2138"/>
                  </a:lnTo>
                  <a:cubicBezTo>
                    <a:pt x="1468" y="2116"/>
                    <a:pt x="1468" y="2116"/>
                    <a:pt x="1468" y="2116"/>
                  </a:cubicBezTo>
                  <a:cubicBezTo>
                    <a:pt x="1468" y="2111"/>
                    <a:pt x="1479" y="2105"/>
                    <a:pt x="1479" y="2094"/>
                  </a:cubicBezTo>
                  <a:cubicBezTo>
                    <a:pt x="1479" y="2089"/>
                    <a:pt x="1468" y="2083"/>
                    <a:pt x="1468" y="2078"/>
                  </a:cubicBezTo>
                  <a:cubicBezTo>
                    <a:pt x="1463" y="2061"/>
                    <a:pt x="1468" y="2044"/>
                    <a:pt x="1452" y="2044"/>
                  </a:cubicBezTo>
                  <a:cubicBezTo>
                    <a:pt x="1446" y="2044"/>
                    <a:pt x="1446" y="2055"/>
                    <a:pt x="1441" y="2055"/>
                  </a:cubicBezTo>
                  <a:cubicBezTo>
                    <a:pt x="1424" y="2055"/>
                    <a:pt x="1413" y="2050"/>
                    <a:pt x="1402" y="2033"/>
                  </a:cubicBezTo>
                  <a:cubicBezTo>
                    <a:pt x="1396" y="2022"/>
                    <a:pt x="1396" y="2005"/>
                    <a:pt x="1385" y="2005"/>
                  </a:cubicBezTo>
                  <a:cubicBezTo>
                    <a:pt x="1374" y="2005"/>
                    <a:pt x="1374" y="2017"/>
                    <a:pt x="1369" y="2017"/>
                  </a:cubicBezTo>
                  <a:cubicBezTo>
                    <a:pt x="1346" y="2017"/>
                    <a:pt x="1341" y="1989"/>
                    <a:pt x="1341" y="1972"/>
                  </a:cubicBezTo>
                  <a:cubicBezTo>
                    <a:pt x="1330" y="1972"/>
                    <a:pt x="1330" y="1972"/>
                    <a:pt x="1330" y="1972"/>
                  </a:cubicBezTo>
                  <a:cubicBezTo>
                    <a:pt x="1324" y="1972"/>
                    <a:pt x="1324" y="1972"/>
                    <a:pt x="1319" y="1972"/>
                  </a:cubicBezTo>
                  <a:cubicBezTo>
                    <a:pt x="1313" y="1972"/>
                    <a:pt x="1313" y="1961"/>
                    <a:pt x="1308" y="1956"/>
                  </a:cubicBezTo>
                  <a:cubicBezTo>
                    <a:pt x="1308" y="1950"/>
                    <a:pt x="1297" y="1950"/>
                    <a:pt x="1291" y="1945"/>
                  </a:cubicBezTo>
                  <a:cubicBezTo>
                    <a:pt x="1280" y="1945"/>
                    <a:pt x="1258" y="1945"/>
                    <a:pt x="1258" y="1928"/>
                  </a:cubicBezTo>
                  <a:cubicBezTo>
                    <a:pt x="1258" y="1917"/>
                    <a:pt x="1263" y="1906"/>
                    <a:pt x="1252" y="1906"/>
                  </a:cubicBezTo>
                  <a:cubicBezTo>
                    <a:pt x="1241" y="1906"/>
                    <a:pt x="1241" y="1917"/>
                    <a:pt x="1230" y="1917"/>
                  </a:cubicBezTo>
                  <a:cubicBezTo>
                    <a:pt x="1219" y="1917"/>
                    <a:pt x="1213" y="1906"/>
                    <a:pt x="1208" y="1900"/>
                  </a:cubicBezTo>
                  <a:cubicBezTo>
                    <a:pt x="1191" y="1900"/>
                    <a:pt x="1180" y="1900"/>
                    <a:pt x="1169" y="1895"/>
                  </a:cubicBezTo>
                  <a:cubicBezTo>
                    <a:pt x="1164" y="1889"/>
                    <a:pt x="1169" y="1872"/>
                    <a:pt x="1158" y="1872"/>
                  </a:cubicBezTo>
                  <a:cubicBezTo>
                    <a:pt x="1152" y="1872"/>
                    <a:pt x="1152" y="1872"/>
                    <a:pt x="1147" y="1872"/>
                  </a:cubicBezTo>
                  <a:cubicBezTo>
                    <a:pt x="1136" y="1872"/>
                    <a:pt x="1125" y="1872"/>
                    <a:pt x="1125" y="1861"/>
                  </a:cubicBezTo>
                  <a:cubicBezTo>
                    <a:pt x="1119" y="1845"/>
                    <a:pt x="1130" y="1834"/>
                    <a:pt x="1114" y="1850"/>
                  </a:cubicBezTo>
                  <a:cubicBezTo>
                    <a:pt x="1097" y="1850"/>
                    <a:pt x="1097" y="1850"/>
                    <a:pt x="1097" y="1850"/>
                  </a:cubicBezTo>
                  <a:cubicBezTo>
                    <a:pt x="1086" y="1850"/>
                    <a:pt x="1086" y="1845"/>
                    <a:pt x="1075" y="1845"/>
                  </a:cubicBezTo>
                  <a:cubicBezTo>
                    <a:pt x="1069" y="1845"/>
                    <a:pt x="1064" y="1845"/>
                    <a:pt x="1058" y="1839"/>
                  </a:cubicBezTo>
                  <a:cubicBezTo>
                    <a:pt x="1036" y="1823"/>
                    <a:pt x="1064" y="1806"/>
                    <a:pt x="1025" y="1828"/>
                  </a:cubicBezTo>
                  <a:cubicBezTo>
                    <a:pt x="1019" y="1834"/>
                    <a:pt x="1014" y="1839"/>
                    <a:pt x="1003" y="1839"/>
                  </a:cubicBezTo>
                  <a:cubicBezTo>
                    <a:pt x="975" y="1839"/>
                    <a:pt x="997" y="1828"/>
                    <a:pt x="947" y="1828"/>
                  </a:cubicBezTo>
                  <a:cubicBezTo>
                    <a:pt x="925" y="1828"/>
                    <a:pt x="914" y="1812"/>
                    <a:pt x="892" y="1800"/>
                  </a:cubicBezTo>
                  <a:cubicBezTo>
                    <a:pt x="870" y="1789"/>
                    <a:pt x="859" y="1784"/>
                    <a:pt x="837" y="1773"/>
                  </a:cubicBezTo>
                  <a:cubicBezTo>
                    <a:pt x="820" y="1762"/>
                    <a:pt x="803" y="1767"/>
                    <a:pt x="787" y="1756"/>
                  </a:cubicBezTo>
                  <a:cubicBezTo>
                    <a:pt x="776" y="1745"/>
                    <a:pt x="765" y="1739"/>
                    <a:pt x="753" y="1728"/>
                  </a:cubicBezTo>
                  <a:cubicBezTo>
                    <a:pt x="748" y="1723"/>
                    <a:pt x="742" y="1717"/>
                    <a:pt x="731" y="1717"/>
                  </a:cubicBezTo>
                  <a:cubicBezTo>
                    <a:pt x="692" y="1717"/>
                    <a:pt x="692" y="1717"/>
                    <a:pt x="692" y="1717"/>
                  </a:cubicBezTo>
                  <a:cubicBezTo>
                    <a:pt x="681" y="1717"/>
                    <a:pt x="676" y="1712"/>
                    <a:pt x="659" y="1712"/>
                  </a:cubicBezTo>
                  <a:cubicBezTo>
                    <a:pt x="637" y="1706"/>
                    <a:pt x="626" y="1706"/>
                    <a:pt x="609" y="1690"/>
                  </a:cubicBezTo>
                  <a:cubicBezTo>
                    <a:pt x="593" y="1684"/>
                    <a:pt x="582" y="1684"/>
                    <a:pt x="576" y="1667"/>
                  </a:cubicBezTo>
                  <a:cubicBezTo>
                    <a:pt x="565" y="1651"/>
                    <a:pt x="559" y="1634"/>
                    <a:pt x="537" y="1634"/>
                  </a:cubicBezTo>
                  <a:cubicBezTo>
                    <a:pt x="521" y="1634"/>
                    <a:pt x="521" y="1634"/>
                    <a:pt x="521" y="1634"/>
                  </a:cubicBezTo>
                  <a:cubicBezTo>
                    <a:pt x="504" y="1634"/>
                    <a:pt x="493" y="1640"/>
                    <a:pt x="471" y="1640"/>
                  </a:cubicBezTo>
                  <a:cubicBezTo>
                    <a:pt x="449" y="1640"/>
                    <a:pt x="449" y="1640"/>
                    <a:pt x="449" y="1640"/>
                  </a:cubicBezTo>
                  <a:cubicBezTo>
                    <a:pt x="438" y="1640"/>
                    <a:pt x="426" y="1629"/>
                    <a:pt x="415" y="1623"/>
                  </a:cubicBezTo>
                  <a:cubicBezTo>
                    <a:pt x="382" y="1618"/>
                    <a:pt x="366" y="1612"/>
                    <a:pt x="332" y="1612"/>
                  </a:cubicBezTo>
                  <a:cubicBezTo>
                    <a:pt x="316" y="1612"/>
                    <a:pt x="305" y="1612"/>
                    <a:pt x="288" y="1618"/>
                  </a:cubicBezTo>
                  <a:cubicBezTo>
                    <a:pt x="277" y="1618"/>
                    <a:pt x="277" y="1623"/>
                    <a:pt x="271" y="1623"/>
                  </a:cubicBezTo>
                  <a:cubicBezTo>
                    <a:pt x="249" y="1623"/>
                    <a:pt x="249" y="1623"/>
                    <a:pt x="249" y="1623"/>
                  </a:cubicBezTo>
                  <a:cubicBezTo>
                    <a:pt x="227" y="1623"/>
                    <a:pt x="216" y="1612"/>
                    <a:pt x="199" y="1601"/>
                  </a:cubicBezTo>
                  <a:cubicBezTo>
                    <a:pt x="177" y="1590"/>
                    <a:pt x="166" y="1579"/>
                    <a:pt x="149" y="1562"/>
                  </a:cubicBezTo>
                  <a:cubicBezTo>
                    <a:pt x="133" y="1551"/>
                    <a:pt x="127" y="1546"/>
                    <a:pt x="105" y="1540"/>
                  </a:cubicBezTo>
                  <a:cubicBezTo>
                    <a:pt x="88" y="1534"/>
                    <a:pt x="83" y="1534"/>
                    <a:pt x="66" y="1529"/>
                  </a:cubicBezTo>
                  <a:cubicBezTo>
                    <a:pt x="61" y="1529"/>
                    <a:pt x="55" y="1529"/>
                    <a:pt x="50" y="1523"/>
                  </a:cubicBezTo>
                  <a:cubicBezTo>
                    <a:pt x="39" y="1518"/>
                    <a:pt x="39" y="1507"/>
                    <a:pt x="39" y="1496"/>
                  </a:cubicBezTo>
                  <a:cubicBezTo>
                    <a:pt x="33" y="1479"/>
                    <a:pt x="0" y="1485"/>
                    <a:pt x="0" y="1468"/>
                  </a:cubicBezTo>
                  <a:cubicBezTo>
                    <a:pt x="0" y="1457"/>
                    <a:pt x="16" y="1462"/>
                    <a:pt x="16" y="1451"/>
                  </a:cubicBezTo>
                  <a:cubicBezTo>
                    <a:pt x="16" y="1440"/>
                    <a:pt x="11" y="1440"/>
                    <a:pt x="11" y="1429"/>
                  </a:cubicBezTo>
                  <a:cubicBezTo>
                    <a:pt x="11" y="1418"/>
                    <a:pt x="27" y="1401"/>
                    <a:pt x="22" y="1396"/>
                  </a:cubicBezTo>
                  <a:lnTo>
                    <a:pt x="22" y="1396"/>
                  </a:lnTo>
                  <a:cubicBezTo>
                    <a:pt x="55" y="1396"/>
                    <a:pt x="72" y="1396"/>
                    <a:pt x="105" y="1401"/>
                  </a:cubicBezTo>
                  <a:cubicBezTo>
                    <a:pt x="100" y="1363"/>
                    <a:pt x="83" y="1346"/>
                    <a:pt x="72" y="1313"/>
                  </a:cubicBezTo>
                  <a:cubicBezTo>
                    <a:pt x="61" y="1285"/>
                    <a:pt x="61" y="1268"/>
                    <a:pt x="50" y="1241"/>
                  </a:cubicBezTo>
                  <a:cubicBezTo>
                    <a:pt x="44" y="1230"/>
                    <a:pt x="39" y="1224"/>
                    <a:pt x="39" y="1213"/>
                  </a:cubicBezTo>
                  <a:cubicBezTo>
                    <a:pt x="22" y="1180"/>
                    <a:pt x="22" y="1158"/>
                    <a:pt x="22" y="1124"/>
                  </a:cubicBezTo>
                  <a:cubicBezTo>
                    <a:pt x="22" y="1097"/>
                    <a:pt x="39" y="1080"/>
                    <a:pt x="44" y="1058"/>
                  </a:cubicBezTo>
                  <a:cubicBezTo>
                    <a:pt x="50" y="1036"/>
                    <a:pt x="44" y="1019"/>
                    <a:pt x="44" y="997"/>
                  </a:cubicBezTo>
                  <a:close/>
                  <a:moveTo>
                    <a:pt x="1756" y="3202"/>
                  </a:moveTo>
                  <a:lnTo>
                    <a:pt x="1756" y="3202"/>
                  </a:lnTo>
                  <a:cubicBezTo>
                    <a:pt x="1745" y="3202"/>
                    <a:pt x="1740" y="3219"/>
                    <a:pt x="1729" y="3225"/>
                  </a:cubicBezTo>
                  <a:cubicBezTo>
                    <a:pt x="1707" y="3247"/>
                    <a:pt x="1690" y="3247"/>
                    <a:pt x="1679" y="3275"/>
                  </a:cubicBezTo>
                  <a:cubicBezTo>
                    <a:pt x="1723" y="3286"/>
                    <a:pt x="1740" y="3297"/>
                    <a:pt x="1779" y="3297"/>
                  </a:cubicBezTo>
                  <a:cubicBezTo>
                    <a:pt x="1812" y="3297"/>
                    <a:pt x="1812" y="3297"/>
                    <a:pt x="1812" y="3297"/>
                  </a:cubicBezTo>
                  <a:cubicBezTo>
                    <a:pt x="1812" y="3275"/>
                    <a:pt x="1812" y="3275"/>
                    <a:pt x="1812" y="3275"/>
                  </a:cubicBezTo>
                  <a:cubicBezTo>
                    <a:pt x="1784" y="3252"/>
                    <a:pt x="1790" y="3202"/>
                    <a:pt x="1756" y="3202"/>
                  </a:cubicBezTo>
                  <a:close/>
                  <a:moveTo>
                    <a:pt x="1729" y="2604"/>
                  </a:moveTo>
                  <a:lnTo>
                    <a:pt x="1729" y="2604"/>
                  </a:lnTo>
                  <a:cubicBezTo>
                    <a:pt x="1718" y="2598"/>
                    <a:pt x="1707" y="2598"/>
                    <a:pt x="1696" y="2593"/>
                  </a:cubicBezTo>
                  <a:cubicBezTo>
                    <a:pt x="1696" y="2598"/>
                    <a:pt x="1690" y="2604"/>
                    <a:pt x="1690" y="2610"/>
                  </a:cubicBezTo>
                  <a:cubicBezTo>
                    <a:pt x="1690" y="2615"/>
                    <a:pt x="1701" y="2621"/>
                    <a:pt x="1707" y="2626"/>
                  </a:cubicBezTo>
                  <a:cubicBezTo>
                    <a:pt x="1712" y="2632"/>
                    <a:pt x="1712" y="2643"/>
                    <a:pt x="1723" y="2643"/>
                  </a:cubicBezTo>
                  <a:cubicBezTo>
                    <a:pt x="1734" y="2643"/>
                    <a:pt x="1751" y="2637"/>
                    <a:pt x="1751" y="2626"/>
                  </a:cubicBezTo>
                  <a:cubicBezTo>
                    <a:pt x="1751" y="2615"/>
                    <a:pt x="1734" y="2604"/>
                    <a:pt x="1729" y="2604"/>
                  </a:cubicBezTo>
                  <a:close/>
                  <a:moveTo>
                    <a:pt x="360" y="0"/>
                  </a:moveTo>
                  <a:lnTo>
                    <a:pt x="360" y="0"/>
                  </a:lnTo>
                  <a:cubicBezTo>
                    <a:pt x="288" y="0"/>
                    <a:pt x="316" y="0"/>
                    <a:pt x="343" y="45"/>
                  </a:cubicBezTo>
                  <a:cubicBezTo>
                    <a:pt x="349" y="56"/>
                    <a:pt x="354" y="72"/>
                    <a:pt x="366" y="72"/>
                  </a:cubicBezTo>
                  <a:cubicBezTo>
                    <a:pt x="371" y="72"/>
                    <a:pt x="377" y="61"/>
                    <a:pt x="382" y="61"/>
                  </a:cubicBezTo>
                  <a:cubicBezTo>
                    <a:pt x="388" y="61"/>
                    <a:pt x="388" y="72"/>
                    <a:pt x="393" y="78"/>
                  </a:cubicBezTo>
                  <a:cubicBezTo>
                    <a:pt x="404" y="83"/>
                    <a:pt x="410" y="89"/>
                    <a:pt x="421" y="95"/>
                  </a:cubicBezTo>
                  <a:cubicBezTo>
                    <a:pt x="426" y="100"/>
                    <a:pt x="432" y="106"/>
                    <a:pt x="438" y="106"/>
                  </a:cubicBezTo>
                  <a:cubicBezTo>
                    <a:pt x="449" y="106"/>
                    <a:pt x="449" y="95"/>
                    <a:pt x="460" y="83"/>
                  </a:cubicBezTo>
                  <a:cubicBezTo>
                    <a:pt x="504" y="117"/>
                    <a:pt x="487" y="167"/>
                    <a:pt x="526" y="205"/>
                  </a:cubicBezTo>
                  <a:cubicBezTo>
                    <a:pt x="543" y="222"/>
                    <a:pt x="565" y="222"/>
                    <a:pt x="587" y="233"/>
                  </a:cubicBezTo>
                  <a:cubicBezTo>
                    <a:pt x="604" y="239"/>
                    <a:pt x="615" y="250"/>
                    <a:pt x="632" y="250"/>
                  </a:cubicBezTo>
                  <a:cubicBezTo>
                    <a:pt x="665" y="250"/>
                    <a:pt x="681" y="244"/>
                    <a:pt x="704" y="222"/>
                  </a:cubicBezTo>
                  <a:cubicBezTo>
                    <a:pt x="715" y="211"/>
                    <a:pt x="726" y="205"/>
                    <a:pt x="726" y="189"/>
                  </a:cubicBezTo>
                  <a:cubicBezTo>
                    <a:pt x="726" y="172"/>
                    <a:pt x="726" y="172"/>
                    <a:pt x="726" y="172"/>
                  </a:cubicBezTo>
                  <a:cubicBezTo>
                    <a:pt x="704" y="172"/>
                    <a:pt x="698" y="172"/>
                    <a:pt x="676" y="167"/>
                  </a:cubicBezTo>
                  <a:cubicBezTo>
                    <a:pt x="659" y="167"/>
                    <a:pt x="648" y="172"/>
                    <a:pt x="637" y="161"/>
                  </a:cubicBezTo>
                  <a:cubicBezTo>
                    <a:pt x="626" y="144"/>
                    <a:pt x="620" y="139"/>
                    <a:pt x="609" y="122"/>
                  </a:cubicBezTo>
                  <a:cubicBezTo>
                    <a:pt x="604" y="117"/>
                    <a:pt x="598" y="106"/>
                    <a:pt x="593" y="95"/>
                  </a:cubicBezTo>
                  <a:cubicBezTo>
                    <a:pt x="582" y="72"/>
                    <a:pt x="565" y="67"/>
                    <a:pt x="548" y="50"/>
                  </a:cubicBezTo>
                  <a:cubicBezTo>
                    <a:pt x="537" y="39"/>
                    <a:pt x="532" y="28"/>
                    <a:pt x="515" y="28"/>
                  </a:cubicBezTo>
                  <a:cubicBezTo>
                    <a:pt x="504" y="28"/>
                    <a:pt x="504" y="39"/>
                    <a:pt x="499" y="50"/>
                  </a:cubicBezTo>
                  <a:cubicBezTo>
                    <a:pt x="476" y="39"/>
                    <a:pt x="460" y="45"/>
                    <a:pt x="443" y="39"/>
                  </a:cubicBezTo>
                  <a:cubicBezTo>
                    <a:pt x="438" y="34"/>
                    <a:pt x="438" y="28"/>
                    <a:pt x="438" y="23"/>
                  </a:cubicBezTo>
                  <a:cubicBezTo>
                    <a:pt x="426" y="11"/>
                    <a:pt x="415" y="23"/>
                    <a:pt x="404" y="17"/>
                  </a:cubicBezTo>
                  <a:cubicBezTo>
                    <a:pt x="388" y="11"/>
                    <a:pt x="382" y="0"/>
                    <a:pt x="360" y="0"/>
                  </a:cubicBezTo>
                  <a:close/>
                  <a:moveTo>
                    <a:pt x="332" y="410"/>
                  </a:moveTo>
                  <a:lnTo>
                    <a:pt x="332" y="410"/>
                  </a:lnTo>
                  <a:cubicBezTo>
                    <a:pt x="332" y="416"/>
                    <a:pt x="332" y="416"/>
                    <a:pt x="332" y="422"/>
                  </a:cubicBezTo>
                  <a:cubicBezTo>
                    <a:pt x="349" y="427"/>
                    <a:pt x="354" y="444"/>
                    <a:pt x="371" y="444"/>
                  </a:cubicBezTo>
                  <a:cubicBezTo>
                    <a:pt x="415" y="444"/>
                    <a:pt x="415" y="444"/>
                    <a:pt x="415" y="444"/>
                  </a:cubicBezTo>
                  <a:cubicBezTo>
                    <a:pt x="438" y="444"/>
                    <a:pt x="449" y="455"/>
                    <a:pt x="471" y="460"/>
                  </a:cubicBezTo>
                  <a:cubicBezTo>
                    <a:pt x="504" y="466"/>
                    <a:pt x="521" y="471"/>
                    <a:pt x="554" y="477"/>
                  </a:cubicBezTo>
                  <a:cubicBezTo>
                    <a:pt x="582" y="483"/>
                    <a:pt x="598" y="494"/>
                    <a:pt x="626" y="505"/>
                  </a:cubicBezTo>
                  <a:cubicBezTo>
                    <a:pt x="637" y="510"/>
                    <a:pt x="654" y="505"/>
                    <a:pt x="665" y="516"/>
                  </a:cubicBezTo>
                  <a:cubicBezTo>
                    <a:pt x="670" y="521"/>
                    <a:pt x="676" y="538"/>
                    <a:pt x="687" y="538"/>
                  </a:cubicBezTo>
                  <a:cubicBezTo>
                    <a:pt x="698" y="538"/>
                    <a:pt x="698" y="521"/>
                    <a:pt x="709" y="516"/>
                  </a:cubicBezTo>
                  <a:cubicBezTo>
                    <a:pt x="726" y="510"/>
                    <a:pt x="742" y="510"/>
                    <a:pt x="759" y="510"/>
                  </a:cubicBezTo>
                  <a:cubicBezTo>
                    <a:pt x="787" y="510"/>
                    <a:pt x="798" y="521"/>
                    <a:pt x="825" y="521"/>
                  </a:cubicBezTo>
                  <a:cubicBezTo>
                    <a:pt x="864" y="521"/>
                    <a:pt x="864" y="521"/>
                    <a:pt x="864" y="521"/>
                  </a:cubicBezTo>
                  <a:cubicBezTo>
                    <a:pt x="881" y="521"/>
                    <a:pt x="892" y="510"/>
                    <a:pt x="903" y="505"/>
                  </a:cubicBezTo>
                  <a:cubicBezTo>
                    <a:pt x="920" y="499"/>
                    <a:pt x="947" y="505"/>
                    <a:pt x="947" y="483"/>
                  </a:cubicBezTo>
                  <a:cubicBezTo>
                    <a:pt x="947" y="471"/>
                    <a:pt x="936" y="460"/>
                    <a:pt x="920" y="460"/>
                  </a:cubicBezTo>
                  <a:cubicBezTo>
                    <a:pt x="859" y="460"/>
                    <a:pt x="859" y="460"/>
                    <a:pt x="859" y="460"/>
                  </a:cubicBezTo>
                  <a:cubicBezTo>
                    <a:pt x="809" y="460"/>
                    <a:pt x="781" y="460"/>
                    <a:pt x="726" y="449"/>
                  </a:cubicBezTo>
                  <a:cubicBezTo>
                    <a:pt x="698" y="444"/>
                    <a:pt x="687" y="427"/>
                    <a:pt x="659" y="427"/>
                  </a:cubicBezTo>
                  <a:cubicBezTo>
                    <a:pt x="620" y="427"/>
                    <a:pt x="620" y="427"/>
                    <a:pt x="620" y="427"/>
                  </a:cubicBezTo>
                  <a:cubicBezTo>
                    <a:pt x="587" y="433"/>
                    <a:pt x="571" y="438"/>
                    <a:pt x="543" y="438"/>
                  </a:cubicBezTo>
                  <a:cubicBezTo>
                    <a:pt x="499" y="438"/>
                    <a:pt x="482" y="405"/>
                    <a:pt x="443" y="405"/>
                  </a:cubicBezTo>
                  <a:cubicBezTo>
                    <a:pt x="426" y="405"/>
                    <a:pt x="421" y="416"/>
                    <a:pt x="404" y="410"/>
                  </a:cubicBezTo>
                  <a:cubicBezTo>
                    <a:pt x="377" y="410"/>
                    <a:pt x="360" y="410"/>
                    <a:pt x="332" y="410"/>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8" name="Freeform 98">
              <a:extLst>
                <a:ext uri="{FF2B5EF4-FFF2-40B4-BE49-F238E27FC236}">
                  <a16:creationId xmlns:a16="http://schemas.microsoft.com/office/drawing/2014/main" id="{6C8DD06A-CB9D-40C7-9EC7-18A662F7F753}"/>
                </a:ext>
              </a:extLst>
            </p:cNvPr>
            <p:cNvSpPr>
              <a:spLocks noChangeArrowheads="1"/>
            </p:cNvSpPr>
            <p:nvPr/>
          </p:nvSpPr>
          <p:spPr bwMode="auto">
            <a:xfrm>
              <a:off x="22044178" y="3506788"/>
              <a:ext cx="822271" cy="657225"/>
            </a:xfrm>
            <a:custGeom>
              <a:avLst/>
              <a:gdLst>
                <a:gd name="T0" fmla="*/ 2244 w 2284"/>
                <a:gd name="T1" fmla="*/ 427 h 1824"/>
                <a:gd name="T2" fmla="*/ 1590 w 2284"/>
                <a:gd name="T3" fmla="*/ 1800 h 1824"/>
                <a:gd name="T4" fmla="*/ 387 w 2284"/>
                <a:gd name="T5" fmla="*/ 56 h 1824"/>
                <a:gd name="T6" fmla="*/ 404 w 2284"/>
                <a:gd name="T7" fmla="*/ 122 h 1824"/>
                <a:gd name="T8" fmla="*/ 277 w 2284"/>
                <a:gd name="T9" fmla="*/ 72 h 1824"/>
                <a:gd name="T10" fmla="*/ 581 w 2284"/>
                <a:gd name="T11" fmla="*/ 34 h 1824"/>
                <a:gd name="T12" fmla="*/ 537 w 2284"/>
                <a:gd name="T13" fmla="*/ 144 h 1824"/>
                <a:gd name="T14" fmla="*/ 11 w 2284"/>
                <a:gd name="T15" fmla="*/ 488 h 1824"/>
                <a:gd name="T16" fmla="*/ 465 w 2284"/>
                <a:gd name="T17" fmla="*/ 311 h 1824"/>
                <a:gd name="T18" fmla="*/ 432 w 2284"/>
                <a:gd name="T19" fmla="*/ 361 h 1824"/>
                <a:gd name="T20" fmla="*/ 565 w 2284"/>
                <a:gd name="T21" fmla="*/ 405 h 1824"/>
                <a:gd name="T22" fmla="*/ 410 w 2284"/>
                <a:gd name="T23" fmla="*/ 471 h 1824"/>
                <a:gd name="T24" fmla="*/ 260 w 2284"/>
                <a:gd name="T25" fmla="*/ 815 h 1824"/>
                <a:gd name="T26" fmla="*/ 0 w 2284"/>
                <a:gd name="T27" fmla="*/ 793 h 1824"/>
                <a:gd name="T28" fmla="*/ 282 w 2284"/>
                <a:gd name="T29" fmla="*/ 765 h 1824"/>
                <a:gd name="T30" fmla="*/ 2061 w 2284"/>
                <a:gd name="T31" fmla="*/ 1701 h 1824"/>
                <a:gd name="T32" fmla="*/ 1934 w 2284"/>
                <a:gd name="T33" fmla="*/ 1684 h 1824"/>
                <a:gd name="T34" fmla="*/ 1867 w 2284"/>
                <a:gd name="T35" fmla="*/ 1618 h 1824"/>
                <a:gd name="T36" fmla="*/ 1729 w 2284"/>
                <a:gd name="T37" fmla="*/ 1551 h 1824"/>
                <a:gd name="T38" fmla="*/ 1690 w 2284"/>
                <a:gd name="T39" fmla="*/ 1363 h 1824"/>
                <a:gd name="T40" fmla="*/ 1756 w 2284"/>
                <a:gd name="T41" fmla="*/ 1235 h 1824"/>
                <a:gd name="T42" fmla="*/ 1618 w 2284"/>
                <a:gd name="T43" fmla="*/ 1440 h 1824"/>
                <a:gd name="T44" fmla="*/ 1557 w 2284"/>
                <a:gd name="T45" fmla="*/ 1590 h 1824"/>
                <a:gd name="T46" fmla="*/ 1379 w 2284"/>
                <a:gd name="T47" fmla="*/ 1745 h 1824"/>
                <a:gd name="T48" fmla="*/ 1302 w 2284"/>
                <a:gd name="T49" fmla="*/ 1601 h 1824"/>
                <a:gd name="T50" fmla="*/ 1346 w 2284"/>
                <a:gd name="T51" fmla="*/ 1523 h 1824"/>
                <a:gd name="T52" fmla="*/ 1285 w 2284"/>
                <a:gd name="T53" fmla="*/ 1379 h 1824"/>
                <a:gd name="T54" fmla="*/ 1152 w 2284"/>
                <a:gd name="T55" fmla="*/ 1280 h 1824"/>
                <a:gd name="T56" fmla="*/ 980 w 2284"/>
                <a:gd name="T57" fmla="*/ 1235 h 1824"/>
                <a:gd name="T58" fmla="*/ 1030 w 2284"/>
                <a:gd name="T59" fmla="*/ 1141 h 1824"/>
                <a:gd name="T60" fmla="*/ 1235 w 2284"/>
                <a:gd name="T61" fmla="*/ 1169 h 1824"/>
                <a:gd name="T62" fmla="*/ 1474 w 2284"/>
                <a:gd name="T63" fmla="*/ 1037 h 1824"/>
                <a:gd name="T64" fmla="*/ 1629 w 2284"/>
                <a:gd name="T65" fmla="*/ 1086 h 1824"/>
                <a:gd name="T66" fmla="*/ 1695 w 2284"/>
                <a:gd name="T67" fmla="*/ 1074 h 1824"/>
                <a:gd name="T68" fmla="*/ 1773 w 2284"/>
                <a:gd name="T69" fmla="*/ 1003 h 1824"/>
                <a:gd name="T70" fmla="*/ 1784 w 2284"/>
                <a:gd name="T71" fmla="*/ 898 h 1824"/>
                <a:gd name="T72" fmla="*/ 1601 w 2284"/>
                <a:gd name="T73" fmla="*/ 942 h 1824"/>
                <a:gd name="T74" fmla="*/ 1374 w 2284"/>
                <a:gd name="T75" fmla="*/ 959 h 1824"/>
                <a:gd name="T76" fmla="*/ 1125 w 2284"/>
                <a:gd name="T77" fmla="*/ 948 h 1824"/>
                <a:gd name="T78" fmla="*/ 958 w 2284"/>
                <a:gd name="T79" fmla="*/ 832 h 1824"/>
                <a:gd name="T80" fmla="*/ 925 w 2284"/>
                <a:gd name="T81" fmla="*/ 693 h 1824"/>
                <a:gd name="T82" fmla="*/ 809 w 2284"/>
                <a:gd name="T83" fmla="*/ 638 h 1824"/>
                <a:gd name="T84" fmla="*/ 703 w 2284"/>
                <a:gd name="T85" fmla="*/ 588 h 1824"/>
                <a:gd name="T86" fmla="*/ 609 w 2284"/>
                <a:gd name="T87" fmla="*/ 627 h 1824"/>
                <a:gd name="T88" fmla="*/ 548 w 2284"/>
                <a:gd name="T89" fmla="*/ 532 h 1824"/>
                <a:gd name="T90" fmla="*/ 714 w 2284"/>
                <a:gd name="T91" fmla="*/ 322 h 1824"/>
                <a:gd name="T92" fmla="*/ 1003 w 2284"/>
                <a:gd name="T93" fmla="*/ 189 h 1824"/>
                <a:gd name="T94" fmla="*/ 1379 w 2284"/>
                <a:gd name="T95" fmla="*/ 183 h 1824"/>
                <a:gd name="T96" fmla="*/ 1573 w 2284"/>
                <a:gd name="T97" fmla="*/ 300 h 1824"/>
                <a:gd name="T98" fmla="*/ 1806 w 2284"/>
                <a:gd name="T99" fmla="*/ 333 h 1824"/>
                <a:gd name="T100" fmla="*/ 1917 w 2284"/>
                <a:gd name="T101" fmla="*/ 593 h 1824"/>
                <a:gd name="T102" fmla="*/ 1884 w 2284"/>
                <a:gd name="T103" fmla="*/ 826 h 1824"/>
                <a:gd name="T104" fmla="*/ 1989 w 2284"/>
                <a:gd name="T105" fmla="*/ 1135 h 1824"/>
                <a:gd name="T106" fmla="*/ 2033 w 2284"/>
                <a:gd name="T107" fmla="*/ 1063 h 1824"/>
                <a:gd name="T108" fmla="*/ 2133 w 2284"/>
                <a:gd name="T109" fmla="*/ 1263 h 1824"/>
                <a:gd name="T110" fmla="*/ 2194 w 2284"/>
                <a:gd name="T111" fmla="*/ 1667 h 1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84" h="1824">
                  <a:moveTo>
                    <a:pt x="2194" y="388"/>
                  </a:moveTo>
                  <a:lnTo>
                    <a:pt x="2194" y="388"/>
                  </a:lnTo>
                  <a:cubicBezTo>
                    <a:pt x="2177" y="388"/>
                    <a:pt x="2166" y="399"/>
                    <a:pt x="2166" y="416"/>
                  </a:cubicBezTo>
                  <a:cubicBezTo>
                    <a:pt x="2166" y="466"/>
                    <a:pt x="2222" y="488"/>
                    <a:pt x="2266" y="488"/>
                  </a:cubicBezTo>
                  <a:cubicBezTo>
                    <a:pt x="2283" y="488"/>
                    <a:pt x="2283" y="488"/>
                    <a:pt x="2283" y="488"/>
                  </a:cubicBezTo>
                  <a:cubicBezTo>
                    <a:pt x="2283" y="471"/>
                    <a:pt x="2283" y="471"/>
                    <a:pt x="2283" y="471"/>
                  </a:cubicBezTo>
                  <a:cubicBezTo>
                    <a:pt x="2283" y="449"/>
                    <a:pt x="2261" y="444"/>
                    <a:pt x="2244" y="427"/>
                  </a:cubicBezTo>
                  <a:cubicBezTo>
                    <a:pt x="2227" y="416"/>
                    <a:pt x="2222" y="388"/>
                    <a:pt x="2194" y="388"/>
                  </a:cubicBezTo>
                  <a:close/>
                  <a:moveTo>
                    <a:pt x="1562" y="1756"/>
                  </a:moveTo>
                  <a:lnTo>
                    <a:pt x="1562" y="1756"/>
                  </a:lnTo>
                  <a:cubicBezTo>
                    <a:pt x="1557" y="1756"/>
                    <a:pt x="1551" y="1751"/>
                    <a:pt x="1546" y="1751"/>
                  </a:cubicBezTo>
                  <a:cubicBezTo>
                    <a:pt x="1535" y="1751"/>
                    <a:pt x="1529" y="1756"/>
                    <a:pt x="1529" y="1767"/>
                  </a:cubicBezTo>
                  <a:cubicBezTo>
                    <a:pt x="1529" y="1784"/>
                    <a:pt x="1551" y="1784"/>
                    <a:pt x="1573" y="1784"/>
                  </a:cubicBezTo>
                  <a:cubicBezTo>
                    <a:pt x="1579" y="1789"/>
                    <a:pt x="1579" y="1795"/>
                    <a:pt x="1590" y="1800"/>
                  </a:cubicBezTo>
                  <a:cubicBezTo>
                    <a:pt x="1706" y="1823"/>
                    <a:pt x="1579" y="1784"/>
                    <a:pt x="1562" y="1756"/>
                  </a:cubicBezTo>
                  <a:close/>
                  <a:moveTo>
                    <a:pt x="537" y="144"/>
                  </a:moveTo>
                  <a:lnTo>
                    <a:pt x="537" y="144"/>
                  </a:lnTo>
                  <a:cubicBezTo>
                    <a:pt x="509" y="128"/>
                    <a:pt x="504" y="95"/>
                    <a:pt x="471" y="89"/>
                  </a:cubicBezTo>
                  <a:cubicBezTo>
                    <a:pt x="437" y="89"/>
                    <a:pt x="437" y="28"/>
                    <a:pt x="404" y="28"/>
                  </a:cubicBezTo>
                  <a:cubicBezTo>
                    <a:pt x="399" y="28"/>
                    <a:pt x="393" y="34"/>
                    <a:pt x="387" y="34"/>
                  </a:cubicBezTo>
                  <a:cubicBezTo>
                    <a:pt x="387" y="56"/>
                    <a:pt x="387" y="56"/>
                    <a:pt x="387" y="56"/>
                  </a:cubicBezTo>
                  <a:cubicBezTo>
                    <a:pt x="387" y="67"/>
                    <a:pt x="404" y="72"/>
                    <a:pt x="410" y="84"/>
                  </a:cubicBezTo>
                  <a:cubicBezTo>
                    <a:pt x="421" y="95"/>
                    <a:pt x="415" y="117"/>
                    <a:pt x="432" y="117"/>
                  </a:cubicBezTo>
                  <a:cubicBezTo>
                    <a:pt x="448" y="117"/>
                    <a:pt x="460" y="100"/>
                    <a:pt x="476" y="100"/>
                  </a:cubicBezTo>
                  <a:cubicBezTo>
                    <a:pt x="498" y="100"/>
                    <a:pt x="504" y="133"/>
                    <a:pt x="504" y="156"/>
                  </a:cubicBezTo>
                  <a:cubicBezTo>
                    <a:pt x="504" y="172"/>
                    <a:pt x="482" y="172"/>
                    <a:pt x="471" y="178"/>
                  </a:cubicBezTo>
                  <a:cubicBezTo>
                    <a:pt x="460" y="183"/>
                    <a:pt x="448" y="189"/>
                    <a:pt x="437" y="189"/>
                  </a:cubicBezTo>
                  <a:cubicBezTo>
                    <a:pt x="410" y="189"/>
                    <a:pt x="404" y="150"/>
                    <a:pt x="404" y="122"/>
                  </a:cubicBezTo>
                  <a:cubicBezTo>
                    <a:pt x="376" y="122"/>
                    <a:pt x="376" y="122"/>
                    <a:pt x="376" y="122"/>
                  </a:cubicBezTo>
                  <a:cubicBezTo>
                    <a:pt x="360" y="139"/>
                    <a:pt x="360" y="156"/>
                    <a:pt x="343" y="167"/>
                  </a:cubicBezTo>
                  <a:cubicBezTo>
                    <a:pt x="343" y="139"/>
                    <a:pt x="338" y="111"/>
                    <a:pt x="315" y="111"/>
                  </a:cubicBezTo>
                  <a:cubicBezTo>
                    <a:pt x="299" y="111"/>
                    <a:pt x="282" y="111"/>
                    <a:pt x="260" y="111"/>
                  </a:cubicBezTo>
                  <a:cubicBezTo>
                    <a:pt x="249" y="100"/>
                    <a:pt x="232" y="100"/>
                    <a:pt x="232" y="89"/>
                  </a:cubicBezTo>
                  <a:cubicBezTo>
                    <a:pt x="232" y="84"/>
                    <a:pt x="232" y="78"/>
                    <a:pt x="238" y="72"/>
                  </a:cubicBezTo>
                  <a:cubicBezTo>
                    <a:pt x="277" y="72"/>
                    <a:pt x="277" y="72"/>
                    <a:pt x="277" y="72"/>
                  </a:cubicBezTo>
                  <a:cubicBezTo>
                    <a:pt x="277" y="45"/>
                    <a:pt x="299" y="28"/>
                    <a:pt x="327" y="23"/>
                  </a:cubicBezTo>
                  <a:cubicBezTo>
                    <a:pt x="354" y="11"/>
                    <a:pt x="365" y="0"/>
                    <a:pt x="393" y="0"/>
                  </a:cubicBezTo>
                  <a:cubicBezTo>
                    <a:pt x="437" y="0"/>
                    <a:pt x="437" y="0"/>
                    <a:pt x="437" y="0"/>
                  </a:cubicBezTo>
                  <a:cubicBezTo>
                    <a:pt x="448" y="0"/>
                    <a:pt x="454" y="0"/>
                    <a:pt x="465" y="0"/>
                  </a:cubicBezTo>
                  <a:cubicBezTo>
                    <a:pt x="487" y="0"/>
                    <a:pt x="498" y="11"/>
                    <a:pt x="520" y="11"/>
                  </a:cubicBezTo>
                  <a:cubicBezTo>
                    <a:pt x="537" y="17"/>
                    <a:pt x="548" y="11"/>
                    <a:pt x="565" y="11"/>
                  </a:cubicBezTo>
                  <a:cubicBezTo>
                    <a:pt x="570" y="11"/>
                    <a:pt x="570" y="28"/>
                    <a:pt x="581" y="34"/>
                  </a:cubicBezTo>
                  <a:cubicBezTo>
                    <a:pt x="593" y="39"/>
                    <a:pt x="604" y="28"/>
                    <a:pt x="615" y="34"/>
                  </a:cubicBezTo>
                  <a:cubicBezTo>
                    <a:pt x="631" y="39"/>
                    <a:pt x="631" y="50"/>
                    <a:pt x="642" y="61"/>
                  </a:cubicBezTo>
                  <a:cubicBezTo>
                    <a:pt x="653" y="72"/>
                    <a:pt x="665" y="89"/>
                    <a:pt x="665" y="106"/>
                  </a:cubicBezTo>
                  <a:cubicBezTo>
                    <a:pt x="665" y="128"/>
                    <a:pt x="659" y="144"/>
                    <a:pt x="637" y="144"/>
                  </a:cubicBezTo>
                  <a:cubicBezTo>
                    <a:pt x="626" y="144"/>
                    <a:pt x="620" y="128"/>
                    <a:pt x="604" y="128"/>
                  </a:cubicBezTo>
                  <a:cubicBezTo>
                    <a:pt x="587" y="128"/>
                    <a:pt x="581" y="150"/>
                    <a:pt x="565" y="150"/>
                  </a:cubicBezTo>
                  <a:cubicBezTo>
                    <a:pt x="548" y="150"/>
                    <a:pt x="548" y="144"/>
                    <a:pt x="537" y="144"/>
                  </a:cubicBezTo>
                  <a:close/>
                  <a:moveTo>
                    <a:pt x="55" y="178"/>
                  </a:moveTo>
                  <a:lnTo>
                    <a:pt x="55" y="178"/>
                  </a:lnTo>
                  <a:cubicBezTo>
                    <a:pt x="61" y="183"/>
                    <a:pt x="66" y="183"/>
                    <a:pt x="72" y="183"/>
                  </a:cubicBezTo>
                  <a:cubicBezTo>
                    <a:pt x="83" y="183"/>
                    <a:pt x="94" y="172"/>
                    <a:pt x="94" y="161"/>
                  </a:cubicBezTo>
                  <a:cubicBezTo>
                    <a:pt x="77" y="156"/>
                    <a:pt x="61" y="161"/>
                    <a:pt x="55" y="178"/>
                  </a:cubicBezTo>
                  <a:close/>
                  <a:moveTo>
                    <a:pt x="11" y="488"/>
                  </a:moveTo>
                  <a:lnTo>
                    <a:pt x="11" y="488"/>
                  </a:lnTo>
                  <a:cubicBezTo>
                    <a:pt x="16" y="505"/>
                    <a:pt x="38" y="505"/>
                    <a:pt x="61" y="505"/>
                  </a:cubicBezTo>
                  <a:cubicBezTo>
                    <a:pt x="83" y="505"/>
                    <a:pt x="83" y="505"/>
                    <a:pt x="83" y="505"/>
                  </a:cubicBezTo>
                  <a:cubicBezTo>
                    <a:pt x="83" y="505"/>
                    <a:pt x="83" y="499"/>
                    <a:pt x="83" y="494"/>
                  </a:cubicBezTo>
                  <a:cubicBezTo>
                    <a:pt x="83" y="483"/>
                    <a:pt x="66" y="471"/>
                    <a:pt x="49" y="471"/>
                  </a:cubicBezTo>
                  <a:cubicBezTo>
                    <a:pt x="33" y="477"/>
                    <a:pt x="27" y="483"/>
                    <a:pt x="11" y="488"/>
                  </a:cubicBezTo>
                  <a:close/>
                  <a:moveTo>
                    <a:pt x="465" y="311"/>
                  </a:moveTo>
                  <a:lnTo>
                    <a:pt x="465" y="311"/>
                  </a:lnTo>
                  <a:cubicBezTo>
                    <a:pt x="460" y="311"/>
                    <a:pt x="460" y="322"/>
                    <a:pt x="454" y="322"/>
                  </a:cubicBezTo>
                  <a:cubicBezTo>
                    <a:pt x="437" y="333"/>
                    <a:pt x="426" y="327"/>
                    <a:pt x="410" y="327"/>
                  </a:cubicBezTo>
                  <a:cubicBezTo>
                    <a:pt x="382" y="338"/>
                    <a:pt x="365" y="344"/>
                    <a:pt x="338" y="344"/>
                  </a:cubicBezTo>
                  <a:cubicBezTo>
                    <a:pt x="332" y="344"/>
                    <a:pt x="321" y="344"/>
                    <a:pt x="315" y="338"/>
                  </a:cubicBezTo>
                  <a:cubicBezTo>
                    <a:pt x="310" y="355"/>
                    <a:pt x="310" y="361"/>
                    <a:pt x="304" y="383"/>
                  </a:cubicBezTo>
                  <a:cubicBezTo>
                    <a:pt x="338" y="383"/>
                    <a:pt x="354" y="383"/>
                    <a:pt x="382" y="383"/>
                  </a:cubicBezTo>
                  <a:cubicBezTo>
                    <a:pt x="404" y="383"/>
                    <a:pt x="410" y="366"/>
                    <a:pt x="432" y="361"/>
                  </a:cubicBezTo>
                  <a:cubicBezTo>
                    <a:pt x="460" y="355"/>
                    <a:pt x="476" y="344"/>
                    <a:pt x="487" y="322"/>
                  </a:cubicBezTo>
                  <a:cubicBezTo>
                    <a:pt x="482" y="316"/>
                    <a:pt x="476" y="311"/>
                    <a:pt x="465" y="311"/>
                  </a:cubicBezTo>
                  <a:close/>
                  <a:moveTo>
                    <a:pt x="482" y="372"/>
                  </a:moveTo>
                  <a:lnTo>
                    <a:pt x="482" y="372"/>
                  </a:lnTo>
                  <a:cubicBezTo>
                    <a:pt x="498" y="372"/>
                    <a:pt x="498" y="383"/>
                    <a:pt x="509" y="388"/>
                  </a:cubicBezTo>
                  <a:cubicBezTo>
                    <a:pt x="526" y="399"/>
                    <a:pt x="543" y="377"/>
                    <a:pt x="565" y="377"/>
                  </a:cubicBezTo>
                  <a:cubicBezTo>
                    <a:pt x="565" y="405"/>
                    <a:pt x="565" y="405"/>
                    <a:pt x="565" y="405"/>
                  </a:cubicBezTo>
                  <a:cubicBezTo>
                    <a:pt x="565" y="433"/>
                    <a:pt x="554" y="444"/>
                    <a:pt x="554" y="466"/>
                  </a:cubicBezTo>
                  <a:cubicBezTo>
                    <a:pt x="554" y="505"/>
                    <a:pt x="554" y="505"/>
                    <a:pt x="554" y="505"/>
                  </a:cubicBezTo>
                  <a:cubicBezTo>
                    <a:pt x="554" y="516"/>
                    <a:pt x="537" y="521"/>
                    <a:pt x="526" y="532"/>
                  </a:cubicBezTo>
                  <a:cubicBezTo>
                    <a:pt x="515" y="543"/>
                    <a:pt x="520" y="571"/>
                    <a:pt x="504" y="571"/>
                  </a:cubicBezTo>
                  <a:cubicBezTo>
                    <a:pt x="487" y="571"/>
                    <a:pt x="487" y="560"/>
                    <a:pt x="476" y="555"/>
                  </a:cubicBezTo>
                  <a:cubicBezTo>
                    <a:pt x="454" y="549"/>
                    <a:pt x="443" y="532"/>
                    <a:pt x="437" y="516"/>
                  </a:cubicBezTo>
                  <a:cubicBezTo>
                    <a:pt x="426" y="494"/>
                    <a:pt x="415" y="488"/>
                    <a:pt x="410" y="471"/>
                  </a:cubicBezTo>
                  <a:cubicBezTo>
                    <a:pt x="404" y="449"/>
                    <a:pt x="399" y="433"/>
                    <a:pt x="382" y="416"/>
                  </a:cubicBezTo>
                  <a:cubicBezTo>
                    <a:pt x="382" y="399"/>
                    <a:pt x="382" y="399"/>
                    <a:pt x="382" y="399"/>
                  </a:cubicBezTo>
                  <a:cubicBezTo>
                    <a:pt x="415" y="399"/>
                    <a:pt x="432" y="394"/>
                    <a:pt x="465" y="388"/>
                  </a:cubicBezTo>
                  <a:cubicBezTo>
                    <a:pt x="476" y="383"/>
                    <a:pt x="476" y="372"/>
                    <a:pt x="482" y="372"/>
                  </a:cubicBezTo>
                  <a:close/>
                  <a:moveTo>
                    <a:pt x="282" y="793"/>
                  </a:moveTo>
                  <a:lnTo>
                    <a:pt x="282" y="793"/>
                  </a:lnTo>
                  <a:cubicBezTo>
                    <a:pt x="271" y="804"/>
                    <a:pt x="260" y="804"/>
                    <a:pt x="260" y="815"/>
                  </a:cubicBezTo>
                  <a:cubicBezTo>
                    <a:pt x="260" y="826"/>
                    <a:pt x="271" y="826"/>
                    <a:pt x="282" y="832"/>
                  </a:cubicBezTo>
                  <a:cubicBezTo>
                    <a:pt x="282" y="837"/>
                    <a:pt x="277" y="843"/>
                    <a:pt x="271" y="848"/>
                  </a:cubicBezTo>
                  <a:cubicBezTo>
                    <a:pt x="254" y="843"/>
                    <a:pt x="254" y="843"/>
                    <a:pt x="254" y="843"/>
                  </a:cubicBezTo>
                  <a:cubicBezTo>
                    <a:pt x="221" y="848"/>
                    <a:pt x="205" y="876"/>
                    <a:pt x="171" y="876"/>
                  </a:cubicBezTo>
                  <a:cubicBezTo>
                    <a:pt x="149" y="876"/>
                    <a:pt x="144" y="854"/>
                    <a:pt x="127" y="848"/>
                  </a:cubicBezTo>
                  <a:cubicBezTo>
                    <a:pt x="72" y="837"/>
                    <a:pt x="44" y="832"/>
                    <a:pt x="0" y="798"/>
                  </a:cubicBezTo>
                  <a:cubicBezTo>
                    <a:pt x="0" y="793"/>
                    <a:pt x="0" y="793"/>
                    <a:pt x="0" y="793"/>
                  </a:cubicBezTo>
                  <a:cubicBezTo>
                    <a:pt x="27" y="793"/>
                    <a:pt x="38" y="765"/>
                    <a:pt x="66" y="760"/>
                  </a:cubicBezTo>
                  <a:cubicBezTo>
                    <a:pt x="88" y="754"/>
                    <a:pt x="99" y="749"/>
                    <a:pt x="116" y="743"/>
                  </a:cubicBezTo>
                  <a:cubicBezTo>
                    <a:pt x="127" y="737"/>
                    <a:pt x="127" y="726"/>
                    <a:pt x="138" y="726"/>
                  </a:cubicBezTo>
                  <a:cubicBezTo>
                    <a:pt x="160" y="721"/>
                    <a:pt x="166" y="721"/>
                    <a:pt x="188" y="721"/>
                  </a:cubicBezTo>
                  <a:cubicBezTo>
                    <a:pt x="199" y="721"/>
                    <a:pt x="199" y="726"/>
                    <a:pt x="210" y="726"/>
                  </a:cubicBezTo>
                  <a:cubicBezTo>
                    <a:pt x="227" y="726"/>
                    <a:pt x="238" y="710"/>
                    <a:pt x="254" y="704"/>
                  </a:cubicBezTo>
                  <a:cubicBezTo>
                    <a:pt x="260" y="732"/>
                    <a:pt x="277" y="743"/>
                    <a:pt x="282" y="765"/>
                  </a:cubicBezTo>
                  <a:cubicBezTo>
                    <a:pt x="282" y="793"/>
                    <a:pt x="282" y="793"/>
                    <a:pt x="282" y="793"/>
                  </a:cubicBezTo>
                  <a:close/>
                  <a:moveTo>
                    <a:pt x="2111" y="1662"/>
                  </a:moveTo>
                  <a:lnTo>
                    <a:pt x="2111" y="1662"/>
                  </a:lnTo>
                  <a:lnTo>
                    <a:pt x="2111" y="1662"/>
                  </a:lnTo>
                  <a:cubicBezTo>
                    <a:pt x="2111" y="1662"/>
                    <a:pt x="2111" y="1662"/>
                    <a:pt x="2105" y="1662"/>
                  </a:cubicBezTo>
                  <a:cubicBezTo>
                    <a:pt x="2094" y="1667"/>
                    <a:pt x="2083" y="1667"/>
                    <a:pt x="2072" y="1679"/>
                  </a:cubicBezTo>
                  <a:cubicBezTo>
                    <a:pt x="2067" y="1684"/>
                    <a:pt x="2067" y="1695"/>
                    <a:pt x="2061" y="1701"/>
                  </a:cubicBezTo>
                  <a:cubicBezTo>
                    <a:pt x="2056" y="1706"/>
                    <a:pt x="2050" y="1706"/>
                    <a:pt x="2044" y="1706"/>
                  </a:cubicBezTo>
                  <a:cubicBezTo>
                    <a:pt x="2033" y="1706"/>
                    <a:pt x="2028" y="1695"/>
                    <a:pt x="2022" y="1684"/>
                  </a:cubicBezTo>
                  <a:cubicBezTo>
                    <a:pt x="2022" y="1679"/>
                    <a:pt x="2022" y="1673"/>
                    <a:pt x="2017" y="1667"/>
                  </a:cubicBezTo>
                  <a:cubicBezTo>
                    <a:pt x="2011" y="1662"/>
                    <a:pt x="2000" y="1667"/>
                    <a:pt x="1989" y="1662"/>
                  </a:cubicBezTo>
                  <a:cubicBezTo>
                    <a:pt x="1983" y="1656"/>
                    <a:pt x="1978" y="1651"/>
                    <a:pt x="1972" y="1651"/>
                  </a:cubicBezTo>
                  <a:cubicBezTo>
                    <a:pt x="1967" y="1651"/>
                    <a:pt x="1961" y="1662"/>
                    <a:pt x="1961" y="1673"/>
                  </a:cubicBezTo>
                  <a:cubicBezTo>
                    <a:pt x="1950" y="1717"/>
                    <a:pt x="1967" y="1690"/>
                    <a:pt x="1934" y="1684"/>
                  </a:cubicBezTo>
                  <a:cubicBezTo>
                    <a:pt x="1928" y="1679"/>
                    <a:pt x="1923" y="1684"/>
                    <a:pt x="1917" y="1679"/>
                  </a:cubicBezTo>
                  <a:cubicBezTo>
                    <a:pt x="1906" y="1673"/>
                    <a:pt x="1906" y="1667"/>
                    <a:pt x="1900" y="1662"/>
                  </a:cubicBezTo>
                  <a:cubicBezTo>
                    <a:pt x="1895" y="1656"/>
                    <a:pt x="1889" y="1656"/>
                    <a:pt x="1878" y="1651"/>
                  </a:cubicBezTo>
                  <a:cubicBezTo>
                    <a:pt x="1884" y="1640"/>
                    <a:pt x="1900" y="1640"/>
                    <a:pt x="1900" y="1629"/>
                  </a:cubicBezTo>
                  <a:cubicBezTo>
                    <a:pt x="1900" y="1618"/>
                    <a:pt x="1895" y="1618"/>
                    <a:pt x="1889" y="1612"/>
                  </a:cubicBezTo>
                  <a:cubicBezTo>
                    <a:pt x="1873" y="1595"/>
                    <a:pt x="1878" y="1584"/>
                    <a:pt x="1878" y="1618"/>
                  </a:cubicBezTo>
                  <a:cubicBezTo>
                    <a:pt x="1867" y="1618"/>
                    <a:pt x="1867" y="1618"/>
                    <a:pt x="1867" y="1618"/>
                  </a:cubicBezTo>
                  <a:cubicBezTo>
                    <a:pt x="1850" y="1618"/>
                    <a:pt x="1845" y="1612"/>
                    <a:pt x="1834" y="1612"/>
                  </a:cubicBezTo>
                  <a:cubicBezTo>
                    <a:pt x="1784" y="1612"/>
                    <a:pt x="1834" y="1634"/>
                    <a:pt x="1784" y="1579"/>
                  </a:cubicBezTo>
                  <a:cubicBezTo>
                    <a:pt x="1773" y="1568"/>
                    <a:pt x="1767" y="1568"/>
                    <a:pt x="1756" y="1557"/>
                  </a:cubicBezTo>
                  <a:cubicBezTo>
                    <a:pt x="1751" y="1551"/>
                    <a:pt x="1745" y="1546"/>
                    <a:pt x="1745" y="1534"/>
                  </a:cubicBezTo>
                  <a:cubicBezTo>
                    <a:pt x="1745" y="1529"/>
                    <a:pt x="1745" y="1523"/>
                    <a:pt x="1740" y="1523"/>
                  </a:cubicBezTo>
                  <a:cubicBezTo>
                    <a:pt x="1734" y="1523"/>
                    <a:pt x="1729" y="1529"/>
                    <a:pt x="1729" y="1534"/>
                  </a:cubicBezTo>
                  <a:cubicBezTo>
                    <a:pt x="1729" y="1551"/>
                    <a:pt x="1729" y="1551"/>
                    <a:pt x="1729" y="1551"/>
                  </a:cubicBezTo>
                  <a:cubicBezTo>
                    <a:pt x="1729" y="1573"/>
                    <a:pt x="1734" y="1568"/>
                    <a:pt x="1712" y="1562"/>
                  </a:cubicBezTo>
                  <a:cubicBezTo>
                    <a:pt x="1706" y="1562"/>
                    <a:pt x="1706" y="1557"/>
                    <a:pt x="1701" y="1551"/>
                  </a:cubicBezTo>
                  <a:cubicBezTo>
                    <a:pt x="1690" y="1540"/>
                    <a:pt x="1684" y="1529"/>
                    <a:pt x="1679" y="1512"/>
                  </a:cubicBezTo>
                  <a:cubicBezTo>
                    <a:pt x="1673" y="1501"/>
                    <a:pt x="1668" y="1496"/>
                    <a:pt x="1668" y="1485"/>
                  </a:cubicBezTo>
                  <a:cubicBezTo>
                    <a:pt x="1668" y="1468"/>
                    <a:pt x="1684" y="1462"/>
                    <a:pt x="1684" y="1446"/>
                  </a:cubicBezTo>
                  <a:cubicBezTo>
                    <a:pt x="1684" y="1424"/>
                    <a:pt x="1673" y="1418"/>
                    <a:pt x="1673" y="1396"/>
                  </a:cubicBezTo>
                  <a:cubicBezTo>
                    <a:pt x="1673" y="1379"/>
                    <a:pt x="1679" y="1368"/>
                    <a:pt x="1690" y="1363"/>
                  </a:cubicBezTo>
                  <a:cubicBezTo>
                    <a:pt x="1701" y="1357"/>
                    <a:pt x="1706" y="1357"/>
                    <a:pt x="1717" y="1352"/>
                  </a:cubicBezTo>
                  <a:cubicBezTo>
                    <a:pt x="1729" y="1340"/>
                    <a:pt x="1734" y="1329"/>
                    <a:pt x="1745" y="1324"/>
                  </a:cubicBezTo>
                  <a:cubicBezTo>
                    <a:pt x="1751" y="1318"/>
                    <a:pt x="1751" y="1313"/>
                    <a:pt x="1756" y="1313"/>
                  </a:cubicBezTo>
                  <a:cubicBezTo>
                    <a:pt x="1762" y="1313"/>
                    <a:pt x="1773" y="1313"/>
                    <a:pt x="1773" y="1302"/>
                  </a:cubicBezTo>
                  <a:cubicBezTo>
                    <a:pt x="1773" y="1296"/>
                    <a:pt x="1767" y="1296"/>
                    <a:pt x="1762" y="1291"/>
                  </a:cubicBezTo>
                  <a:cubicBezTo>
                    <a:pt x="1756" y="1280"/>
                    <a:pt x="1756" y="1274"/>
                    <a:pt x="1756" y="1268"/>
                  </a:cubicBezTo>
                  <a:cubicBezTo>
                    <a:pt x="1756" y="1235"/>
                    <a:pt x="1756" y="1235"/>
                    <a:pt x="1756" y="1235"/>
                  </a:cubicBezTo>
                  <a:cubicBezTo>
                    <a:pt x="1734" y="1241"/>
                    <a:pt x="1734" y="1257"/>
                    <a:pt x="1723" y="1274"/>
                  </a:cubicBezTo>
                  <a:cubicBezTo>
                    <a:pt x="1712" y="1296"/>
                    <a:pt x="1701" y="1302"/>
                    <a:pt x="1679" y="1313"/>
                  </a:cubicBezTo>
                  <a:cubicBezTo>
                    <a:pt x="1668" y="1324"/>
                    <a:pt x="1673" y="1340"/>
                    <a:pt x="1668" y="1357"/>
                  </a:cubicBezTo>
                  <a:cubicBezTo>
                    <a:pt x="1668" y="1379"/>
                    <a:pt x="1662" y="1390"/>
                    <a:pt x="1662" y="1412"/>
                  </a:cubicBezTo>
                  <a:cubicBezTo>
                    <a:pt x="1662" y="1440"/>
                    <a:pt x="1662" y="1440"/>
                    <a:pt x="1662" y="1440"/>
                  </a:cubicBezTo>
                  <a:cubicBezTo>
                    <a:pt x="1657" y="1446"/>
                    <a:pt x="1657" y="1451"/>
                    <a:pt x="1645" y="1451"/>
                  </a:cubicBezTo>
                  <a:cubicBezTo>
                    <a:pt x="1634" y="1451"/>
                    <a:pt x="1629" y="1440"/>
                    <a:pt x="1618" y="1440"/>
                  </a:cubicBezTo>
                  <a:cubicBezTo>
                    <a:pt x="1612" y="1440"/>
                    <a:pt x="1601" y="1446"/>
                    <a:pt x="1601" y="1451"/>
                  </a:cubicBezTo>
                  <a:cubicBezTo>
                    <a:pt x="1601" y="1462"/>
                    <a:pt x="1618" y="1462"/>
                    <a:pt x="1629" y="1468"/>
                  </a:cubicBezTo>
                  <a:cubicBezTo>
                    <a:pt x="1634" y="1473"/>
                    <a:pt x="1640" y="1479"/>
                    <a:pt x="1640" y="1490"/>
                  </a:cubicBezTo>
                  <a:cubicBezTo>
                    <a:pt x="1640" y="1501"/>
                    <a:pt x="1623" y="1507"/>
                    <a:pt x="1618" y="1523"/>
                  </a:cubicBezTo>
                  <a:cubicBezTo>
                    <a:pt x="1607" y="1534"/>
                    <a:pt x="1601" y="1546"/>
                    <a:pt x="1584" y="1562"/>
                  </a:cubicBezTo>
                  <a:cubicBezTo>
                    <a:pt x="1579" y="1568"/>
                    <a:pt x="1573" y="1573"/>
                    <a:pt x="1568" y="1579"/>
                  </a:cubicBezTo>
                  <a:cubicBezTo>
                    <a:pt x="1562" y="1579"/>
                    <a:pt x="1557" y="1584"/>
                    <a:pt x="1557" y="1590"/>
                  </a:cubicBezTo>
                  <a:cubicBezTo>
                    <a:pt x="1557" y="1606"/>
                    <a:pt x="1562" y="1623"/>
                    <a:pt x="1579" y="1629"/>
                  </a:cubicBezTo>
                  <a:cubicBezTo>
                    <a:pt x="1579" y="1634"/>
                    <a:pt x="1568" y="1640"/>
                    <a:pt x="1562" y="1645"/>
                  </a:cubicBezTo>
                  <a:cubicBezTo>
                    <a:pt x="1551" y="1662"/>
                    <a:pt x="1551" y="1673"/>
                    <a:pt x="1535" y="1684"/>
                  </a:cubicBezTo>
                  <a:cubicBezTo>
                    <a:pt x="1512" y="1701"/>
                    <a:pt x="1507" y="1723"/>
                    <a:pt x="1479" y="1723"/>
                  </a:cubicBezTo>
                  <a:cubicBezTo>
                    <a:pt x="1457" y="1723"/>
                    <a:pt x="1457" y="1723"/>
                    <a:pt x="1457" y="1723"/>
                  </a:cubicBezTo>
                  <a:cubicBezTo>
                    <a:pt x="1418" y="1717"/>
                    <a:pt x="1418" y="1717"/>
                    <a:pt x="1418" y="1717"/>
                  </a:cubicBezTo>
                  <a:cubicBezTo>
                    <a:pt x="1402" y="1723"/>
                    <a:pt x="1396" y="1745"/>
                    <a:pt x="1379" y="1745"/>
                  </a:cubicBezTo>
                  <a:cubicBezTo>
                    <a:pt x="1357" y="1745"/>
                    <a:pt x="1357" y="1723"/>
                    <a:pt x="1341" y="1712"/>
                  </a:cubicBezTo>
                  <a:cubicBezTo>
                    <a:pt x="1330" y="1701"/>
                    <a:pt x="1324" y="1695"/>
                    <a:pt x="1313" y="1684"/>
                  </a:cubicBezTo>
                  <a:cubicBezTo>
                    <a:pt x="1307" y="1679"/>
                    <a:pt x="1302" y="1679"/>
                    <a:pt x="1302" y="1673"/>
                  </a:cubicBezTo>
                  <a:cubicBezTo>
                    <a:pt x="1302" y="1662"/>
                    <a:pt x="1313" y="1667"/>
                    <a:pt x="1313" y="1662"/>
                  </a:cubicBezTo>
                  <a:cubicBezTo>
                    <a:pt x="1313" y="1656"/>
                    <a:pt x="1307" y="1651"/>
                    <a:pt x="1307" y="1645"/>
                  </a:cubicBezTo>
                  <a:cubicBezTo>
                    <a:pt x="1307" y="1634"/>
                    <a:pt x="1302" y="1629"/>
                    <a:pt x="1302" y="1618"/>
                  </a:cubicBezTo>
                  <a:cubicBezTo>
                    <a:pt x="1302" y="1601"/>
                    <a:pt x="1302" y="1601"/>
                    <a:pt x="1302" y="1601"/>
                  </a:cubicBezTo>
                  <a:cubicBezTo>
                    <a:pt x="1302" y="1584"/>
                    <a:pt x="1291" y="1573"/>
                    <a:pt x="1280" y="1562"/>
                  </a:cubicBezTo>
                  <a:cubicBezTo>
                    <a:pt x="1280" y="1557"/>
                    <a:pt x="1274" y="1551"/>
                    <a:pt x="1274" y="1546"/>
                  </a:cubicBezTo>
                  <a:cubicBezTo>
                    <a:pt x="1274" y="1540"/>
                    <a:pt x="1280" y="1540"/>
                    <a:pt x="1285" y="1540"/>
                  </a:cubicBezTo>
                  <a:cubicBezTo>
                    <a:pt x="1291" y="1540"/>
                    <a:pt x="1296" y="1546"/>
                    <a:pt x="1302" y="1546"/>
                  </a:cubicBezTo>
                  <a:cubicBezTo>
                    <a:pt x="1307" y="1546"/>
                    <a:pt x="1307" y="1540"/>
                    <a:pt x="1313" y="1540"/>
                  </a:cubicBezTo>
                  <a:cubicBezTo>
                    <a:pt x="1335" y="1540"/>
                    <a:pt x="1335" y="1540"/>
                    <a:pt x="1335" y="1540"/>
                  </a:cubicBezTo>
                  <a:cubicBezTo>
                    <a:pt x="1341" y="1540"/>
                    <a:pt x="1346" y="1534"/>
                    <a:pt x="1346" y="1523"/>
                  </a:cubicBezTo>
                  <a:cubicBezTo>
                    <a:pt x="1352" y="1512"/>
                    <a:pt x="1357" y="1512"/>
                    <a:pt x="1357" y="1501"/>
                  </a:cubicBezTo>
                  <a:cubicBezTo>
                    <a:pt x="1357" y="1485"/>
                    <a:pt x="1341" y="1479"/>
                    <a:pt x="1330" y="1473"/>
                  </a:cubicBezTo>
                  <a:cubicBezTo>
                    <a:pt x="1318" y="1468"/>
                    <a:pt x="1324" y="1457"/>
                    <a:pt x="1313" y="1451"/>
                  </a:cubicBezTo>
                  <a:cubicBezTo>
                    <a:pt x="1313" y="1446"/>
                    <a:pt x="1307" y="1446"/>
                    <a:pt x="1307" y="1435"/>
                  </a:cubicBezTo>
                  <a:cubicBezTo>
                    <a:pt x="1307" y="1412"/>
                    <a:pt x="1307" y="1412"/>
                    <a:pt x="1307" y="1412"/>
                  </a:cubicBezTo>
                  <a:cubicBezTo>
                    <a:pt x="1307" y="1401"/>
                    <a:pt x="1302" y="1401"/>
                    <a:pt x="1296" y="1396"/>
                  </a:cubicBezTo>
                  <a:cubicBezTo>
                    <a:pt x="1291" y="1390"/>
                    <a:pt x="1291" y="1379"/>
                    <a:pt x="1285" y="1379"/>
                  </a:cubicBezTo>
                  <a:cubicBezTo>
                    <a:pt x="1269" y="1379"/>
                    <a:pt x="1280" y="1418"/>
                    <a:pt x="1263" y="1418"/>
                  </a:cubicBezTo>
                  <a:cubicBezTo>
                    <a:pt x="1252" y="1418"/>
                    <a:pt x="1252" y="1407"/>
                    <a:pt x="1246" y="1401"/>
                  </a:cubicBezTo>
                  <a:cubicBezTo>
                    <a:pt x="1246" y="1396"/>
                    <a:pt x="1241" y="1390"/>
                    <a:pt x="1235" y="1385"/>
                  </a:cubicBezTo>
                  <a:cubicBezTo>
                    <a:pt x="1235" y="1385"/>
                    <a:pt x="1224" y="1385"/>
                    <a:pt x="1224" y="1374"/>
                  </a:cubicBezTo>
                  <a:cubicBezTo>
                    <a:pt x="1224" y="1368"/>
                    <a:pt x="1230" y="1363"/>
                    <a:pt x="1230" y="1357"/>
                  </a:cubicBezTo>
                  <a:cubicBezTo>
                    <a:pt x="1230" y="1335"/>
                    <a:pt x="1213" y="1324"/>
                    <a:pt x="1197" y="1307"/>
                  </a:cubicBezTo>
                  <a:cubicBezTo>
                    <a:pt x="1180" y="1296"/>
                    <a:pt x="1169" y="1291"/>
                    <a:pt x="1152" y="1280"/>
                  </a:cubicBezTo>
                  <a:cubicBezTo>
                    <a:pt x="1136" y="1268"/>
                    <a:pt x="1130" y="1263"/>
                    <a:pt x="1108" y="1252"/>
                  </a:cubicBezTo>
                  <a:cubicBezTo>
                    <a:pt x="1102" y="1252"/>
                    <a:pt x="1091" y="1252"/>
                    <a:pt x="1080" y="1252"/>
                  </a:cubicBezTo>
                  <a:cubicBezTo>
                    <a:pt x="1069" y="1246"/>
                    <a:pt x="1064" y="1241"/>
                    <a:pt x="1047" y="1241"/>
                  </a:cubicBezTo>
                  <a:cubicBezTo>
                    <a:pt x="1036" y="1241"/>
                    <a:pt x="1030" y="1252"/>
                    <a:pt x="1019" y="1252"/>
                  </a:cubicBezTo>
                  <a:cubicBezTo>
                    <a:pt x="1003" y="1252"/>
                    <a:pt x="1003" y="1252"/>
                    <a:pt x="1003" y="1252"/>
                  </a:cubicBezTo>
                  <a:cubicBezTo>
                    <a:pt x="1003" y="1246"/>
                    <a:pt x="1003" y="1241"/>
                    <a:pt x="1003" y="1241"/>
                  </a:cubicBezTo>
                  <a:cubicBezTo>
                    <a:pt x="997" y="1235"/>
                    <a:pt x="986" y="1235"/>
                    <a:pt x="980" y="1235"/>
                  </a:cubicBezTo>
                  <a:cubicBezTo>
                    <a:pt x="975" y="1230"/>
                    <a:pt x="969" y="1224"/>
                    <a:pt x="969" y="1219"/>
                  </a:cubicBezTo>
                  <a:cubicBezTo>
                    <a:pt x="969" y="1207"/>
                    <a:pt x="975" y="1202"/>
                    <a:pt x="975" y="1196"/>
                  </a:cubicBezTo>
                  <a:cubicBezTo>
                    <a:pt x="975" y="1185"/>
                    <a:pt x="969" y="1180"/>
                    <a:pt x="964" y="1180"/>
                  </a:cubicBezTo>
                  <a:cubicBezTo>
                    <a:pt x="958" y="1180"/>
                    <a:pt x="953" y="1180"/>
                    <a:pt x="953" y="1180"/>
                  </a:cubicBezTo>
                  <a:cubicBezTo>
                    <a:pt x="931" y="1180"/>
                    <a:pt x="969" y="1169"/>
                    <a:pt x="969" y="1169"/>
                  </a:cubicBezTo>
                  <a:cubicBezTo>
                    <a:pt x="992" y="1163"/>
                    <a:pt x="1003" y="1152"/>
                    <a:pt x="1019" y="1152"/>
                  </a:cubicBezTo>
                  <a:cubicBezTo>
                    <a:pt x="1019" y="1147"/>
                    <a:pt x="1025" y="1141"/>
                    <a:pt x="1030" y="1141"/>
                  </a:cubicBezTo>
                  <a:cubicBezTo>
                    <a:pt x="1052" y="1141"/>
                    <a:pt x="1052" y="1141"/>
                    <a:pt x="1052" y="1141"/>
                  </a:cubicBezTo>
                  <a:cubicBezTo>
                    <a:pt x="1069" y="1141"/>
                    <a:pt x="1080" y="1135"/>
                    <a:pt x="1102" y="1135"/>
                  </a:cubicBezTo>
                  <a:cubicBezTo>
                    <a:pt x="1108" y="1135"/>
                    <a:pt x="1108" y="1130"/>
                    <a:pt x="1119" y="1130"/>
                  </a:cubicBezTo>
                  <a:cubicBezTo>
                    <a:pt x="1136" y="1130"/>
                    <a:pt x="1141" y="1158"/>
                    <a:pt x="1158" y="1158"/>
                  </a:cubicBezTo>
                  <a:cubicBezTo>
                    <a:pt x="1163" y="1158"/>
                    <a:pt x="1169" y="1152"/>
                    <a:pt x="1174" y="1152"/>
                  </a:cubicBezTo>
                  <a:cubicBezTo>
                    <a:pt x="1191" y="1152"/>
                    <a:pt x="1197" y="1158"/>
                    <a:pt x="1213" y="1158"/>
                  </a:cubicBezTo>
                  <a:cubicBezTo>
                    <a:pt x="1219" y="1163"/>
                    <a:pt x="1230" y="1163"/>
                    <a:pt x="1235" y="1169"/>
                  </a:cubicBezTo>
                  <a:cubicBezTo>
                    <a:pt x="1252" y="1174"/>
                    <a:pt x="1252" y="1191"/>
                    <a:pt x="1263" y="1191"/>
                  </a:cubicBezTo>
                  <a:cubicBezTo>
                    <a:pt x="1280" y="1191"/>
                    <a:pt x="1285" y="1180"/>
                    <a:pt x="1296" y="1174"/>
                  </a:cubicBezTo>
                  <a:cubicBezTo>
                    <a:pt x="1307" y="1169"/>
                    <a:pt x="1313" y="1163"/>
                    <a:pt x="1324" y="1158"/>
                  </a:cubicBezTo>
                  <a:cubicBezTo>
                    <a:pt x="1330" y="1158"/>
                    <a:pt x="1330" y="1152"/>
                    <a:pt x="1330" y="1147"/>
                  </a:cubicBezTo>
                  <a:cubicBezTo>
                    <a:pt x="1346" y="1124"/>
                    <a:pt x="1346" y="1113"/>
                    <a:pt x="1363" y="1091"/>
                  </a:cubicBezTo>
                  <a:cubicBezTo>
                    <a:pt x="1374" y="1063"/>
                    <a:pt x="1396" y="1058"/>
                    <a:pt x="1424" y="1048"/>
                  </a:cubicBezTo>
                  <a:cubicBezTo>
                    <a:pt x="1446" y="1042"/>
                    <a:pt x="1457" y="1042"/>
                    <a:pt x="1474" y="1037"/>
                  </a:cubicBezTo>
                  <a:cubicBezTo>
                    <a:pt x="1485" y="1031"/>
                    <a:pt x="1485" y="1026"/>
                    <a:pt x="1496" y="1026"/>
                  </a:cubicBezTo>
                  <a:cubicBezTo>
                    <a:pt x="1512" y="1026"/>
                    <a:pt x="1512" y="1042"/>
                    <a:pt x="1529" y="1053"/>
                  </a:cubicBezTo>
                  <a:cubicBezTo>
                    <a:pt x="1535" y="1058"/>
                    <a:pt x="1540" y="1058"/>
                    <a:pt x="1546" y="1063"/>
                  </a:cubicBezTo>
                  <a:cubicBezTo>
                    <a:pt x="1551" y="1074"/>
                    <a:pt x="1557" y="1141"/>
                    <a:pt x="1573" y="1097"/>
                  </a:cubicBezTo>
                  <a:cubicBezTo>
                    <a:pt x="1573" y="1086"/>
                    <a:pt x="1579" y="1074"/>
                    <a:pt x="1590" y="1074"/>
                  </a:cubicBezTo>
                  <a:cubicBezTo>
                    <a:pt x="1596" y="1074"/>
                    <a:pt x="1596" y="1086"/>
                    <a:pt x="1607" y="1086"/>
                  </a:cubicBezTo>
                  <a:cubicBezTo>
                    <a:pt x="1629" y="1086"/>
                    <a:pt x="1629" y="1086"/>
                    <a:pt x="1629" y="1086"/>
                  </a:cubicBezTo>
                  <a:cubicBezTo>
                    <a:pt x="1640" y="1086"/>
                    <a:pt x="1645" y="1080"/>
                    <a:pt x="1651" y="1074"/>
                  </a:cubicBezTo>
                  <a:cubicBezTo>
                    <a:pt x="1657" y="1069"/>
                    <a:pt x="1657" y="1063"/>
                    <a:pt x="1657" y="1063"/>
                  </a:cubicBezTo>
                  <a:cubicBezTo>
                    <a:pt x="1668" y="1063"/>
                    <a:pt x="1668" y="1069"/>
                    <a:pt x="1673" y="1080"/>
                  </a:cubicBezTo>
                  <a:cubicBezTo>
                    <a:pt x="1679" y="1091"/>
                    <a:pt x="1679" y="1097"/>
                    <a:pt x="1679" y="1108"/>
                  </a:cubicBezTo>
                  <a:cubicBezTo>
                    <a:pt x="1679" y="1119"/>
                    <a:pt x="1679" y="1124"/>
                    <a:pt x="1679" y="1135"/>
                  </a:cubicBezTo>
                  <a:cubicBezTo>
                    <a:pt x="1679" y="1163"/>
                    <a:pt x="1695" y="1119"/>
                    <a:pt x="1695" y="1108"/>
                  </a:cubicBezTo>
                  <a:cubicBezTo>
                    <a:pt x="1695" y="1074"/>
                    <a:pt x="1695" y="1074"/>
                    <a:pt x="1695" y="1074"/>
                  </a:cubicBezTo>
                  <a:cubicBezTo>
                    <a:pt x="1695" y="1063"/>
                    <a:pt x="1695" y="1063"/>
                    <a:pt x="1695" y="1063"/>
                  </a:cubicBezTo>
                  <a:cubicBezTo>
                    <a:pt x="1712" y="1069"/>
                    <a:pt x="1706" y="1102"/>
                    <a:pt x="1729" y="1102"/>
                  </a:cubicBezTo>
                  <a:cubicBezTo>
                    <a:pt x="1734" y="1063"/>
                    <a:pt x="1734" y="1063"/>
                    <a:pt x="1734" y="1063"/>
                  </a:cubicBezTo>
                  <a:cubicBezTo>
                    <a:pt x="1734" y="1053"/>
                    <a:pt x="1690" y="1031"/>
                    <a:pt x="1729" y="1031"/>
                  </a:cubicBezTo>
                  <a:cubicBezTo>
                    <a:pt x="1740" y="1031"/>
                    <a:pt x="1751" y="1037"/>
                    <a:pt x="1762" y="1037"/>
                  </a:cubicBezTo>
                  <a:cubicBezTo>
                    <a:pt x="1767" y="1037"/>
                    <a:pt x="1778" y="1026"/>
                    <a:pt x="1778" y="1020"/>
                  </a:cubicBezTo>
                  <a:cubicBezTo>
                    <a:pt x="1778" y="1009"/>
                    <a:pt x="1773" y="1009"/>
                    <a:pt x="1773" y="1003"/>
                  </a:cubicBezTo>
                  <a:cubicBezTo>
                    <a:pt x="1773" y="987"/>
                    <a:pt x="1784" y="976"/>
                    <a:pt x="1784" y="965"/>
                  </a:cubicBezTo>
                  <a:cubicBezTo>
                    <a:pt x="1767" y="954"/>
                    <a:pt x="1767" y="954"/>
                    <a:pt x="1767" y="954"/>
                  </a:cubicBezTo>
                  <a:cubicBezTo>
                    <a:pt x="1756" y="954"/>
                    <a:pt x="1751" y="965"/>
                    <a:pt x="1740" y="965"/>
                  </a:cubicBezTo>
                  <a:cubicBezTo>
                    <a:pt x="1734" y="965"/>
                    <a:pt x="1729" y="965"/>
                    <a:pt x="1729" y="959"/>
                  </a:cubicBezTo>
                  <a:cubicBezTo>
                    <a:pt x="1729" y="948"/>
                    <a:pt x="1740" y="948"/>
                    <a:pt x="1751" y="942"/>
                  </a:cubicBezTo>
                  <a:cubicBezTo>
                    <a:pt x="1762" y="937"/>
                    <a:pt x="1767" y="926"/>
                    <a:pt x="1773" y="915"/>
                  </a:cubicBezTo>
                  <a:cubicBezTo>
                    <a:pt x="1778" y="909"/>
                    <a:pt x="1784" y="909"/>
                    <a:pt x="1784" y="898"/>
                  </a:cubicBezTo>
                  <a:cubicBezTo>
                    <a:pt x="1784" y="893"/>
                    <a:pt x="1778" y="887"/>
                    <a:pt x="1773" y="887"/>
                  </a:cubicBezTo>
                  <a:cubicBezTo>
                    <a:pt x="1756" y="887"/>
                    <a:pt x="1751" y="898"/>
                    <a:pt x="1740" y="898"/>
                  </a:cubicBezTo>
                  <a:cubicBezTo>
                    <a:pt x="1717" y="904"/>
                    <a:pt x="1706" y="915"/>
                    <a:pt x="1690" y="920"/>
                  </a:cubicBezTo>
                  <a:cubicBezTo>
                    <a:pt x="1679" y="920"/>
                    <a:pt x="1673" y="926"/>
                    <a:pt x="1662" y="937"/>
                  </a:cubicBezTo>
                  <a:cubicBezTo>
                    <a:pt x="1657" y="937"/>
                    <a:pt x="1657" y="942"/>
                    <a:pt x="1657" y="942"/>
                  </a:cubicBezTo>
                  <a:cubicBezTo>
                    <a:pt x="1629" y="942"/>
                    <a:pt x="1629" y="942"/>
                    <a:pt x="1629" y="942"/>
                  </a:cubicBezTo>
                  <a:cubicBezTo>
                    <a:pt x="1618" y="942"/>
                    <a:pt x="1612" y="942"/>
                    <a:pt x="1601" y="942"/>
                  </a:cubicBezTo>
                  <a:cubicBezTo>
                    <a:pt x="1584" y="942"/>
                    <a:pt x="1584" y="942"/>
                    <a:pt x="1584" y="942"/>
                  </a:cubicBezTo>
                  <a:cubicBezTo>
                    <a:pt x="1573" y="942"/>
                    <a:pt x="1568" y="937"/>
                    <a:pt x="1557" y="937"/>
                  </a:cubicBezTo>
                  <a:cubicBezTo>
                    <a:pt x="1546" y="931"/>
                    <a:pt x="1535" y="937"/>
                    <a:pt x="1524" y="937"/>
                  </a:cubicBezTo>
                  <a:cubicBezTo>
                    <a:pt x="1501" y="937"/>
                    <a:pt x="1490" y="931"/>
                    <a:pt x="1468" y="937"/>
                  </a:cubicBezTo>
                  <a:cubicBezTo>
                    <a:pt x="1463" y="942"/>
                    <a:pt x="1457" y="942"/>
                    <a:pt x="1446" y="942"/>
                  </a:cubicBezTo>
                  <a:cubicBezTo>
                    <a:pt x="1413" y="942"/>
                    <a:pt x="1413" y="942"/>
                    <a:pt x="1413" y="942"/>
                  </a:cubicBezTo>
                  <a:cubicBezTo>
                    <a:pt x="1396" y="942"/>
                    <a:pt x="1391" y="959"/>
                    <a:pt x="1374" y="959"/>
                  </a:cubicBezTo>
                  <a:cubicBezTo>
                    <a:pt x="1346" y="959"/>
                    <a:pt x="1335" y="948"/>
                    <a:pt x="1307" y="948"/>
                  </a:cubicBezTo>
                  <a:cubicBezTo>
                    <a:pt x="1291" y="948"/>
                    <a:pt x="1285" y="959"/>
                    <a:pt x="1269" y="965"/>
                  </a:cubicBezTo>
                  <a:cubicBezTo>
                    <a:pt x="1263" y="970"/>
                    <a:pt x="1263" y="976"/>
                    <a:pt x="1252" y="976"/>
                  </a:cubicBezTo>
                  <a:cubicBezTo>
                    <a:pt x="1235" y="976"/>
                    <a:pt x="1230" y="959"/>
                    <a:pt x="1219" y="942"/>
                  </a:cubicBezTo>
                  <a:cubicBezTo>
                    <a:pt x="1213" y="937"/>
                    <a:pt x="1213" y="926"/>
                    <a:pt x="1202" y="926"/>
                  </a:cubicBezTo>
                  <a:cubicBezTo>
                    <a:pt x="1191" y="926"/>
                    <a:pt x="1191" y="931"/>
                    <a:pt x="1180" y="931"/>
                  </a:cubicBezTo>
                  <a:cubicBezTo>
                    <a:pt x="1158" y="937"/>
                    <a:pt x="1147" y="942"/>
                    <a:pt x="1125" y="948"/>
                  </a:cubicBezTo>
                  <a:cubicBezTo>
                    <a:pt x="1113" y="954"/>
                    <a:pt x="1108" y="965"/>
                    <a:pt x="1091" y="965"/>
                  </a:cubicBezTo>
                  <a:cubicBezTo>
                    <a:pt x="1075" y="965"/>
                    <a:pt x="1075" y="948"/>
                    <a:pt x="1075" y="931"/>
                  </a:cubicBezTo>
                  <a:cubicBezTo>
                    <a:pt x="1069" y="920"/>
                    <a:pt x="1058" y="915"/>
                    <a:pt x="1047" y="909"/>
                  </a:cubicBezTo>
                  <a:cubicBezTo>
                    <a:pt x="1030" y="909"/>
                    <a:pt x="1019" y="898"/>
                    <a:pt x="1003" y="893"/>
                  </a:cubicBezTo>
                  <a:cubicBezTo>
                    <a:pt x="992" y="887"/>
                    <a:pt x="980" y="887"/>
                    <a:pt x="980" y="876"/>
                  </a:cubicBezTo>
                  <a:cubicBezTo>
                    <a:pt x="980" y="843"/>
                    <a:pt x="1014" y="848"/>
                    <a:pt x="969" y="848"/>
                  </a:cubicBezTo>
                  <a:cubicBezTo>
                    <a:pt x="958" y="848"/>
                    <a:pt x="964" y="837"/>
                    <a:pt x="958" y="832"/>
                  </a:cubicBezTo>
                  <a:cubicBezTo>
                    <a:pt x="953" y="821"/>
                    <a:pt x="942" y="821"/>
                    <a:pt x="942" y="809"/>
                  </a:cubicBezTo>
                  <a:cubicBezTo>
                    <a:pt x="942" y="782"/>
                    <a:pt x="942" y="782"/>
                    <a:pt x="942" y="782"/>
                  </a:cubicBezTo>
                  <a:cubicBezTo>
                    <a:pt x="942" y="776"/>
                    <a:pt x="936" y="771"/>
                    <a:pt x="936" y="760"/>
                  </a:cubicBezTo>
                  <a:cubicBezTo>
                    <a:pt x="936" y="743"/>
                    <a:pt x="969" y="715"/>
                    <a:pt x="958" y="715"/>
                  </a:cubicBezTo>
                  <a:cubicBezTo>
                    <a:pt x="953" y="715"/>
                    <a:pt x="947" y="721"/>
                    <a:pt x="942" y="721"/>
                  </a:cubicBezTo>
                  <a:cubicBezTo>
                    <a:pt x="931" y="721"/>
                    <a:pt x="931" y="721"/>
                    <a:pt x="931" y="721"/>
                  </a:cubicBezTo>
                  <a:cubicBezTo>
                    <a:pt x="931" y="710"/>
                    <a:pt x="931" y="704"/>
                    <a:pt x="925" y="693"/>
                  </a:cubicBezTo>
                  <a:cubicBezTo>
                    <a:pt x="925" y="688"/>
                    <a:pt x="914" y="688"/>
                    <a:pt x="914" y="682"/>
                  </a:cubicBezTo>
                  <a:cubicBezTo>
                    <a:pt x="914" y="671"/>
                    <a:pt x="958" y="654"/>
                    <a:pt x="914" y="654"/>
                  </a:cubicBezTo>
                  <a:cubicBezTo>
                    <a:pt x="886" y="654"/>
                    <a:pt x="875" y="699"/>
                    <a:pt x="875" y="654"/>
                  </a:cubicBezTo>
                  <a:cubicBezTo>
                    <a:pt x="875" y="621"/>
                    <a:pt x="870" y="665"/>
                    <a:pt x="847" y="665"/>
                  </a:cubicBezTo>
                  <a:cubicBezTo>
                    <a:pt x="842" y="665"/>
                    <a:pt x="842" y="660"/>
                    <a:pt x="836" y="654"/>
                  </a:cubicBezTo>
                  <a:cubicBezTo>
                    <a:pt x="836" y="649"/>
                    <a:pt x="836" y="643"/>
                    <a:pt x="831" y="643"/>
                  </a:cubicBezTo>
                  <a:cubicBezTo>
                    <a:pt x="825" y="638"/>
                    <a:pt x="820" y="638"/>
                    <a:pt x="809" y="638"/>
                  </a:cubicBezTo>
                  <a:cubicBezTo>
                    <a:pt x="798" y="638"/>
                    <a:pt x="786" y="638"/>
                    <a:pt x="775" y="632"/>
                  </a:cubicBezTo>
                  <a:cubicBezTo>
                    <a:pt x="770" y="627"/>
                    <a:pt x="764" y="616"/>
                    <a:pt x="753" y="616"/>
                  </a:cubicBezTo>
                  <a:cubicBezTo>
                    <a:pt x="742" y="616"/>
                    <a:pt x="737" y="621"/>
                    <a:pt x="731" y="627"/>
                  </a:cubicBezTo>
                  <a:cubicBezTo>
                    <a:pt x="726" y="632"/>
                    <a:pt x="731" y="638"/>
                    <a:pt x="726" y="638"/>
                  </a:cubicBezTo>
                  <a:cubicBezTo>
                    <a:pt x="720" y="638"/>
                    <a:pt x="714" y="627"/>
                    <a:pt x="714" y="627"/>
                  </a:cubicBezTo>
                  <a:cubicBezTo>
                    <a:pt x="709" y="616"/>
                    <a:pt x="698" y="610"/>
                    <a:pt x="698" y="599"/>
                  </a:cubicBezTo>
                  <a:cubicBezTo>
                    <a:pt x="698" y="599"/>
                    <a:pt x="703" y="593"/>
                    <a:pt x="703" y="588"/>
                  </a:cubicBezTo>
                  <a:cubicBezTo>
                    <a:pt x="703" y="588"/>
                    <a:pt x="703" y="588"/>
                    <a:pt x="703" y="582"/>
                  </a:cubicBezTo>
                  <a:cubicBezTo>
                    <a:pt x="681" y="582"/>
                    <a:pt x="681" y="582"/>
                    <a:pt x="681" y="582"/>
                  </a:cubicBezTo>
                  <a:cubicBezTo>
                    <a:pt x="676" y="582"/>
                    <a:pt x="670" y="582"/>
                    <a:pt x="659" y="582"/>
                  </a:cubicBezTo>
                  <a:cubicBezTo>
                    <a:pt x="665" y="593"/>
                    <a:pt x="676" y="593"/>
                    <a:pt x="676" y="604"/>
                  </a:cubicBezTo>
                  <a:cubicBezTo>
                    <a:pt x="676" y="616"/>
                    <a:pt x="665" y="616"/>
                    <a:pt x="659" y="616"/>
                  </a:cubicBezTo>
                  <a:cubicBezTo>
                    <a:pt x="648" y="627"/>
                    <a:pt x="642" y="632"/>
                    <a:pt x="626" y="632"/>
                  </a:cubicBezTo>
                  <a:cubicBezTo>
                    <a:pt x="620" y="632"/>
                    <a:pt x="615" y="632"/>
                    <a:pt x="609" y="627"/>
                  </a:cubicBezTo>
                  <a:lnTo>
                    <a:pt x="609" y="621"/>
                  </a:lnTo>
                  <a:cubicBezTo>
                    <a:pt x="593" y="610"/>
                    <a:pt x="581" y="616"/>
                    <a:pt x="565" y="616"/>
                  </a:cubicBezTo>
                  <a:cubicBezTo>
                    <a:pt x="554" y="616"/>
                    <a:pt x="548" y="616"/>
                    <a:pt x="537" y="616"/>
                  </a:cubicBezTo>
                  <a:cubicBezTo>
                    <a:pt x="526" y="616"/>
                    <a:pt x="520" y="604"/>
                    <a:pt x="520" y="593"/>
                  </a:cubicBezTo>
                  <a:cubicBezTo>
                    <a:pt x="526" y="582"/>
                    <a:pt x="532" y="577"/>
                    <a:pt x="537" y="566"/>
                  </a:cubicBezTo>
                  <a:cubicBezTo>
                    <a:pt x="537" y="555"/>
                    <a:pt x="543" y="555"/>
                    <a:pt x="543" y="543"/>
                  </a:cubicBezTo>
                  <a:cubicBezTo>
                    <a:pt x="543" y="538"/>
                    <a:pt x="543" y="532"/>
                    <a:pt x="548" y="532"/>
                  </a:cubicBezTo>
                  <a:cubicBezTo>
                    <a:pt x="554" y="527"/>
                    <a:pt x="559" y="527"/>
                    <a:pt x="570" y="527"/>
                  </a:cubicBezTo>
                  <a:cubicBezTo>
                    <a:pt x="581" y="521"/>
                    <a:pt x="593" y="516"/>
                    <a:pt x="609" y="510"/>
                  </a:cubicBezTo>
                  <a:cubicBezTo>
                    <a:pt x="615" y="510"/>
                    <a:pt x="620" y="499"/>
                    <a:pt x="626" y="494"/>
                  </a:cubicBezTo>
                  <a:cubicBezTo>
                    <a:pt x="631" y="483"/>
                    <a:pt x="637" y="471"/>
                    <a:pt x="642" y="460"/>
                  </a:cubicBezTo>
                  <a:cubicBezTo>
                    <a:pt x="659" y="427"/>
                    <a:pt x="653" y="399"/>
                    <a:pt x="676" y="366"/>
                  </a:cubicBezTo>
                  <a:cubicBezTo>
                    <a:pt x="681" y="355"/>
                    <a:pt x="681" y="349"/>
                    <a:pt x="687" y="338"/>
                  </a:cubicBezTo>
                  <a:cubicBezTo>
                    <a:pt x="692" y="327"/>
                    <a:pt x="703" y="327"/>
                    <a:pt x="714" y="322"/>
                  </a:cubicBezTo>
                  <a:cubicBezTo>
                    <a:pt x="731" y="311"/>
                    <a:pt x="737" y="305"/>
                    <a:pt x="748" y="300"/>
                  </a:cubicBezTo>
                  <a:cubicBezTo>
                    <a:pt x="753" y="305"/>
                    <a:pt x="759" y="316"/>
                    <a:pt x="770" y="316"/>
                  </a:cubicBezTo>
                  <a:cubicBezTo>
                    <a:pt x="792" y="316"/>
                    <a:pt x="803" y="305"/>
                    <a:pt x="825" y="300"/>
                  </a:cubicBezTo>
                  <a:cubicBezTo>
                    <a:pt x="853" y="289"/>
                    <a:pt x="870" y="289"/>
                    <a:pt x="897" y="277"/>
                  </a:cubicBezTo>
                  <a:cubicBezTo>
                    <a:pt x="919" y="272"/>
                    <a:pt x="919" y="250"/>
                    <a:pt x="936" y="239"/>
                  </a:cubicBezTo>
                  <a:cubicBezTo>
                    <a:pt x="953" y="228"/>
                    <a:pt x="964" y="228"/>
                    <a:pt x="980" y="217"/>
                  </a:cubicBezTo>
                  <a:cubicBezTo>
                    <a:pt x="992" y="211"/>
                    <a:pt x="997" y="200"/>
                    <a:pt x="1003" y="189"/>
                  </a:cubicBezTo>
                  <a:cubicBezTo>
                    <a:pt x="1014" y="178"/>
                    <a:pt x="1025" y="178"/>
                    <a:pt x="1036" y="172"/>
                  </a:cubicBezTo>
                  <a:cubicBezTo>
                    <a:pt x="1052" y="167"/>
                    <a:pt x="1064" y="161"/>
                    <a:pt x="1080" y="156"/>
                  </a:cubicBezTo>
                  <a:cubicBezTo>
                    <a:pt x="1086" y="150"/>
                    <a:pt x="1091" y="150"/>
                    <a:pt x="1097" y="144"/>
                  </a:cubicBezTo>
                  <a:cubicBezTo>
                    <a:pt x="1130" y="139"/>
                    <a:pt x="1147" y="139"/>
                    <a:pt x="1180" y="139"/>
                  </a:cubicBezTo>
                  <a:cubicBezTo>
                    <a:pt x="1213" y="139"/>
                    <a:pt x="1235" y="144"/>
                    <a:pt x="1274" y="156"/>
                  </a:cubicBezTo>
                  <a:cubicBezTo>
                    <a:pt x="1302" y="167"/>
                    <a:pt x="1318" y="183"/>
                    <a:pt x="1352" y="183"/>
                  </a:cubicBezTo>
                  <a:cubicBezTo>
                    <a:pt x="1363" y="183"/>
                    <a:pt x="1368" y="183"/>
                    <a:pt x="1379" y="183"/>
                  </a:cubicBezTo>
                  <a:cubicBezTo>
                    <a:pt x="1385" y="183"/>
                    <a:pt x="1391" y="183"/>
                    <a:pt x="1396" y="194"/>
                  </a:cubicBezTo>
                  <a:cubicBezTo>
                    <a:pt x="1402" y="194"/>
                    <a:pt x="1402" y="200"/>
                    <a:pt x="1407" y="205"/>
                  </a:cubicBezTo>
                  <a:cubicBezTo>
                    <a:pt x="1435" y="217"/>
                    <a:pt x="1451" y="222"/>
                    <a:pt x="1474" y="233"/>
                  </a:cubicBezTo>
                  <a:cubicBezTo>
                    <a:pt x="1485" y="239"/>
                    <a:pt x="1490" y="244"/>
                    <a:pt x="1501" y="255"/>
                  </a:cubicBezTo>
                  <a:cubicBezTo>
                    <a:pt x="1512" y="266"/>
                    <a:pt x="1518" y="266"/>
                    <a:pt x="1529" y="277"/>
                  </a:cubicBezTo>
                  <a:cubicBezTo>
                    <a:pt x="1540" y="289"/>
                    <a:pt x="1540" y="300"/>
                    <a:pt x="1557" y="300"/>
                  </a:cubicBezTo>
                  <a:cubicBezTo>
                    <a:pt x="1573" y="300"/>
                    <a:pt x="1573" y="300"/>
                    <a:pt x="1573" y="300"/>
                  </a:cubicBezTo>
                  <a:cubicBezTo>
                    <a:pt x="1596" y="300"/>
                    <a:pt x="1607" y="305"/>
                    <a:pt x="1623" y="305"/>
                  </a:cubicBezTo>
                  <a:cubicBezTo>
                    <a:pt x="1634" y="305"/>
                    <a:pt x="1640" y="300"/>
                    <a:pt x="1651" y="300"/>
                  </a:cubicBezTo>
                  <a:cubicBezTo>
                    <a:pt x="1662" y="300"/>
                    <a:pt x="1668" y="311"/>
                    <a:pt x="1679" y="311"/>
                  </a:cubicBezTo>
                  <a:cubicBezTo>
                    <a:pt x="1701" y="311"/>
                    <a:pt x="1701" y="311"/>
                    <a:pt x="1701" y="311"/>
                  </a:cubicBezTo>
                  <a:cubicBezTo>
                    <a:pt x="1706" y="311"/>
                    <a:pt x="1712" y="305"/>
                    <a:pt x="1717" y="305"/>
                  </a:cubicBezTo>
                  <a:cubicBezTo>
                    <a:pt x="1734" y="305"/>
                    <a:pt x="1740" y="316"/>
                    <a:pt x="1756" y="322"/>
                  </a:cubicBezTo>
                  <a:cubicBezTo>
                    <a:pt x="1773" y="333"/>
                    <a:pt x="1790" y="327"/>
                    <a:pt x="1806" y="333"/>
                  </a:cubicBezTo>
                  <a:cubicBezTo>
                    <a:pt x="1823" y="338"/>
                    <a:pt x="1828" y="338"/>
                    <a:pt x="1839" y="349"/>
                  </a:cubicBezTo>
                  <a:cubicBezTo>
                    <a:pt x="1850" y="372"/>
                    <a:pt x="1845" y="383"/>
                    <a:pt x="1850" y="405"/>
                  </a:cubicBezTo>
                  <a:cubicBezTo>
                    <a:pt x="1856" y="422"/>
                    <a:pt x="1856" y="433"/>
                    <a:pt x="1862" y="455"/>
                  </a:cubicBezTo>
                  <a:cubicBezTo>
                    <a:pt x="1867" y="471"/>
                    <a:pt x="1867" y="483"/>
                    <a:pt x="1884" y="494"/>
                  </a:cubicBezTo>
                  <a:cubicBezTo>
                    <a:pt x="1895" y="505"/>
                    <a:pt x="1906" y="516"/>
                    <a:pt x="1917" y="532"/>
                  </a:cubicBezTo>
                  <a:cubicBezTo>
                    <a:pt x="1923" y="543"/>
                    <a:pt x="1934" y="549"/>
                    <a:pt x="1934" y="566"/>
                  </a:cubicBezTo>
                  <a:cubicBezTo>
                    <a:pt x="1934" y="582"/>
                    <a:pt x="1923" y="582"/>
                    <a:pt x="1917" y="593"/>
                  </a:cubicBezTo>
                  <a:cubicBezTo>
                    <a:pt x="1911" y="616"/>
                    <a:pt x="1917" y="627"/>
                    <a:pt x="1911" y="643"/>
                  </a:cubicBezTo>
                  <a:cubicBezTo>
                    <a:pt x="1911" y="654"/>
                    <a:pt x="1900" y="660"/>
                    <a:pt x="1895" y="671"/>
                  </a:cubicBezTo>
                  <a:cubicBezTo>
                    <a:pt x="1889" y="676"/>
                    <a:pt x="1884" y="682"/>
                    <a:pt x="1878" y="688"/>
                  </a:cubicBezTo>
                  <a:cubicBezTo>
                    <a:pt x="1867" y="693"/>
                    <a:pt x="1856" y="693"/>
                    <a:pt x="1856" y="704"/>
                  </a:cubicBezTo>
                  <a:cubicBezTo>
                    <a:pt x="1856" y="721"/>
                    <a:pt x="1862" y="721"/>
                    <a:pt x="1862" y="737"/>
                  </a:cubicBezTo>
                  <a:cubicBezTo>
                    <a:pt x="1862" y="760"/>
                    <a:pt x="1867" y="776"/>
                    <a:pt x="1873" y="804"/>
                  </a:cubicBezTo>
                  <a:cubicBezTo>
                    <a:pt x="1878" y="809"/>
                    <a:pt x="1884" y="815"/>
                    <a:pt x="1884" y="826"/>
                  </a:cubicBezTo>
                  <a:cubicBezTo>
                    <a:pt x="1884" y="848"/>
                    <a:pt x="1884" y="848"/>
                    <a:pt x="1884" y="848"/>
                  </a:cubicBezTo>
                  <a:cubicBezTo>
                    <a:pt x="1884" y="870"/>
                    <a:pt x="1867" y="876"/>
                    <a:pt x="1867" y="898"/>
                  </a:cubicBezTo>
                  <a:cubicBezTo>
                    <a:pt x="1867" y="920"/>
                    <a:pt x="1878" y="926"/>
                    <a:pt x="1884" y="942"/>
                  </a:cubicBezTo>
                  <a:cubicBezTo>
                    <a:pt x="1889" y="959"/>
                    <a:pt x="1889" y="970"/>
                    <a:pt x="1895" y="987"/>
                  </a:cubicBezTo>
                  <a:cubicBezTo>
                    <a:pt x="1895" y="998"/>
                    <a:pt x="1895" y="1003"/>
                    <a:pt x="1900" y="1015"/>
                  </a:cubicBezTo>
                  <a:cubicBezTo>
                    <a:pt x="1917" y="1031"/>
                    <a:pt x="1934" y="1031"/>
                    <a:pt x="1945" y="1053"/>
                  </a:cubicBezTo>
                  <a:cubicBezTo>
                    <a:pt x="1967" y="1086"/>
                    <a:pt x="1972" y="1102"/>
                    <a:pt x="1989" y="1135"/>
                  </a:cubicBezTo>
                  <a:cubicBezTo>
                    <a:pt x="1995" y="1152"/>
                    <a:pt x="1995" y="1163"/>
                    <a:pt x="2006" y="1180"/>
                  </a:cubicBezTo>
                  <a:cubicBezTo>
                    <a:pt x="2011" y="1191"/>
                    <a:pt x="2017" y="1207"/>
                    <a:pt x="2028" y="1207"/>
                  </a:cubicBezTo>
                  <a:cubicBezTo>
                    <a:pt x="2033" y="1207"/>
                    <a:pt x="2039" y="1202"/>
                    <a:pt x="2039" y="1191"/>
                  </a:cubicBezTo>
                  <a:cubicBezTo>
                    <a:pt x="2039" y="1180"/>
                    <a:pt x="2033" y="1180"/>
                    <a:pt x="2028" y="1169"/>
                  </a:cubicBezTo>
                  <a:cubicBezTo>
                    <a:pt x="2017" y="1141"/>
                    <a:pt x="2017" y="1124"/>
                    <a:pt x="2017" y="1091"/>
                  </a:cubicBezTo>
                  <a:cubicBezTo>
                    <a:pt x="2017" y="1074"/>
                    <a:pt x="2017" y="1074"/>
                    <a:pt x="2017" y="1074"/>
                  </a:cubicBezTo>
                  <a:cubicBezTo>
                    <a:pt x="2017" y="1063"/>
                    <a:pt x="2028" y="1063"/>
                    <a:pt x="2033" y="1063"/>
                  </a:cubicBezTo>
                  <a:cubicBezTo>
                    <a:pt x="2039" y="1063"/>
                    <a:pt x="2039" y="1058"/>
                    <a:pt x="2044" y="1058"/>
                  </a:cubicBezTo>
                  <a:cubicBezTo>
                    <a:pt x="2061" y="1058"/>
                    <a:pt x="2072" y="1058"/>
                    <a:pt x="2089" y="1063"/>
                  </a:cubicBezTo>
                  <a:cubicBezTo>
                    <a:pt x="2100" y="1069"/>
                    <a:pt x="2100" y="1086"/>
                    <a:pt x="2100" y="1097"/>
                  </a:cubicBezTo>
                  <a:cubicBezTo>
                    <a:pt x="2100" y="1169"/>
                    <a:pt x="2100" y="1169"/>
                    <a:pt x="2100" y="1169"/>
                  </a:cubicBezTo>
                  <a:cubicBezTo>
                    <a:pt x="2100" y="1174"/>
                    <a:pt x="2100" y="1174"/>
                    <a:pt x="2100" y="1180"/>
                  </a:cubicBezTo>
                  <a:cubicBezTo>
                    <a:pt x="2105" y="1196"/>
                    <a:pt x="2105" y="1202"/>
                    <a:pt x="2105" y="1219"/>
                  </a:cubicBezTo>
                  <a:cubicBezTo>
                    <a:pt x="2111" y="1235"/>
                    <a:pt x="2116" y="1263"/>
                    <a:pt x="2133" y="1263"/>
                  </a:cubicBezTo>
                  <a:lnTo>
                    <a:pt x="2133" y="1263"/>
                  </a:lnTo>
                  <a:cubicBezTo>
                    <a:pt x="2133" y="1285"/>
                    <a:pt x="2139" y="1302"/>
                    <a:pt x="2133" y="1324"/>
                  </a:cubicBezTo>
                  <a:cubicBezTo>
                    <a:pt x="2128" y="1346"/>
                    <a:pt x="2111" y="1363"/>
                    <a:pt x="2111" y="1390"/>
                  </a:cubicBezTo>
                  <a:cubicBezTo>
                    <a:pt x="2111" y="1424"/>
                    <a:pt x="2111" y="1446"/>
                    <a:pt x="2128" y="1479"/>
                  </a:cubicBezTo>
                  <a:cubicBezTo>
                    <a:pt x="2128" y="1490"/>
                    <a:pt x="2133" y="1496"/>
                    <a:pt x="2139" y="1507"/>
                  </a:cubicBezTo>
                  <a:cubicBezTo>
                    <a:pt x="2150" y="1534"/>
                    <a:pt x="2150" y="1551"/>
                    <a:pt x="2161" y="1579"/>
                  </a:cubicBezTo>
                  <a:cubicBezTo>
                    <a:pt x="2172" y="1612"/>
                    <a:pt x="2189" y="1629"/>
                    <a:pt x="2194" y="1667"/>
                  </a:cubicBezTo>
                  <a:cubicBezTo>
                    <a:pt x="2161" y="1662"/>
                    <a:pt x="2144" y="1662"/>
                    <a:pt x="2111" y="1662"/>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9" name="Freeform 99">
              <a:extLst>
                <a:ext uri="{FF2B5EF4-FFF2-40B4-BE49-F238E27FC236}">
                  <a16:creationId xmlns:a16="http://schemas.microsoft.com/office/drawing/2014/main" id="{2ADA4643-5677-42B9-9781-E1D36B952D37}"/>
                </a:ext>
              </a:extLst>
            </p:cNvPr>
            <p:cNvSpPr>
              <a:spLocks noChangeArrowheads="1"/>
            </p:cNvSpPr>
            <p:nvPr/>
          </p:nvSpPr>
          <p:spPr bwMode="auto">
            <a:xfrm>
              <a:off x="21213968" y="3101976"/>
              <a:ext cx="801636" cy="739775"/>
            </a:xfrm>
            <a:custGeom>
              <a:avLst/>
              <a:gdLst>
                <a:gd name="T0" fmla="*/ 2161 w 2229"/>
                <a:gd name="T1" fmla="*/ 1159 h 2057"/>
                <a:gd name="T2" fmla="*/ 2189 w 2229"/>
                <a:gd name="T3" fmla="*/ 1153 h 2057"/>
                <a:gd name="T4" fmla="*/ 1679 w 2229"/>
                <a:gd name="T5" fmla="*/ 111 h 2057"/>
                <a:gd name="T6" fmla="*/ 1768 w 2229"/>
                <a:gd name="T7" fmla="*/ 244 h 2057"/>
                <a:gd name="T8" fmla="*/ 1857 w 2229"/>
                <a:gd name="T9" fmla="*/ 72 h 2057"/>
                <a:gd name="T10" fmla="*/ 1408 w 2229"/>
                <a:gd name="T11" fmla="*/ 1685 h 2057"/>
                <a:gd name="T12" fmla="*/ 1330 w 2229"/>
                <a:gd name="T13" fmla="*/ 1835 h 2057"/>
                <a:gd name="T14" fmla="*/ 1535 w 2229"/>
                <a:gd name="T15" fmla="*/ 1835 h 2057"/>
                <a:gd name="T16" fmla="*/ 1580 w 2229"/>
                <a:gd name="T17" fmla="*/ 1768 h 2057"/>
                <a:gd name="T18" fmla="*/ 1408 w 2229"/>
                <a:gd name="T19" fmla="*/ 1685 h 2057"/>
                <a:gd name="T20" fmla="*/ 1424 w 2229"/>
                <a:gd name="T21" fmla="*/ 1657 h 2057"/>
                <a:gd name="T22" fmla="*/ 1363 w 2229"/>
                <a:gd name="T23" fmla="*/ 1613 h 2057"/>
                <a:gd name="T24" fmla="*/ 1264 w 2229"/>
                <a:gd name="T25" fmla="*/ 1319 h 2057"/>
                <a:gd name="T26" fmla="*/ 1363 w 2229"/>
                <a:gd name="T27" fmla="*/ 1458 h 2057"/>
                <a:gd name="T28" fmla="*/ 1513 w 2229"/>
                <a:gd name="T29" fmla="*/ 1436 h 2057"/>
                <a:gd name="T30" fmla="*/ 1391 w 2229"/>
                <a:gd name="T31" fmla="*/ 1369 h 2057"/>
                <a:gd name="T32" fmla="*/ 1369 w 2229"/>
                <a:gd name="T33" fmla="*/ 1242 h 2057"/>
                <a:gd name="T34" fmla="*/ 1203 w 2229"/>
                <a:gd name="T35" fmla="*/ 1430 h 2057"/>
                <a:gd name="T36" fmla="*/ 1242 w 2229"/>
                <a:gd name="T37" fmla="*/ 1375 h 2057"/>
                <a:gd name="T38" fmla="*/ 1203 w 2229"/>
                <a:gd name="T39" fmla="*/ 1430 h 2057"/>
                <a:gd name="T40" fmla="*/ 1319 w 2229"/>
                <a:gd name="T41" fmla="*/ 1103 h 2057"/>
                <a:gd name="T42" fmla="*/ 1181 w 2229"/>
                <a:gd name="T43" fmla="*/ 1225 h 2057"/>
                <a:gd name="T44" fmla="*/ 1247 w 2229"/>
                <a:gd name="T45" fmla="*/ 1303 h 2057"/>
                <a:gd name="T46" fmla="*/ 1219 w 2229"/>
                <a:gd name="T47" fmla="*/ 1214 h 2057"/>
                <a:gd name="T48" fmla="*/ 1513 w 2229"/>
                <a:gd name="T49" fmla="*/ 1303 h 2057"/>
                <a:gd name="T50" fmla="*/ 1408 w 2229"/>
                <a:gd name="T51" fmla="*/ 1053 h 2057"/>
                <a:gd name="T52" fmla="*/ 1375 w 2229"/>
                <a:gd name="T53" fmla="*/ 876 h 2057"/>
                <a:gd name="T54" fmla="*/ 1358 w 2229"/>
                <a:gd name="T55" fmla="*/ 721 h 2057"/>
                <a:gd name="T56" fmla="*/ 1308 w 2229"/>
                <a:gd name="T57" fmla="*/ 610 h 2057"/>
                <a:gd name="T58" fmla="*/ 1380 w 2229"/>
                <a:gd name="T59" fmla="*/ 394 h 2057"/>
                <a:gd name="T60" fmla="*/ 1574 w 2229"/>
                <a:gd name="T61" fmla="*/ 178 h 2057"/>
                <a:gd name="T62" fmla="*/ 1508 w 2229"/>
                <a:gd name="T63" fmla="*/ 289 h 2057"/>
                <a:gd name="T64" fmla="*/ 1552 w 2229"/>
                <a:gd name="T65" fmla="*/ 560 h 2057"/>
                <a:gd name="T66" fmla="*/ 1430 w 2229"/>
                <a:gd name="T67" fmla="*/ 732 h 2057"/>
                <a:gd name="T68" fmla="*/ 1524 w 2229"/>
                <a:gd name="T69" fmla="*/ 743 h 2057"/>
                <a:gd name="T70" fmla="*/ 1629 w 2229"/>
                <a:gd name="T71" fmla="*/ 555 h 2057"/>
                <a:gd name="T72" fmla="*/ 1857 w 2229"/>
                <a:gd name="T73" fmla="*/ 460 h 2057"/>
                <a:gd name="T74" fmla="*/ 1812 w 2229"/>
                <a:gd name="T75" fmla="*/ 682 h 2057"/>
                <a:gd name="T76" fmla="*/ 1657 w 2229"/>
                <a:gd name="T77" fmla="*/ 776 h 2057"/>
                <a:gd name="T78" fmla="*/ 1812 w 2229"/>
                <a:gd name="T79" fmla="*/ 870 h 2057"/>
                <a:gd name="T80" fmla="*/ 1762 w 2229"/>
                <a:gd name="T81" fmla="*/ 954 h 2057"/>
                <a:gd name="T82" fmla="*/ 1563 w 2229"/>
                <a:gd name="T83" fmla="*/ 921 h 2057"/>
                <a:gd name="T84" fmla="*/ 1552 w 2229"/>
                <a:gd name="T85" fmla="*/ 1197 h 2057"/>
                <a:gd name="T86" fmla="*/ 1679 w 2229"/>
                <a:gd name="T87" fmla="*/ 1436 h 2057"/>
                <a:gd name="T88" fmla="*/ 1641 w 2229"/>
                <a:gd name="T89" fmla="*/ 1447 h 2057"/>
                <a:gd name="T90" fmla="*/ 1607 w 2229"/>
                <a:gd name="T91" fmla="*/ 133 h 2057"/>
                <a:gd name="T92" fmla="*/ 1447 w 2229"/>
                <a:gd name="T93" fmla="*/ 178 h 2057"/>
                <a:gd name="T94" fmla="*/ 1480 w 2229"/>
                <a:gd name="T95" fmla="*/ 167 h 2057"/>
                <a:gd name="T96" fmla="*/ 11 w 2229"/>
                <a:gd name="T97" fmla="*/ 1874 h 2057"/>
                <a:gd name="T98" fmla="*/ 150 w 2229"/>
                <a:gd name="T99" fmla="*/ 1818 h 2057"/>
                <a:gd name="T100" fmla="*/ 360 w 2229"/>
                <a:gd name="T101" fmla="*/ 1846 h 2057"/>
                <a:gd name="T102" fmla="*/ 410 w 2229"/>
                <a:gd name="T103" fmla="*/ 1851 h 2057"/>
                <a:gd name="T104" fmla="*/ 272 w 2229"/>
                <a:gd name="T105" fmla="*/ 1946 h 2057"/>
                <a:gd name="T106" fmla="*/ 0 w 2229"/>
                <a:gd name="T107" fmla="*/ 1890 h 2057"/>
                <a:gd name="T108" fmla="*/ 565 w 2229"/>
                <a:gd name="T109" fmla="*/ 1885 h 2057"/>
                <a:gd name="T110" fmla="*/ 687 w 2229"/>
                <a:gd name="T111" fmla="*/ 1929 h 2057"/>
                <a:gd name="T112" fmla="*/ 477 w 2229"/>
                <a:gd name="T113" fmla="*/ 1940 h 2057"/>
                <a:gd name="T114" fmla="*/ 654 w 2229"/>
                <a:gd name="T115" fmla="*/ 2023 h 2057"/>
                <a:gd name="T116" fmla="*/ 710 w 2229"/>
                <a:gd name="T117" fmla="*/ 1990 h 20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29" h="2057">
                  <a:moveTo>
                    <a:pt x="2134" y="1103"/>
                  </a:moveTo>
                  <a:lnTo>
                    <a:pt x="2134" y="1103"/>
                  </a:lnTo>
                  <a:lnTo>
                    <a:pt x="2134" y="1109"/>
                  </a:lnTo>
                  <a:cubicBezTo>
                    <a:pt x="2134" y="1131"/>
                    <a:pt x="2150" y="1142"/>
                    <a:pt x="2161" y="1159"/>
                  </a:cubicBezTo>
                  <a:cubicBezTo>
                    <a:pt x="2178" y="1181"/>
                    <a:pt x="2189" y="1203"/>
                    <a:pt x="2217" y="1203"/>
                  </a:cubicBezTo>
                  <a:cubicBezTo>
                    <a:pt x="2228" y="1203"/>
                    <a:pt x="2228" y="1203"/>
                    <a:pt x="2228" y="1203"/>
                  </a:cubicBezTo>
                  <a:cubicBezTo>
                    <a:pt x="2228" y="1186"/>
                    <a:pt x="2228" y="1186"/>
                    <a:pt x="2228" y="1186"/>
                  </a:cubicBezTo>
                  <a:cubicBezTo>
                    <a:pt x="2228" y="1164"/>
                    <a:pt x="2206" y="1164"/>
                    <a:pt x="2189" y="1153"/>
                  </a:cubicBezTo>
                  <a:cubicBezTo>
                    <a:pt x="2167" y="1136"/>
                    <a:pt x="2161" y="1114"/>
                    <a:pt x="2134" y="1103"/>
                  </a:cubicBezTo>
                  <a:close/>
                  <a:moveTo>
                    <a:pt x="1724" y="45"/>
                  </a:moveTo>
                  <a:lnTo>
                    <a:pt x="1724" y="45"/>
                  </a:lnTo>
                  <a:cubicBezTo>
                    <a:pt x="1702" y="67"/>
                    <a:pt x="1690" y="78"/>
                    <a:pt x="1679" y="111"/>
                  </a:cubicBezTo>
                  <a:cubicBezTo>
                    <a:pt x="1663" y="172"/>
                    <a:pt x="1668" y="117"/>
                    <a:pt x="1668" y="161"/>
                  </a:cubicBezTo>
                  <a:cubicBezTo>
                    <a:pt x="1668" y="200"/>
                    <a:pt x="1668" y="200"/>
                    <a:pt x="1668" y="200"/>
                  </a:cubicBezTo>
                  <a:cubicBezTo>
                    <a:pt x="1668" y="283"/>
                    <a:pt x="1696" y="233"/>
                    <a:pt x="1724" y="233"/>
                  </a:cubicBezTo>
                  <a:cubicBezTo>
                    <a:pt x="1740" y="233"/>
                    <a:pt x="1751" y="244"/>
                    <a:pt x="1768" y="244"/>
                  </a:cubicBezTo>
                  <a:cubicBezTo>
                    <a:pt x="1790" y="244"/>
                    <a:pt x="1790" y="222"/>
                    <a:pt x="1801" y="205"/>
                  </a:cubicBezTo>
                  <a:cubicBezTo>
                    <a:pt x="1812" y="189"/>
                    <a:pt x="1823" y="178"/>
                    <a:pt x="1829" y="161"/>
                  </a:cubicBezTo>
                  <a:cubicBezTo>
                    <a:pt x="1835" y="145"/>
                    <a:pt x="1835" y="128"/>
                    <a:pt x="1840" y="117"/>
                  </a:cubicBezTo>
                  <a:cubicBezTo>
                    <a:pt x="1846" y="100"/>
                    <a:pt x="1857" y="89"/>
                    <a:pt x="1857" y="72"/>
                  </a:cubicBezTo>
                  <a:cubicBezTo>
                    <a:pt x="1857" y="61"/>
                    <a:pt x="1851" y="56"/>
                    <a:pt x="1840" y="50"/>
                  </a:cubicBezTo>
                  <a:cubicBezTo>
                    <a:pt x="1779" y="6"/>
                    <a:pt x="1768" y="0"/>
                    <a:pt x="1724" y="45"/>
                  </a:cubicBezTo>
                  <a:close/>
                  <a:moveTo>
                    <a:pt x="1408" y="1685"/>
                  </a:moveTo>
                  <a:lnTo>
                    <a:pt x="1408" y="1685"/>
                  </a:lnTo>
                  <a:cubicBezTo>
                    <a:pt x="1397" y="1691"/>
                    <a:pt x="1391" y="1702"/>
                    <a:pt x="1380" y="1707"/>
                  </a:cubicBezTo>
                  <a:cubicBezTo>
                    <a:pt x="1363" y="1718"/>
                    <a:pt x="1347" y="1724"/>
                    <a:pt x="1319" y="1724"/>
                  </a:cubicBezTo>
                  <a:cubicBezTo>
                    <a:pt x="1308" y="1757"/>
                    <a:pt x="1297" y="1774"/>
                    <a:pt x="1297" y="1813"/>
                  </a:cubicBezTo>
                  <a:cubicBezTo>
                    <a:pt x="1297" y="1829"/>
                    <a:pt x="1314" y="1829"/>
                    <a:pt x="1330" y="1835"/>
                  </a:cubicBezTo>
                  <a:cubicBezTo>
                    <a:pt x="1347" y="1846"/>
                    <a:pt x="1352" y="1868"/>
                    <a:pt x="1375" y="1868"/>
                  </a:cubicBezTo>
                  <a:cubicBezTo>
                    <a:pt x="1413" y="1868"/>
                    <a:pt x="1430" y="1835"/>
                    <a:pt x="1469" y="1835"/>
                  </a:cubicBezTo>
                  <a:cubicBezTo>
                    <a:pt x="1502" y="1835"/>
                    <a:pt x="1502" y="1835"/>
                    <a:pt x="1502" y="1835"/>
                  </a:cubicBezTo>
                  <a:cubicBezTo>
                    <a:pt x="1519" y="1835"/>
                    <a:pt x="1524" y="1835"/>
                    <a:pt x="1535" y="1835"/>
                  </a:cubicBezTo>
                  <a:cubicBezTo>
                    <a:pt x="1569" y="1835"/>
                    <a:pt x="1580" y="1851"/>
                    <a:pt x="1607" y="1851"/>
                  </a:cubicBezTo>
                  <a:cubicBezTo>
                    <a:pt x="1635" y="1851"/>
                    <a:pt x="1635" y="1851"/>
                    <a:pt x="1635" y="1851"/>
                  </a:cubicBezTo>
                  <a:cubicBezTo>
                    <a:pt x="1635" y="1829"/>
                    <a:pt x="1635" y="1829"/>
                    <a:pt x="1635" y="1829"/>
                  </a:cubicBezTo>
                  <a:cubicBezTo>
                    <a:pt x="1635" y="1796"/>
                    <a:pt x="1613" y="1779"/>
                    <a:pt x="1580" y="1768"/>
                  </a:cubicBezTo>
                  <a:cubicBezTo>
                    <a:pt x="1563" y="1763"/>
                    <a:pt x="1557" y="1741"/>
                    <a:pt x="1535" y="1735"/>
                  </a:cubicBezTo>
                  <a:cubicBezTo>
                    <a:pt x="1519" y="1729"/>
                    <a:pt x="1508" y="1729"/>
                    <a:pt x="1485" y="1724"/>
                  </a:cubicBezTo>
                  <a:cubicBezTo>
                    <a:pt x="1469" y="1718"/>
                    <a:pt x="1463" y="1696"/>
                    <a:pt x="1447" y="1691"/>
                  </a:cubicBezTo>
                  <a:cubicBezTo>
                    <a:pt x="1408" y="1685"/>
                    <a:pt x="1408" y="1685"/>
                    <a:pt x="1408" y="1685"/>
                  </a:cubicBezTo>
                  <a:close/>
                  <a:moveTo>
                    <a:pt x="1363" y="1613"/>
                  </a:moveTo>
                  <a:lnTo>
                    <a:pt x="1363" y="1613"/>
                  </a:lnTo>
                  <a:cubicBezTo>
                    <a:pt x="1352" y="1613"/>
                    <a:pt x="1352" y="1630"/>
                    <a:pt x="1347" y="1641"/>
                  </a:cubicBezTo>
                  <a:cubicBezTo>
                    <a:pt x="1375" y="1652"/>
                    <a:pt x="1391" y="1652"/>
                    <a:pt x="1424" y="1657"/>
                  </a:cubicBezTo>
                  <a:cubicBezTo>
                    <a:pt x="1430" y="1646"/>
                    <a:pt x="1430" y="1646"/>
                    <a:pt x="1430" y="1646"/>
                  </a:cubicBezTo>
                  <a:cubicBezTo>
                    <a:pt x="1430" y="1641"/>
                    <a:pt x="1430" y="1641"/>
                    <a:pt x="1430" y="1641"/>
                  </a:cubicBezTo>
                  <a:cubicBezTo>
                    <a:pt x="1413" y="1641"/>
                    <a:pt x="1402" y="1641"/>
                    <a:pt x="1391" y="1630"/>
                  </a:cubicBezTo>
                  <a:cubicBezTo>
                    <a:pt x="1380" y="1624"/>
                    <a:pt x="1375" y="1613"/>
                    <a:pt x="1363" y="1613"/>
                  </a:cubicBezTo>
                  <a:close/>
                  <a:moveTo>
                    <a:pt x="1303" y="1253"/>
                  </a:moveTo>
                  <a:lnTo>
                    <a:pt x="1303" y="1253"/>
                  </a:lnTo>
                  <a:cubicBezTo>
                    <a:pt x="1286" y="1253"/>
                    <a:pt x="1275" y="1275"/>
                    <a:pt x="1275" y="1292"/>
                  </a:cubicBezTo>
                  <a:cubicBezTo>
                    <a:pt x="1269" y="1303"/>
                    <a:pt x="1264" y="1308"/>
                    <a:pt x="1264" y="1319"/>
                  </a:cubicBezTo>
                  <a:cubicBezTo>
                    <a:pt x="1264" y="1353"/>
                    <a:pt x="1291" y="1358"/>
                    <a:pt x="1319" y="1380"/>
                  </a:cubicBezTo>
                  <a:cubicBezTo>
                    <a:pt x="1325" y="1386"/>
                    <a:pt x="1336" y="1386"/>
                    <a:pt x="1336" y="1397"/>
                  </a:cubicBezTo>
                  <a:cubicBezTo>
                    <a:pt x="1336" y="1408"/>
                    <a:pt x="1330" y="1414"/>
                    <a:pt x="1330" y="1430"/>
                  </a:cubicBezTo>
                  <a:cubicBezTo>
                    <a:pt x="1330" y="1447"/>
                    <a:pt x="1347" y="1458"/>
                    <a:pt x="1363" y="1458"/>
                  </a:cubicBezTo>
                  <a:cubicBezTo>
                    <a:pt x="1380" y="1458"/>
                    <a:pt x="1386" y="1447"/>
                    <a:pt x="1402" y="1447"/>
                  </a:cubicBezTo>
                  <a:cubicBezTo>
                    <a:pt x="1413" y="1447"/>
                    <a:pt x="1413" y="1458"/>
                    <a:pt x="1419" y="1463"/>
                  </a:cubicBezTo>
                  <a:cubicBezTo>
                    <a:pt x="1430" y="1474"/>
                    <a:pt x="1441" y="1491"/>
                    <a:pt x="1463" y="1491"/>
                  </a:cubicBezTo>
                  <a:cubicBezTo>
                    <a:pt x="1491" y="1491"/>
                    <a:pt x="1513" y="1463"/>
                    <a:pt x="1513" y="1436"/>
                  </a:cubicBezTo>
                  <a:cubicBezTo>
                    <a:pt x="1513" y="1430"/>
                    <a:pt x="1502" y="1425"/>
                    <a:pt x="1496" y="1425"/>
                  </a:cubicBezTo>
                  <a:cubicBezTo>
                    <a:pt x="1485" y="1419"/>
                    <a:pt x="1480" y="1414"/>
                    <a:pt x="1469" y="1408"/>
                  </a:cubicBezTo>
                  <a:cubicBezTo>
                    <a:pt x="1452" y="1408"/>
                    <a:pt x="1436" y="1419"/>
                    <a:pt x="1419" y="1414"/>
                  </a:cubicBezTo>
                  <a:cubicBezTo>
                    <a:pt x="1402" y="1402"/>
                    <a:pt x="1397" y="1386"/>
                    <a:pt x="1391" y="1369"/>
                  </a:cubicBezTo>
                  <a:cubicBezTo>
                    <a:pt x="1402" y="1364"/>
                    <a:pt x="1408" y="1353"/>
                    <a:pt x="1413" y="1336"/>
                  </a:cubicBezTo>
                  <a:cubicBezTo>
                    <a:pt x="1413" y="1330"/>
                    <a:pt x="1424" y="1325"/>
                    <a:pt x="1424" y="1314"/>
                  </a:cubicBezTo>
                  <a:cubicBezTo>
                    <a:pt x="1424" y="1297"/>
                    <a:pt x="1408" y="1297"/>
                    <a:pt x="1397" y="1286"/>
                  </a:cubicBezTo>
                  <a:cubicBezTo>
                    <a:pt x="1386" y="1269"/>
                    <a:pt x="1380" y="1253"/>
                    <a:pt x="1369" y="1242"/>
                  </a:cubicBezTo>
                  <a:cubicBezTo>
                    <a:pt x="1358" y="1258"/>
                    <a:pt x="1352" y="1269"/>
                    <a:pt x="1341" y="1281"/>
                  </a:cubicBezTo>
                  <a:cubicBezTo>
                    <a:pt x="1336" y="1281"/>
                    <a:pt x="1336" y="1292"/>
                    <a:pt x="1325" y="1292"/>
                  </a:cubicBezTo>
                  <a:cubicBezTo>
                    <a:pt x="1314" y="1292"/>
                    <a:pt x="1314" y="1264"/>
                    <a:pt x="1303" y="1253"/>
                  </a:cubicBezTo>
                  <a:close/>
                  <a:moveTo>
                    <a:pt x="1203" y="1430"/>
                  </a:moveTo>
                  <a:lnTo>
                    <a:pt x="1203" y="1430"/>
                  </a:lnTo>
                  <a:cubicBezTo>
                    <a:pt x="1203" y="1419"/>
                    <a:pt x="1208" y="1414"/>
                    <a:pt x="1214" y="1408"/>
                  </a:cubicBezTo>
                  <a:cubicBezTo>
                    <a:pt x="1219" y="1391"/>
                    <a:pt x="1219" y="1369"/>
                    <a:pt x="1230" y="1369"/>
                  </a:cubicBezTo>
                  <a:cubicBezTo>
                    <a:pt x="1236" y="1369"/>
                    <a:pt x="1242" y="1375"/>
                    <a:pt x="1242" y="1375"/>
                  </a:cubicBezTo>
                  <a:cubicBezTo>
                    <a:pt x="1242" y="1402"/>
                    <a:pt x="1264" y="1414"/>
                    <a:pt x="1264" y="1447"/>
                  </a:cubicBezTo>
                  <a:cubicBezTo>
                    <a:pt x="1264" y="1452"/>
                    <a:pt x="1258" y="1452"/>
                    <a:pt x="1258" y="1458"/>
                  </a:cubicBezTo>
                  <a:cubicBezTo>
                    <a:pt x="1253" y="1452"/>
                    <a:pt x="1247" y="1447"/>
                    <a:pt x="1236" y="1447"/>
                  </a:cubicBezTo>
                  <a:cubicBezTo>
                    <a:pt x="1225" y="1447"/>
                    <a:pt x="1203" y="1447"/>
                    <a:pt x="1203" y="1430"/>
                  </a:cubicBezTo>
                  <a:close/>
                  <a:moveTo>
                    <a:pt x="1341" y="1081"/>
                  </a:moveTo>
                  <a:lnTo>
                    <a:pt x="1341" y="1081"/>
                  </a:lnTo>
                  <a:cubicBezTo>
                    <a:pt x="1336" y="1081"/>
                    <a:pt x="1336" y="1081"/>
                    <a:pt x="1330" y="1081"/>
                  </a:cubicBezTo>
                  <a:cubicBezTo>
                    <a:pt x="1319" y="1081"/>
                    <a:pt x="1319" y="1092"/>
                    <a:pt x="1319" y="1103"/>
                  </a:cubicBezTo>
                  <a:cubicBezTo>
                    <a:pt x="1319" y="1120"/>
                    <a:pt x="1325" y="1131"/>
                    <a:pt x="1336" y="1136"/>
                  </a:cubicBezTo>
                  <a:cubicBezTo>
                    <a:pt x="1341" y="1120"/>
                    <a:pt x="1341" y="1103"/>
                    <a:pt x="1341" y="1081"/>
                  </a:cubicBezTo>
                  <a:close/>
                  <a:moveTo>
                    <a:pt x="1181" y="1225"/>
                  </a:moveTo>
                  <a:lnTo>
                    <a:pt x="1181" y="1225"/>
                  </a:lnTo>
                  <a:cubicBezTo>
                    <a:pt x="1181" y="1319"/>
                    <a:pt x="1181" y="1319"/>
                    <a:pt x="1181" y="1319"/>
                  </a:cubicBezTo>
                  <a:cubicBezTo>
                    <a:pt x="1181" y="1330"/>
                    <a:pt x="1186" y="1347"/>
                    <a:pt x="1197" y="1347"/>
                  </a:cubicBezTo>
                  <a:cubicBezTo>
                    <a:pt x="1214" y="1347"/>
                    <a:pt x="1225" y="1336"/>
                    <a:pt x="1247" y="1336"/>
                  </a:cubicBezTo>
                  <a:cubicBezTo>
                    <a:pt x="1247" y="1303"/>
                    <a:pt x="1247" y="1303"/>
                    <a:pt x="1247" y="1303"/>
                  </a:cubicBezTo>
                  <a:cubicBezTo>
                    <a:pt x="1242" y="1292"/>
                    <a:pt x="1242" y="1292"/>
                    <a:pt x="1242" y="1292"/>
                  </a:cubicBezTo>
                  <a:cubicBezTo>
                    <a:pt x="1247" y="1275"/>
                    <a:pt x="1247" y="1264"/>
                    <a:pt x="1247" y="1253"/>
                  </a:cubicBezTo>
                  <a:cubicBezTo>
                    <a:pt x="1247" y="1247"/>
                    <a:pt x="1247" y="1242"/>
                    <a:pt x="1253" y="1236"/>
                  </a:cubicBezTo>
                  <a:cubicBezTo>
                    <a:pt x="1236" y="1236"/>
                    <a:pt x="1236" y="1220"/>
                    <a:pt x="1219" y="1214"/>
                  </a:cubicBezTo>
                  <a:cubicBezTo>
                    <a:pt x="1203" y="1214"/>
                    <a:pt x="1197" y="1225"/>
                    <a:pt x="1181" y="1225"/>
                  </a:cubicBezTo>
                  <a:close/>
                  <a:moveTo>
                    <a:pt x="1607" y="1430"/>
                  </a:moveTo>
                  <a:lnTo>
                    <a:pt x="1607" y="1430"/>
                  </a:lnTo>
                  <a:cubicBezTo>
                    <a:pt x="1546" y="1414"/>
                    <a:pt x="1552" y="1353"/>
                    <a:pt x="1513" y="1303"/>
                  </a:cubicBezTo>
                  <a:cubicBezTo>
                    <a:pt x="1491" y="1275"/>
                    <a:pt x="1485" y="1253"/>
                    <a:pt x="1458" y="1236"/>
                  </a:cubicBezTo>
                  <a:cubicBezTo>
                    <a:pt x="1447" y="1225"/>
                    <a:pt x="1430" y="1231"/>
                    <a:pt x="1424" y="1220"/>
                  </a:cubicBezTo>
                  <a:cubicBezTo>
                    <a:pt x="1413" y="1209"/>
                    <a:pt x="1419" y="1197"/>
                    <a:pt x="1419" y="1181"/>
                  </a:cubicBezTo>
                  <a:cubicBezTo>
                    <a:pt x="1419" y="1131"/>
                    <a:pt x="1408" y="1103"/>
                    <a:pt x="1408" y="1053"/>
                  </a:cubicBezTo>
                  <a:cubicBezTo>
                    <a:pt x="1408" y="1031"/>
                    <a:pt x="1413" y="1020"/>
                    <a:pt x="1413" y="998"/>
                  </a:cubicBezTo>
                  <a:cubicBezTo>
                    <a:pt x="1413" y="970"/>
                    <a:pt x="1424" y="948"/>
                    <a:pt x="1402" y="931"/>
                  </a:cubicBezTo>
                  <a:cubicBezTo>
                    <a:pt x="1391" y="921"/>
                    <a:pt x="1375" y="926"/>
                    <a:pt x="1375" y="909"/>
                  </a:cubicBezTo>
                  <a:cubicBezTo>
                    <a:pt x="1375" y="876"/>
                    <a:pt x="1375" y="876"/>
                    <a:pt x="1375" y="876"/>
                  </a:cubicBezTo>
                  <a:cubicBezTo>
                    <a:pt x="1369" y="848"/>
                    <a:pt x="1369" y="848"/>
                    <a:pt x="1369" y="848"/>
                  </a:cubicBezTo>
                  <a:cubicBezTo>
                    <a:pt x="1369" y="832"/>
                    <a:pt x="1369" y="821"/>
                    <a:pt x="1375" y="804"/>
                  </a:cubicBezTo>
                  <a:cubicBezTo>
                    <a:pt x="1380" y="793"/>
                    <a:pt x="1391" y="788"/>
                    <a:pt x="1391" y="771"/>
                  </a:cubicBezTo>
                  <a:cubicBezTo>
                    <a:pt x="1391" y="737"/>
                    <a:pt x="1358" y="749"/>
                    <a:pt x="1358" y="721"/>
                  </a:cubicBezTo>
                  <a:cubicBezTo>
                    <a:pt x="1358" y="665"/>
                    <a:pt x="1347" y="671"/>
                    <a:pt x="1319" y="671"/>
                  </a:cubicBezTo>
                  <a:cubicBezTo>
                    <a:pt x="1303" y="671"/>
                    <a:pt x="1303" y="660"/>
                    <a:pt x="1303" y="649"/>
                  </a:cubicBezTo>
                  <a:cubicBezTo>
                    <a:pt x="1303" y="638"/>
                    <a:pt x="1308" y="632"/>
                    <a:pt x="1314" y="627"/>
                  </a:cubicBezTo>
                  <a:cubicBezTo>
                    <a:pt x="1308" y="610"/>
                    <a:pt x="1308" y="610"/>
                    <a:pt x="1308" y="610"/>
                  </a:cubicBezTo>
                  <a:cubicBezTo>
                    <a:pt x="1319" y="577"/>
                    <a:pt x="1330" y="560"/>
                    <a:pt x="1341" y="527"/>
                  </a:cubicBezTo>
                  <a:cubicBezTo>
                    <a:pt x="1347" y="505"/>
                    <a:pt x="1363" y="499"/>
                    <a:pt x="1363" y="477"/>
                  </a:cubicBezTo>
                  <a:cubicBezTo>
                    <a:pt x="1363" y="471"/>
                    <a:pt x="1358" y="466"/>
                    <a:pt x="1358" y="460"/>
                  </a:cubicBezTo>
                  <a:cubicBezTo>
                    <a:pt x="1358" y="433"/>
                    <a:pt x="1375" y="416"/>
                    <a:pt x="1380" y="394"/>
                  </a:cubicBezTo>
                  <a:cubicBezTo>
                    <a:pt x="1391" y="350"/>
                    <a:pt x="1402" y="327"/>
                    <a:pt x="1430" y="300"/>
                  </a:cubicBezTo>
                  <a:cubicBezTo>
                    <a:pt x="1458" y="272"/>
                    <a:pt x="1474" y="261"/>
                    <a:pt x="1496" y="233"/>
                  </a:cubicBezTo>
                  <a:cubicBezTo>
                    <a:pt x="1513" y="211"/>
                    <a:pt x="1513" y="194"/>
                    <a:pt x="1530" y="183"/>
                  </a:cubicBezTo>
                  <a:cubicBezTo>
                    <a:pt x="1546" y="178"/>
                    <a:pt x="1557" y="178"/>
                    <a:pt x="1574" y="178"/>
                  </a:cubicBezTo>
                  <a:cubicBezTo>
                    <a:pt x="1574" y="183"/>
                    <a:pt x="1580" y="189"/>
                    <a:pt x="1580" y="194"/>
                  </a:cubicBezTo>
                  <a:cubicBezTo>
                    <a:pt x="1580" y="217"/>
                    <a:pt x="1569" y="228"/>
                    <a:pt x="1552" y="244"/>
                  </a:cubicBezTo>
                  <a:cubicBezTo>
                    <a:pt x="1541" y="256"/>
                    <a:pt x="1541" y="266"/>
                    <a:pt x="1530" y="278"/>
                  </a:cubicBezTo>
                  <a:cubicBezTo>
                    <a:pt x="1524" y="289"/>
                    <a:pt x="1513" y="283"/>
                    <a:pt x="1508" y="289"/>
                  </a:cubicBezTo>
                  <a:cubicBezTo>
                    <a:pt x="1496" y="305"/>
                    <a:pt x="1502" y="322"/>
                    <a:pt x="1502" y="344"/>
                  </a:cubicBezTo>
                  <a:cubicBezTo>
                    <a:pt x="1535" y="355"/>
                    <a:pt x="1574" y="366"/>
                    <a:pt x="1574" y="405"/>
                  </a:cubicBezTo>
                  <a:cubicBezTo>
                    <a:pt x="1574" y="449"/>
                    <a:pt x="1574" y="477"/>
                    <a:pt x="1574" y="522"/>
                  </a:cubicBezTo>
                  <a:cubicBezTo>
                    <a:pt x="1574" y="538"/>
                    <a:pt x="1557" y="544"/>
                    <a:pt x="1552" y="560"/>
                  </a:cubicBezTo>
                  <a:cubicBezTo>
                    <a:pt x="1546" y="588"/>
                    <a:pt x="1519" y="604"/>
                    <a:pt x="1519" y="638"/>
                  </a:cubicBezTo>
                  <a:cubicBezTo>
                    <a:pt x="1496" y="638"/>
                    <a:pt x="1480" y="643"/>
                    <a:pt x="1463" y="660"/>
                  </a:cubicBezTo>
                  <a:cubicBezTo>
                    <a:pt x="1436" y="677"/>
                    <a:pt x="1419" y="682"/>
                    <a:pt x="1397" y="704"/>
                  </a:cubicBezTo>
                  <a:cubicBezTo>
                    <a:pt x="1408" y="715"/>
                    <a:pt x="1419" y="721"/>
                    <a:pt x="1430" y="732"/>
                  </a:cubicBezTo>
                  <a:cubicBezTo>
                    <a:pt x="1441" y="743"/>
                    <a:pt x="1441" y="754"/>
                    <a:pt x="1452" y="760"/>
                  </a:cubicBezTo>
                  <a:cubicBezTo>
                    <a:pt x="1463" y="771"/>
                    <a:pt x="1474" y="765"/>
                    <a:pt x="1491" y="765"/>
                  </a:cubicBezTo>
                  <a:cubicBezTo>
                    <a:pt x="1496" y="771"/>
                    <a:pt x="1496" y="771"/>
                    <a:pt x="1502" y="771"/>
                  </a:cubicBezTo>
                  <a:cubicBezTo>
                    <a:pt x="1513" y="771"/>
                    <a:pt x="1519" y="760"/>
                    <a:pt x="1524" y="743"/>
                  </a:cubicBezTo>
                  <a:cubicBezTo>
                    <a:pt x="1546" y="715"/>
                    <a:pt x="1546" y="699"/>
                    <a:pt x="1563" y="665"/>
                  </a:cubicBezTo>
                  <a:cubicBezTo>
                    <a:pt x="1580" y="627"/>
                    <a:pt x="1629" y="638"/>
                    <a:pt x="1641" y="599"/>
                  </a:cubicBezTo>
                  <a:cubicBezTo>
                    <a:pt x="1629" y="593"/>
                    <a:pt x="1613" y="588"/>
                    <a:pt x="1613" y="577"/>
                  </a:cubicBezTo>
                  <a:cubicBezTo>
                    <a:pt x="1613" y="566"/>
                    <a:pt x="1624" y="566"/>
                    <a:pt x="1629" y="555"/>
                  </a:cubicBezTo>
                  <a:cubicBezTo>
                    <a:pt x="1646" y="532"/>
                    <a:pt x="1657" y="522"/>
                    <a:pt x="1679" y="505"/>
                  </a:cubicBezTo>
                  <a:cubicBezTo>
                    <a:pt x="1696" y="499"/>
                    <a:pt x="1702" y="483"/>
                    <a:pt x="1718" y="477"/>
                  </a:cubicBezTo>
                  <a:cubicBezTo>
                    <a:pt x="1762" y="455"/>
                    <a:pt x="1790" y="444"/>
                    <a:pt x="1840" y="444"/>
                  </a:cubicBezTo>
                  <a:cubicBezTo>
                    <a:pt x="1873" y="444"/>
                    <a:pt x="1857" y="438"/>
                    <a:pt x="1857" y="460"/>
                  </a:cubicBezTo>
                  <a:cubicBezTo>
                    <a:pt x="1857" y="494"/>
                    <a:pt x="1873" y="510"/>
                    <a:pt x="1873" y="544"/>
                  </a:cubicBezTo>
                  <a:cubicBezTo>
                    <a:pt x="1873" y="577"/>
                    <a:pt x="1868" y="599"/>
                    <a:pt x="1857" y="632"/>
                  </a:cubicBezTo>
                  <a:cubicBezTo>
                    <a:pt x="1851" y="643"/>
                    <a:pt x="1857" y="660"/>
                    <a:pt x="1846" y="671"/>
                  </a:cubicBezTo>
                  <a:cubicBezTo>
                    <a:pt x="1835" y="677"/>
                    <a:pt x="1823" y="677"/>
                    <a:pt x="1812" y="682"/>
                  </a:cubicBezTo>
                  <a:cubicBezTo>
                    <a:pt x="1790" y="693"/>
                    <a:pt x="1785" y="710"/>
                    <a:pt x="1762" y="715"/>
                  </a:cubicBezTo>
                  <a:cubicBezTo>
                    <a:pt x="1724" y="732"/>
                    <a:pt x="1685" y="726"/>
                    <a:pt x="1679" y="765"/>
                  </a:cubicBezTo>
                  <a:cubicBezTo>
                    <a:pt x="1657" y="765"/>
                    <a:pt x="1657" y="765"/>
                    <a:pt x="1657" y="765"/>
                  </a:cubicBezTo>
                  <a:cubicBezTo>
                    <a:pt x="1657" y="776"/>
                    <a:pt x="1657" y="776"/>
                    <a:pt x="1657" y="776"/>
                  </a:cubicBezTo>
                  <a:cubicBezTo>
                    <a:pt x="1657" y="793"/>
                    <a:pt x="1668" y="804"/>
                    <a:pt x="1674" y="821"/>
                  </a:cubicBezTo>
                  <a:cubicBezTo>
                    <a:pt x="1690" y="821"/>
                    <a:pt x="1702" y="837"/>
                    <a:pt x="1718" y="843"/>
                  </a:cubicBezTo>
                  <a:cubicBezTo>
                    <a:pt x="1735" y="848"/>
                    <a:pt x="1746" y="848"/>
                    <a:pt x="1768" y="848"/>
                  </a:cubicBezTo>
                  <a:cubicBezTo>
                    <a:pt x="1785" y="854"/>
                    <a:pt x="1796" y="865"/>
                    <a:pt x="1812" y="870"/>
                  </a:cubicBezTo>
                  <a:cubicBezTo>
                    <a:pt x="1829" y="882"/>
                    <a:pt x="1846" y="887"/>
                    <a:pt x="1846" y="904"/>
                  </a:cubicBezTo>
                  <a:cubicBezTo>
                    <a:pt x="1846" y="931"/>
                    <a:pt x="1840" y="948"/>
                    <a:pt x="1857" y="970"/>
                  </a:cubicBezTo>
                  <a:cubicBezTo>
                    <a:pt x="1956" y="1070"/>
                    <a:pt x="1873" y="992"/>
                    <a:pt x="1796" y="965"/>
                  </a:cubicBezTo>
                  <a:cubicBezTo>
                    <a:pt x="1779" y="965"/>
                    <a:pt x="1774" y="954"/>
                    <a:pt x="1762" y="954"/>
                  </a:cubicBezTo>
                  <a:cubicBezTo>
                    <a:pt x="1696" y="954"/>
                    <a:pt x="1696" y="954"/>
                    <a:pt x="1696" y="954"/>
                  </a:cubicBezTo>
                  <a:cubicBezTo>
                    <a:pt x="1690" y="954"/>
                    <a:pt x="1685" y="937"/>
                    <a:pt x="1679" y="937"/>
                  </a:cubicBezTo>
                  <a:cubicBezTo>
                    <a:pt x="1646" y="926"/>
                    <a:pt x="1629" y="921"/>
                    <a:pt x="1602" y="921"/>
                  </a:cubicBezTo>
                  <a:cubicBezTo>
                    <a:pt x="1563" y="921"/>
                    <a:pt x="1563" y="921"/>
                    <a:pt x="1563" y="921"/>
                  </a:cubicBezTo>
                  <a:cubicBezTo>
                    <a:pt x="1519" y="921"/>
                    <a:pt x="1530" y="965"/>
                    <a:pt x="1519" y="1015"/>
                  </a:cubicBezTo>
                  <a:cubicBezTo>
                    <a:pt x="1519" y="1037"/>
                    <a:pt x="1513" y="1048"/>
                    <a:pt x="1513" y="1064"/>
                  </a:cubicBezTo>
                  <a:cubicBezTo>
                    <a:pt x="1513" y="1098"/>
                    <a:pt x="1513" y="1120"/>
                    <a:pt x="1524" y="1148"/>
                  </a:cubicBezTo>
                  <a:cubicBezTo>
                    <a:pt x="1535" y="1164"/>
                    <a:pt x="1546" y="1175"/>
                    <a:pt x="1552" y="1197"/>
                  </a:cubicBezTo>
                  <a:cubicBezTo>
                    <a:pt x="1557" y="1214"/>
                    <a:pt x="1557" y="1220"/>
                    <a:pt x="1569" y="1236"/>
                  </a:cubicBezTo>
                  <a:cubicBezTo>
                    <a:pt x="1585" y="1269"/>
                    <a:pt x="1574" y="1292"/>
                    <a:pt x="1596" y="1325"/>
                  </a:cubicBezTo>
                  <a:cubicBezTo>
                    <a:pt x="1607" y="1353"/>
                    <a:pt x="1635" y="1358"/>
                    <a:pt x="1646" y="1386"/>
                  </a:cubicBezTo>
                  <a:cubicBezTo>
                    <a:pt x="1652" y="1408"/>
                    <a:pt x="1663" y="1419"/>
                    <a:pt x="1679" y="1436"/>
                  </a:cubicBezTo>
                  <a:cubicBezTo>
                    <a:pt x="1696" y="1458"/>
                    <a:pt x="1707" y="1474"/>
                    <a:pt x="1729" y="1491"/>
                  </a:cubicBezTo>
                  <a:cubicBezTo>
                    <a:pt x="1751" y="1502"/>
                    <a:pt x="1663" y="1502"/>
                    <a:pt x="1663" y="1469"/>
                  </a:cubicBezTo>
                  <a:cubicBezTo>
                    <a:pt x="1663" y="1469"/>
                    <a:pt x="1668" y="1463"/>
                    <a:pt x="1668" y="1458"/>
                  </a:cubicBezTo>
                  <a:cubicBezTo>
                    <a:pt x="1668" y="1447"/>
                    <a:pt x="1652" y="1452"/>
                    <a:pt x="1641" y="1447"/>
                  </a:cubicBezTo>
                  <a:cubicBezTo>
                    <a:pt x="1629" y="1447"/>
                    <a:pt x="1618" y="1436"/>
                    <a:pt x="1607" y="1430"/>
                  </a:cubicBezTo>
                  <a:close/>
                  <a:moveTo>
                    <a:pt x="1607" y="111"/>
                  </a:moveTo>
                  <a:lnTo>
                    <a:pt x="1607" y="111"/>
                  </a:lnTo>
                  <a:cubicBezTo>
                    <a:pt x="1607" y="133"/>
                    <a:pt x="1607" y="133"/>
                    <a:pt x="1607" y="133"/>
                  </a:cubicBezTo>
                  <a:cubicBezTo>
                    <a:pt x="1607" y="145"/>
                    <a:pt x="1613" y="150"/>
                    <a:pt x="1624" y="156"/>
                  </a:cubicBezTo>
                  <a:cubicBezTo>
                    <a:pt x="1624" y="145"/>
                    <a:pt x="1629" y="133"/>
                    <a:pt x="1629" y="117"/>
                  </a:cubicBezTo>
                  <a:cubicBezTo>
                    <a:pt x="1629" y="106"/>
                    <a:pt x="1613" y="111"/>
                    <a:pt x="1607" y="111"/>
                  </a:cubicBezTo>
                  <a:close/>
                  <a:moveTo>
                    <a:pt x="1447" y="178"/>
                  </a:moveTo>
                  <a:lnTo>
                    <a:pt x="1447" y="178"/>
                  </a:lnTo>
                  <a:cubicBezTo>
                    <a:pt x="1447" y="194"/>
                    <a:pt x="1447" y="194"/>
                    <a:pt x="1447" y="194"/>
                  </a:cubicBezTo>
                  <a:cubicBezTo>
                    <a:pt x="1452" y="194"/>
                    <a:pt x="1452" y="194"/>
                    <a:pt x="1458" y="194"/>
                  </a:cubicBezTo>
                  <a:cubicBezTo>
                    <a:pt x="1469" y="194"/>
                    <a:pt x="1480" y="183"/>
                    <a:pt x="1480" y="167"/>
                  </a:cubicBezTo>
                  <a:cubicBezTo>
                    <a:pt x="1480" y="161"/>
                    <a:pt x="1469" y="156"/>
                    <a:pt x="1458" y="156"/>
                  </a:cubicBezTo>
                  <a:cubicBezTo>
                    <a:pt x="1447" y="161"/>
                    <a:pt x="1447" y="167"/>
                    <a:pt x="1447" y="178"/>
                  </a:cubicBezTo>
                  <a:close/>
                  <a:moveTo>
                    <a:pt x="11" y="1874"/>
                  </a:moveTo>
                  <a:lnTo>
                    <a:pt x="11" y="1874"/>
                  </a:lnTo>
                  <a:cubicBezTo>
                    <a:pt x="17" y="1857"/>
                    <a:pt x="17" y="1851"/>
                    <a:pt x="17" y="1835"/>
                  </a:cubicBezTo>
                  <a:cubicBezTo>
                    <a:pt x="17" y="1818"/>
                    <a:pt x="39" y="1829"/>
                    <a:pt x="56" y="1824"/>
                  </a:cubicBezTo>
                  <a:cubicBezTo>
                    <a:pt x="83" y="1824"/>
                    <a:pt x="94" y="1813"/>
                    <a:pt x="122" y="1813"/>
                  </a:cubicBezTo>
                  <a:cubicBezTo>
                    <a:pt x="133" y="1813"/>
                    <a:pt x="139" y="1818"/>
                    <a:pt x="150" y="1818"/>
                  </a:cubicBezTo>
                  <a:cubicBezTo>
                    <a:pt x="194" y="1829"/>
                    <a:pt x="216" y="1824"/>
                    <a:pt x="255" y="1835"/>
                  </a:cubicBezTo>
                  <a:cubicBezTo>
                    <a:pt x="283" y="1846"/>
                    <a:pt x="294" y="1857"/>
                    <a:pt x="322" y="1868"/>
                  </a:cubicBezTo>
                  <a:cubicBezTo>
                    <a:pt x="327" y="1857"/>
                    <a:pt x="327" y="1851"/>
                    <a:pt x="333" y="1846"/>
                  </a:cubicBezTo>
                  <a:cubicBezTo>
                    <a:pt x="344" y="1846"/>
                    <a:pt x="349" y="1846"/>
                    <a:pt x="360" y="1846"/>
                  </a:cubicBezTo>
                  <a:cubicBezTo>
                    <a:pt x="360" y="1874"/>
                    <a:pt x="360" y="1874"/>
                    <a:pt x="360" y="1874"/>
                  </a:cubicBezTo>
                  <a:cubicBezTo>
                    <a:pt x="366" y="1879"/>
                    <a:pt x="366" y="1879"/>
                    <a:pt x="366" y="1879"/>
                  </a:cubicBezTo>
                  <a:cubicBezTo>
                    <a:pt x="372" y="1862"/>
                    <a:pt x="377" y="1857"/>
                    <a:pt x="388" y="1851"/>
                  </a:cubicBezTo>
                  <a:cubicBezTo>
                    <a:pt x="410" y="1851"/>
                    <a:pt x="410" y="1851"/>
                    <a:pt x="410" y="1851"/>
                  </a:cubicBezTo>
                  <a:cubicBezTo>
                    <a:pt x="410" y="1874"/>
                    <a:pt x="416" y="1890"/>
                    <a:pt x="427" y="1912"/>
                  </a:cubicBezTo>
                  <a:cubicBezTo>
                    <a:pt x="388" y="1929"/>
                    <a:pt x="366" y="1929"/>
                    <a:pt x="322" y="1929"/>
                  </a:cubicBezTo>
                  <a:cubicBezTo>
                    <a:pt x="316" y="1929"/>
                    <a:pt x="311" y="1929"/>
                    <a:pt x="299" y="1929"/>
                  </a:cubicBezTo>
                  <a:cubicBezTo>
                    <a:pt x="288" y="1934"/>
                    <a:pt x="283" y="1946"/>
                    <a:pt x="272" y="1946"/>
                  </a:cubicBezTo>
                  <a:cubicBezTo>
                    <a:pt x="255" y="1946"/>
                    <a:pt x="250" y="1923"/>
                    <a:pt x="227" y="1923"/>
                  </a:cubicBezTo>
                  <a:cubicBezTo>
                    <a:pt x="216" y="1923"/>
                    <a:pt x="211" y="1929"/>
                    <a:pt x="194" y="1934"/>
                  </a:cubicBezTo>
                  <a:cubicBezTo>
                    <a:pt x="144" y="1946"/>
                    <a:pt x="117" y="1973"/>
                    <a:pt x="61" y="1973"/>
                  </a:cubicBezTo>
                  <a:cubicBezTo>
                    <a:pt x="22" y="1973"/>
                    <a:pt x="0" y="1929"/>
                    <a:pt x="0" y="1890"/>
                  </a:cubicBezTo>
                  <a:cubicBezTo>
                    <a:pt x="0" y="1885"/>
                    <a:pt x="11" y="1879"/>
                    <a:pt x="11" y="1874"/>
                  </a:cubicBezTo>
                  <a:close/>
                  <a:moveTo>
                    <a:pt x="444" y="1879"/>
                  </a:moveTo>
                  <a:lnTo>
                    <a:pt x="444" y="1879"/>
                  </a:lnTo>
                  <a:cubicBezTo>
                    <a:pt x="488" y="1879"/>
                    <a:pt x="516" y="1885"/>
                    <a:pt x="565" y="1885"/>
                  </a:cubicBezTo>
                  <a:cubicBezTo>
                    <a:pt x="615" y="1885"/>
                    <a:pt x="643" y="1874"/>
                    <a:pt x="687" y="1874"/>
                  </a:cubicBezTo>
                  <a:cubicBezTo>
                    <a:pt x="748" y="1874"/>
                    <a:pt x="776" y="1879"/>
                    <a:pt x="837" y="1890"/>
                  </a:cubicBezTo>
                  <a:cubicBezTo>
                    <a:pt x="837" y="1901"/>
                    <a:pt x="837" y="1901"/>
                    <a:pt x="837" y="1901"/>
                  </a:cubicBezTo>
                  <a:cubicBezTo>
                    <a:pt x="782" y="1923"/>
                    <a:pt x="748" y="1929"/>
                    <a:pt x="687" y="1929"/>
                  </a:cubicBezTo>
                  <a:cubicBezTo>
                    <a:pt x="671" y="1929"/>
                    <a:pt x="660" y="1923"/>
                    <a:pt x="638" y="1923"/>
                  </a:cubicBezTo>
                  <a:cubicBezTo>
                    <a:pt x="626" y="1923"/>
                    <a:pt x="621" y="1934"/>
                    <a:pt x="610" y="1934"/>
                  </a:cubicBezTo>
                  <a:cubicBezTo>
                    <a:pt x="571" y="1940"/>
                    <a:pt x="549" y="1946"/>
                    <a:pt x="505" y="1946"/>
                  </a:cubicBezTo>
                  <a:cubicBezTo>
                    <a:pt x="493" y="1946"/>
                    <a:pt x="488" y="1946"/>
                    <a:pt x="477" y="1940"/>
                  </a:cubicBezTo>
                  <a:cubicBezTo>
                    <a:pt x="471" y="1934"/>
                    <a:pt x="471" y="1923"/>
                    <a:pt x="466" y="1918"/>
                  </a:cubicBezTo>
                  <a:cubicBezTo>
                    <a:pt x="460" y="1912"/>
                    <a:pt x="449" y="1918"/>
                    <a:pt x="438" y="1918"/>
                  </a:cubicBezTo>
                  <a:cubicBezTo>
                    <a:pt x="444" y="1879"/>
                    <a:pt x="444" y="1879"/>
                    <a:pt x="444" y="1879"/>
                  </a:cubicBezTo>
                  <a:close/>
                  <a:moveTo>
                    <a:pt x="654" y="2023"/>
                  </a:moveTo>
                  <a:lnTo>
                    <a:pt x="654" y="2023"/>
                  </a:lnTo>
                  <a:cubicBezTo>
                    <a:pt x="654" y="2040"/>
                    <a:pt x="654" y="2056"/>
                    <a:pt x="671" y="2056"/>
                  </a:cubicBezTo>
                  <a:cubicBezTo>
                    <a:pt x="687" y="2056"/>
                    <a:pt x="687" y="2040"/>
                    <a:pt x="693" y="2023"/>
                  </a:cubicBezTo>
                  <a:cubicBezTo>
                    <a:pt x="698" y="2012"/>
                    <a:pt x="710" y="2001"/>
                    <a:pt x="710" y="1990"/>
                  </a:cubicBezTo>
                  <a:cubicBezTo>
                    <a:pt x="710" y="1968"/>
                    <a:pt x="698" y="1951"/>
                    <a:pt x="682" y="1957"/>
                  </a:cubicBezTo>
                  <a:cubicBezTo>
                    <a:pt x="671" y="1957"/>
                    <a:pt x="665" y="1962"/>
                    <a:pt x="665" y="1968"/>
                  </a:cubicBezTo>
                  <a:cubicBezTo>
                    <a:pt x="654" y="1990"/>
                    <a:pt x="654" y="2001"/>
                    <a:pt x="654" y="2023"/>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0" name="Freeform 100">
              <a:extLst>
                <a:ext uri="{FF2B5EF4-FFF2-40B4-BE49-F238E27FC236}">
                  <a16:creationId xmlns:a16="http://schemas.microsoft.com/office/drawing/2014/main" id="{EC2ECECB-E5D3-4AE5-9B09-0F772D130CA3}"/>
                </a:ext>
              </a:extLst>
            </p:cNvPr>
            <p:cNvSpPr>
              <a:spLocks noChangeArrowheads="1"/>
            </p:cNvSpPr>
            <p:nvPr/>
          </p:nvSpPr>
          <p:spPr bwMode="auto">
            <a:xfrm>
              <a:off x="21425093" y="3932239"/>
              <a:ext cx="1400084" cy="854075"/>
            </a:xfrm>
            <a:custGeom>
              <a:avLst/>
              <a:gdLst>
                <a:gd name="T0" fmla="*/ 3014 w 3891"/>
                <a:gd name="T1" fmla="*/ 1313 h 2373"/>
                <a:gd name="T2" fmla="*/ 3169 w 3891"/>
                <a:gd name="T3" fmla="*/ 1064 h 2373"/>
                <a:gd name="T4" fmla="*/ 3092 w 3891"/>
                <a:gd name="T5" fmla="*/ 1258 h 2373"/>
                <a:gd name="T6" fmla="*/ 3812 w 3891"/>
                <a:gd name="T7" fmla="*/ 1175 h 2373"/>
                <a:gd name="T8" fmla="*/ 3668 w 3891"/>
                <a:gd name="T9" fmla="*/ 1241 h 2373"/>
                <a:gd name="T10" fmla="*/ 3663 w 3891"/>
                <a:gd name="T11" fmla="*/ 1352 h 2373"/>
                <a:gd name="T12" fmla="*/ 3807 w 3891"/>
                <a:gd name="T13" fmla="*/ 1518 h 2373"/>
                <a:gd name="T14" fmla="*/ 3812 w 3891"/>
                <a:gd name="T15" fmla="*/ 1346 h 2373"/>
                <a:gd name="T16" fmla="*/ 3812 w 3891"/>
                <a:gd name="T17" fmla="*/ 1175 h 2373"/>
                <a:gd name="T18" fmla="*/ 3685 w 3891"/>
                <a:gd name="T19" fmla="*/ 1496 h 2373"/>
                <a:gd name="T20" fmla="*/ 3591 w 3891"/>
                <a:gd name="T21" fmla="*/ 1369 h 2373"/>
                <a:gd name="T22" fmla="*/ 3762 w 3891"/>
                <a:gd name="T23" fmla="*/ 1524 h 2373"/>
                <a:gd name="T24" fmla="*/ 3574 w 3891"/>
                <a:gd name="T25" fmla="*/ 1441 h 2373"/>
                <a:gd name="T26" fmla="*/ 3685 w 3891"/>
                <a:gd name="T27" fmla="*/ 1690 h 2373"/>
                <a:gd name="T28" fmla="*/ 3563 w 3891"/>
                <a:gd name="T29" fmla="*/ 1684 h 2373"/>
                <a:gd name="T30" fmla="*/ 3585 w 3891"/>
                <a:gd name="T31" fmla="*/ 1496 h 2373"/>
                <a:gd name="T32" fmla="*/ 3840 w 3891"/>
                <a:gd name="T33" fmla="*/ 1623 h 2373"/>
                <a:gd name="T34" fmla="*/ 3884 w 3891"/>
                <a:gd name="T35" fmla="*/ 1546 h 2373"/>
                <a:gd name="T36" fmla="*/ 1341 w 3891"/>
                <a:gd name="T37" fmla="*/ 2288 h 2373"/>
                <a:gd name="T38" fmla="*/ 1341 w 3891"/>
                <a:gd name="T39" fmla="*/ 2288 h 2373"/>
                <a:gd name="T40" fmla="*/ 1767 w 3891"/>
                <a:gd name="T41" fmla="*/ 2172 h 2373"/>
                <a:gd name="T42" fmla="*/ 1247 w 3891"/>
                <a:gd name="T43" fmla="*/ 1884 h 2373"/>
                <a:gd name="T44" fmla="*/ 2255 w 3891"/>
                <a:gd name="T45" fmla="*/ 1967 h 2373"/>
                <a:gd name="T46" fmla="*/ 2255 w 3891"/>
                <a:gd name="T47" fmla="*/ 1967 h 2373"/>
                <a:gd name="T48" fmla="*/ 2283 w 3891"/>
                <a:gd name="T49" fmla="*/ 2083 h 2373"/>
                <a:gd name="T50" fmla="*/ 2238 w 3891"/>
                <a:gd name="T51" fmla="*/ 2316 h 2373"/>
                <a:gd name="T52" fmla="*/ 2194 w 3891"/>
                <a:gd name="T53" fmla="*/ 2316 h 2373"/>
                <a:gd name="T54" fmla="*/ 2632 w 3891"/>
                <a:gd name="T55" fmla="*/ 1834 h 2373"/>
                <a:gd name="T56" fmla="*/ 2632 w 3891"/>
                <a:gd name="T57" fmla="*/ 1834 h 2373"/>
                <a:gd name="T58" fmla="*/ 2421 w 3891"/>
                <a:gd name="T59" fmla="*/ 1934 h 2373"/>
                <a:gd name="T60" fmla="*/ 2538 w 3891"/>
                <a:gd name="T61" fmla="*/ 1856 h 2373"/>
                <a:gd name="T62" fmla="*/ 2471 w 3891"/>
                <a:gd name="T63" fmla="*/ 2095 h 2373"/>
                <a:gd name="T64" fmla="*/ 2338 w 3891"/>
                <a:gd name="T65" fmla="*/ 2216 h 2373"/>
                <a:gd name="T66" fmla="*/ 2327 w 3891"/>
                <a:gd name="T67" fmla="*/ 2095 h 2373"/>
                <a:gd name="T68" fmla="*/ 698 w 3891"/>
                <a:gd name="T69" fmla="*/ 2067 h 2373"/>
                <a:gd name="T70" fmla="*/ 920 w 3891"/>
                <a:gd name="T71" fmla="*/ 2261 h 2373"/>
                <a:gd name="T72" fmla="*/ 1025 w 3891"/>
                <a:gd name="T73" fmla="*/ 2266 h 2373"/>
                <a:gd name="T74" fmla="*/ 110 w 3891"/>
                <a:gd name="T75" fmla="*/ 2072 h 2373"/>
                <a:gd name="T76" fmla="*/ 255 w 3891"/>
                <a:gd name="T77" fmla="*/ 2200 h 2373"/>
                <a:gd name="T78" fmla="*/ 454 w 3891"/>
                <a:gd name="T79" fmla="*/ 2061 h 2373"/>
                <a:gd name="T80" fmla="*/ 183 w 3891"/>
                <a:gd name="T81" fmla="*/ 2100 h 2373"/>
                <a:gd name="T82" fmla="*/ 986 w 3891"/>
                <a:gd name="T83" fmla="*/ 238 h 2373"/>
                <a:gd name="T84" fmla="*/ 1224 w 3891"/>
                <a:gd name="T85" fmla="*/ 271 h 2373"/>
                <a:gd name="T86" fmla="*/ 1524 w 3891"/>
                <a:gd name="T87" fmla="*/ 271 h 2373"/>
                <a:gd name="T88" fmla="*/ 1806 w 3891"/>
                <a:gd name="T89" fmla="*/ 277 h 2373"/>
                <a:gd name="T90" fmla="*/ 2178 w 3891"/>
                <a:gd name="T91" fmla="*/ 465 h 2373"/>
                <a:gd name="T92" fmla="*/ 2117 w 3891"/>
                <a:gd name="T93" fmla="*/ 260 h 2373"/>
                <a:gd name="T94" fmla="*/ 1873 w 3891"/>
                <a:gd name="T95" fmla="*/ 94 h 2373"/>
                <a:gd name="T96" fmla="*/ 1474 w 3891"/>
                <a:gd name="T97" fmla="*/ 61 h 2373"/>
                <a:gd name="T98" fmla="*/ 1152 w 3891"/>
                <a:gd name="T99" fmla="*/ 39 h 2373"/>
                <a:gd name="T100" fmla="*/ 1252 w 3891"/>
                <a:gd name="T101" fmla="*/ 310 h 2373"/>
                <a:gd name="T102" fmla="*/ 1252 w 3891"/>
                <a:gd name="T103" fmla="*/ 310 h 2373"/>
                <a:gd name="T104" fmla="*/ 1147 w 3891"/>
                <a:gd name="T105" fmla="*/ 310 h 2373"/>
                <a:gd name="T106" fmla="*/ 1097 w 3891"/>
                <a:gd name="T107" fmla="*/ 354 h 2373"/>
                <a:gd name="T108" fmla="*/ 881 w 3891"/>
                <a:gd name="T109" fmla="*/ 188 h 2373"/>
                <a:gd name="T110" fmla="*/ 947 w 3891"/>
                <a:gd name="T111" fmla="*/ 61 h 2373"/>
                <a:gd name="T112" fmla="*/ 748 w 3891"/>
                <a:gd name="T113" fmla="*/ 216 h 2373"/>
                <a:gd name="T114" fmla="*/ 338 w 3891"/>
                <a:gd name="T115" fmla="*/ 116 h 2373"/>
                <a:gd name="T116" fmla="*/ 149 w 3891"/>
                <a:gd name="T117" fmla="*/ 266 h 2373"/>
                <a:gd name="T118" fmla="*/ 426 w 3891"/>
                <a:gd name="T119" fmla="*/ 454 h 2373"/>
                <a:gd name="T120" fmla="*/ 648 w 3891"/>
                <a:gd name="T121" fmla="*/ 321 h 2373"/>
                <a:gd name="T122" fmla="*/ 532 w 3891"/>
                <a:gd name="T123" fmla="*/ 155 h 2373"/>
                <a:gd name="T124" fmla="*/ 598 w 3891"/>
                <a:gd name="T125" fmla="*/ 460 h 2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891" h="2373">
                  <a:moveTo>
                    <a:pt x="2953" y="1219"/>
                  </a:moveTo>
                  <a:lnTo>
                    <a:pt x="2953" y="1219"/>
                  </a:lnTo>
                  <a:cubicBezTo>
                    <a:pt x="2953" y="1241"/>
                    <a:pt x="2964" y="1252"/>
                    <a:pt x="2964" y="1269"/>
                  </a:cubicBezTo>
                  <a:cubicBezTo>
                    <a:pt x="2964" y="1297"/>
                    <a:pt x="2959" y="1308"/>
                    <a:pt x="2959" y="1330"/>
                  </a:cubicBezTo>
                  <a:cubicBezTo>
                    <a:pt x="2976" y="1335"/>
                    <a:pt x="2987" y="1335"/>
                    <a:pt x="3003" y="1346"/>
                  </a:cubicBezTo>
                  <a:cubicBezTo>
                    <a:pt x="3014" y="1335"/>
                    <a:pt x="3014" y="1324"/>
                    <a:pt x="3014" y="1313"/>
                  </a:cubicBezTo>
                  <a:cubicBezTo>
                    <a:pt x="3014" y="1285"/>
                    <a:pt x="3003" y="1269"/>
                    <a:pt x="2992" y="1241"/>
                  </a:cubicBezTo>
                  <a:cubicBezTo>
                    <a:pt x="2981" y="1230"/>
                    <a:pt x="2987" y="1219"/>
                    <a:pt x="2981" y="1208"/>
                  </a:cubicBezTo>
                  <a:cubicBezTo>
                    <a:pt x="2976" y="1191"/>
                    <a:pt x="2953" y="1208"/>
                    <a:pt x="2953" y="1219"/>
                  </a:cubicBezTo>
                  <a:close/>
                  <a:moveTo>
                    <a:pt x="3181" y="1069"/>
                  </a:moveTo>
                  <a:lnTo>
                    <a:pt x="3181" y="1069"/>
                  </a:lnTo>
                  <a:cubicBezTo>
                    <a:pt x="3175" y="1064"/>
                    <a:pt x="3175" y="1064"/>
                    <a:pt x="3169" y="1064"/>
                  </a:cubicBezTo>
                  <a:cubicBezTo>
                    <a:pt x="3158" y="1064"/>
                    <a:pt x="3158" y="1064"/>
                    <a:pt x="3158" y="1064"/>
                  </a:cubicBezTo>
                  <a:cubicBezTo>
                    <a:pt x="3153" y="1103"/>
                    <a:pt x="3136" y="1119"/>
                    <a:pt x="3125" y="1152"/>
                  </a:cubicBezTo>
                  <a:cubicBezTo>
                    <a:pt x="3114" y="1169"/>
                    <a:pt x="3120" y="1186"/>
                    <a:pt x="3109" y="1208"/>
                  </a:cubicBezTo>
                  <a:cubicBezTo>
                    <a:pt x="3103" y="1219"/>
                    <a:pt x="3092" y="1219"/>
                    <a:pt x="3075" y="1219"/>
                  </a:cubicBezTo>
                  <a:cubicBezTo>
                    <a:pt x="3075" y="1269"/>
                    <a:pt x="3031" y="1474"/>
                    <a:pt x="3086" y="1285"/>
                  </a:cubicBezTo>
                  <a:cubicBezTo>
                    <a:pt x="3092" y="1274"/>
                    <a:pt x="3086" y="1269"/>
                    <a:pt x="3092" y="1258"/>
                  </a:cubicBezTo>
                  <a:cubicBezTo>
                    <a:pt x="3097" y="1241"/>
                    <a:pt x="3114" y="1236"/>
                    <a:pt x="3125" y="1219"/>
                  </a:cubicBezTo>
                  <a:cubicBezTo>
                    <a:pt x="3136" y="1202"/>
                    <a:pt x="3153" y="1197"/>
                    <a:pt x="3158" y="1180"/>
                  </a:cubicBezTo>
                  <a:cubicBezTo>
                    <a:pt x="3175" y="1152"/>
                    <a:pt x="3175" y="1130"/>
                    <a:pt x="3181" y="1103"/>
                  </a:cubicBezTo>
                  <a:cubicBezTo>
                    <a:pt x="3181" y="1091"/>
                    <a:pt x="3186" y="1080"/>
                    <a:pt x="3181" y="1069"/>
                  </a:cubicBezTo>
                  <a:close/>
                  <a:moveTo>
                    <a:pt x="3812" y="1175"/>
                  </a:moveTo>
                  <a:lnTo>
                    <a:pt x="3812" y="1175"/>
                  </a:lnTo>
                  <a:cubicBezTo>
                    <a:pt x="3812" y="1130"/>
                    <a:pt x="3812" y="1130"/>
                    <a:pt x="3812" y="1130"/>
                  </a:cubicBezTo>
                  <a:cubicBezTo>
                    <a:pt x="3796" y="1130"/>
                    <a:pt x="3790" y="1125"/>
                    <a:pt x="3779" y="1119"/>
                  </a:cubicBezTo>
                  <a:cubicBezTo>
                    <a:pt x="3746" y="1125"/>
                    <a:pt x="3746" y="1125"/>
                    <a:pt x="3746" y="1125"/>
                  </a:cubicBezTo>
                  <a:cubicBezTo>
                    <a:pt x="3740" y="1147"/>
                    <a:pt x="3746" y="1164"/>
                    <a:pt x="3729" y="1175"/>
                  </a:cubicBezTo>
                  <a:cubicBezTo>
                    <a:pt x="3724" y="1175"/>
                    <a:pt x="3713" y="1175"/>
                    <a:pt x="3713" y="1186"/>
                  </a:cubicBezTo>
                  <a:cubicBezTo>
                    <a:pt x="3696" y="1208"/>
                    <a:pt x="3696" y="1241"/>
                    <a:pt x="3668" y="1241"/>
                  </a:cubicBezTo>
                  <a:cubicBezTo>
                    <a:pt x="3663" y="1241"/>
                    <a:pt x="3657" y="1230"/>
                    <a:pt x="3646" y="1230"/>
                  </a:cubicBezTo>
                  <a:cubicBezTo>
                    <a:pt x="3624" y="1230"/>
                    <a:pt x="3624" y="1230"/>
                    <a:pt x="3624" y="1230"/>
                  </a:cubicBezTo>
                  <a:cubicBezTo>
                    <a:pt x="3624" y="1252"/>
                    <a:pt x="3624" y="1252"/>
                    <a:pt x="3624" y="1252"/>
                  </a:cubicBezTo>
                  <a:cubicBezTo>
                    <a:pt x="3624" y="1285"/>
                    <a:pt x="3690" y="1269"/>
                    <a:pt x="3690" y="1302"/>
                  </a:cubicBezTo>
                  <a:cubicBezTo>
                    <a:pt x="3690" y="1308"/>
                    <a:pt x="3674" y="1308"/>
                    <a:pt x="3674" y="1313"/>
                  </a:cubicBezTo>
                  <a:cubicBezTo>
                    <a:pt x="3674" y="1330"/>
                    <a:pt x="3663" y="1335"/>
                    <a:pt x="3663" y="1352"/>
                  </a:cubicBezTo>
                  <a:cubicBezTo>
                    <a:pt x="3663" y="1357"/>
                    <a:pt x="3668" y="1363"/>
                    <a:pt x="3668" y="1369"/>
                  </a:cubicBezTo>
                  <a:cubicBezTo>
                    <a:pt x="3668" y="1385"/>
                    <a:pt x="3646" y="1391"/>
                    <a:pt x="3646" y="1407"/>
                  </a:cubicBezTo>
                  <a:cubicBezTo>
                    <a:pt x="3646" y="1424"/>
                    <a:pt x="3663" y="1430"/>
                    <a:pt x="3674" y="1446"/>
                  </a:cubicBezTo>
                  <a:cubicBezTo>
                    <a:pt x="3685" y="1457"/>
                    <a:pt x="3701" y="1463"/>
                    <a:pt x="3718" y="1474"/>
                  </a:cubicBezTo>
                  <a:cubicBezTo>
                    <a:pt x="3740" y="1485"/>
                    <a:pt x="3751" y="1490"/>
                    <a:pt x="3774" y="1502"/>
                  </a:cubicBezTo>
                  <a:cubicBezTo>
                    <a:pt x="3785" y="1507"/>
                    <a:pt x="3790" y="1518"/>
                    <a:pt x="3807" y="1518"/>
                  </a:cubicBezTo>
                  <a:cubicBezTo>
                    <a:pt x="3818" y="1518"/>
                    <a:pt x="3823" y="1513"/>
                    <a:pt x="3829" y="1507"/>
                  </a:cubicBezTo>
                  <a:cubicBezTo>
                    <a:pt x="3840" y="1496"/>
                    <a:pt x="3851" y="1485"/>
                    <a:pt x="3851" y="1468"/>
                  </a:cubicBezTo>
                  <a:cubicBezTo>
                    <a:pt x="3851" y="1457"/>
                    <a:pt x="3846" y="1452"/>
                    <a:pt x="3846" y="1441"/>
                  </a:cubicBezTo>
                  <a:cubicBezTo>
                    <a:pt x="3846" y="1430"/>
                    <a:pt x="3851" y="1424"/>
                    <a:pt x="3851" y="1418"/>
                  </a:cubicBezTo>
                  <a:cubicBezTo>
                    <a:pt x="3851" y="1385"/>
                    <a:pt x="3823" y="1380"/>
                    <a:pt x="3807" y="1352"/>
                  </a:cubicBezTo>
                  <a:cubicBezTo>
                    <a:pt x="3812" y="1346"/>
                    <a:pt x="3812" y="1346"/>
                    <a:pt x="3812" y="1346"/>
                  </a:cubicBezTo>
                  <a:cubicBezTo>
                    <a:pt x="3823" y="1346"/>
                    <a:pt x="3834" y="1352"/>
                    <a:pt x="3846" y="1346"/>
                  </a:cubicBezTo>
                  <a:cubicBezTo>
                    <a:pt x="3857" y="1335"/>
                    <a:pt x="3851" y="1324"/>
                    <a:pt x="3851" y="1313"/>
                  </a:cubicBezTo>
                  <a:cubicBezTo>
                    <a:pt x="3851" y="1297"/>
                    <a:pt x="3834" y="1297"/>
                    <a:pt x="3834" y="1280"/>
                  </a:cubicBezTo>
                  <a:cubicBezTo>
                    <a:pt x="3834" y="1258"/>
                    <a:pt x="3846" y="1241"/>
                    <a:pt x="3846" y="1219"/>
                  </a:cubicBezTo>
                  <a:cubicBezTo>
                    <a:pt x="3846" y="1202"/>
                    <a:pt x="3812" y="1208"/>
                    <a:pt x="3812" y="1186"/>
                  </a:cubicBezTo>
                  <a:lnTo>
                    <a:pt x="3812" y="1175"/>
                  </a:lnTo>
                  <a:close/>
                  <a:moveTo>
                    <a:pt x="3624" y="1374"/>
                  </a:moveTo>
                  <a:lnTo>
                    <a:pt x="3624" y="1374"/>
                  </a:lnTo>
                  <a:cubicBezTo>
                    <a:pt x="3624" y="1380"/>
                    <a:pt x="3624" y="1385"/>
                    <a:pt x="3624" y="1391"/>
                  </a:cubicBezTo>
                  <a:cubicBezTo>
                    <a:pt x="3624" y="1413"/>
                    <a:pt x="3641" y="1430"/>
                    <a:pt x="3657" y="1452"/>
                  </a:cubicBezTo>
                  <a:cubicBezTo>
                    <a:pt x="3668" y="1463"/>
                    <a:pt x="3690" y="1468"/>
                    <a:pt x="3690" y="1485"/>
                  </a:cubicBezTo>
                  <a:cubicBezTo>
                    <a:pt x="3690" y="1490"/>
                    <a:pt x="3685" y="1490"/>
                    <a:pt x="3685" y="1496"/>
                  </a:cubicBezTo>
                  <a:cubicBezTo>
                    <a:pt x="3668" y="1485"/>
                    <a:pt x="3657" y="1479"/>
                    <a:pt x="3635" y="1463"/>
                  </a:cubicBezTo>
                  <a:cubicBezTo>
                    <a:pt x="3629" y="1463"/>
                    <a:pt x="3618" y="1463"/>
                    <a:pt x="3613" y="1452"/>
                  </a:cubicBezTo>
                  <a:cubicBezTo>
                    <a:pt x="3613" y="1446"/>
                    <a:pt x="3613" y="1441"/>
                    <a:pt x="3613" y="1441"/>
                  </a:cubicBezTo>
                  <a:cubicBezTo>
                    <a:pt x="3607" y="1424"/>
                    <a:pt x="3591" y="1424"/>
                    <a:pt x="3591" y="1413"/>
                  </a:cubicBezTo>
                  <a:cubicBezTo>
                    <a:pt x="3585" y="1402"/>
                    <a:pt x="3585" y="1396"/>
                    <a:pt x="3585" y="1385"/>
                  </a:cubicBezTo>
                  <a:cubicBezTo>
                    <a:pt x="3585" y="1380"/>
                    <a:pt x="3585" y="1374"/>
                    <a:pt x="3591" y="1369"/>
                  </a:cubicBezTo>
                  <a:cubicBezTo>
                    <a:pt x="3596" y="1374"/>
                    <a:pt x="3602" y="1380"/>
                    <a:pt x="3613" y="1380"/>
                  </a:cubicBezTo>
                  <a:cubicBezTo>
                    <a:pt x="3618" y="1380"/>
                    <a:pt x="3618" y="1380"/>
                    <a:pt x="3624" y="1374"/>
                  </a:cubicBezTo>
                  <a:close/>
                  <a:moveTo>
                    <a:pt x="3690" y="1507"/>
                  </a:moveTo>
                  <a:lnTo>
                    <a:pt x="3690" y="1507"/>
                  </a:lnTo>
                  <a:cubicBezTo>
                    <a:pt x="3690" y="1490"/>
                    <a:pt x="3718" y="1479"/>
                    <a:pt x="3729" y="1490"/>
                  </a:cubicBezTo>
                  <a:cubicBezTo>
                    <a:pt x="3746" y="1496"/>
                    <a:pt x="3746" y="1513"/>
                    <a:pt x="3762" y="1524"/>
                  </a:cubicBezTo>
                  <a:cubicBezTo>
                    <a:pt x="3774" y="1529"/>
                    <a:pt x="3790" y="1535"/>
                    <a:pt x="3790" y="1546"/>
                  </a:cubicBezTo>
                  <a:cubicBezTo>
                    <a:pt x="3790" y="1563"/>
                    <a:pt x="3779" y="1585"/>
                    <a:pt x="3762" y="1585"/>
                  </a:cubicBezTo>
                  <a:cubicBezTo>
                    <a:pt x="3746" y="1585"/>
                    <a:pt x="3746" y="1563"/>
                    <a:pt x="3735" y="1551"/>
                  </a:cubicBezTo>
                  <a:cubicBezTo>
                    <a:pt x="3724" y="1529"/>
                    <a:pt x="3690" y="1535"/>
                    <a:pt x="3690" y="1507"/>
                  </a:cubicBezTo>
                  <a:close/>
                  <a:moveTo>
                    <a:pt x="3574" y="1441"/>
                  </a:moveTo>
                  <a:lnTo>
                    <a:pt x="3574" y="1441"/>
                  </a:lnTo>
                  <a:cubicBezTo>
                    <a:pt x="3596" y="1457"/>
                    <a:pt x="3613" y="1463"/>
                    <a:pt x="3635" y="1479"/>
                  </a:cubicBezTo>
                  <a:cubicBezTo>
                    <a:pt x="3652" y="1496"/>
                    <a:pt x="3652" y="1513"/>
                    <a:pt x="3668" y="1529"/>
                  </a:cubicBezTo>
                  <a:cubicBezTo>
                    <a:pt x="3679" y="1546"/>
                    <a:pt x="3701" y="1540"/>
                    <a:pt x="3713" y="1557"/>
                  </a:cubicBezTo>
                  <a:cubicBezTo>
                    <a:pt x="3724" y="1568"/>
                    <a:pt x="3724" y="1579"/>
                    <a:pt x="3729" y="1590"/>
                  </a:cubicBezTo>
                  <a:cubicBezTo>
                    <a:pt x="3735" y="1607"/>
                    <a:pt x="3740" y="1612"/>
                    <a:pt x="3740" y="1623"/>
                  </a:cubicBezTo>
                  <a:cubicBezTo>
                    <a:pt x="3740" y="1657"/>
                    <a:pt x="3696" y="1657"/>
                    <a:pt x="3685" y="1690"/>
                  </a:cubicBezTo>
                  <a:cubicBezTo>
                    <a:pt x="3674" y="1723"/>
                    <a:pt x="3652" y="1751"/>
                    <a:pt x="3618" y="1751"/>
                  </a:cubicBezTo>
                  <a:cubicBezTo>
                    <a:pt x="3607" y="1751"/>
                    <a:pt x="3607" y="1751"/>
                    <a:pt x="3596" y="1751"/>
                  </a:cubicBezTo>
                  <a:cubicBezTo>
                    <a:pt x="3596" y="1729"/>
                    <a:pt x="3596" y="1729"/>
                    <a:pt x="3596" y="1729"/>
                  </a:cubicBezTo>
                  <a:cubicBezTo>
                    <a:pt x="3580" y="1729"/>
                    <a:pt x="3574" y="1723"/>
                    <a:pt x="3557" y="1723"/>
                  </a:cubicBezTo>
                  <a:cubicBezTo>
                    <a:pt x="3557" y="1707"/>
                    <a:pt x="3557" y="1707"/>
                    <a:pt x="3557" y="1707"/>
                  </a:cubicBezTo>
                  <a:cubicBezTo>
                    <a:pt x="3563" y="1684"/>
                    <a:pt x="3563" y="1684"/>
                    <a:pt x="3563" y="1684"/>
                  </a:cubicBezTo>
                  <a:cubicBezTo>
                    <a:pt x="3563" y="1646"/>
                    <a:pt x="3563" y="1646"/>
                    <a:pt x="3563" y="1646"/>
                  </a:cubicBezTo>
                  <a:cubicBezTo>
                    <a:pt x="3563" y="1629"/>
                    <a:pt x="3568" y="1623"/>
                    <a:pt x="3568" y="1607"/>
                  </a:cubicBezTo>
                  <a:cubicBezTo>
                    <a:pt x="3568" y="1574"/>
                    <a:pt x="3568" y="1574"/>
                    <a:pt x="3568" y="1574"/>
                  </a:cubicBezTo>
                  <a:cubicBezTo>
                    <a:pt x="3585" y="1574"/>
                    <a:pt x="3591" y="1574"/>
                    <a:pt x="3602" y="1568"/>
                  </a:cubicBezTo>
                  <a:cubicBezTo>
                    <a:pt x="3602" y="1557"/>
                    <a:pt x="3591" y="1557"/>
                    <a:pt x="3591" y="1546"/>
                  </a:cubicBezTo>
                  <a:cubicBezTo>
                    <a:pt x="3591" y="1524"/>
                    <a:pt x="3585" y="1513"/>
                    <a:pt x="3585" y="1496"/>
                  </a:cubicBezTo>
                  <a:cubicBezTo>
                    <a:pt x="3580" y="1479"/>
                    <a:pt x="3568" y="1468"/>
                    <a:pt x="3568" y="1446"/>
                  </a:cubicBezTo>
                  <a:cubicBezTo>
                    <a:pt x="3568" y="1446"/>
                    <a:pt x="3568" y="1441"/>
                    <a:pt x="3574" y="1441"/>
                  </a:cubicBezTo>
                  <a:close/>
                  <a:moveTo>
                    <a:pt x="3796" y="1684"/>
                  </a:moveTo>
                  <a:lnTo>
                    <a:pt x="3796" y="1684"/>
                  </a:lnTo>
                  <a:cubicBezTo>
                    <a:pt x="3801" y="1690"/>
                    <a:pt x="3807" y="1690"/>
                    <a:pt x="3812" y="1690"/>
                  </a:cubicBezTo>
                  <a:cubicBezTo>
                    <a:pt x="3840" y="1690"/>
                    <a:pt x="3840" y="1651"/>
                    <a:pt x="3840" y="1623"/>
                  </a:cubicBezTo>
                  <a:cubicBezTo>
                    <a:pt x="3840" y="1612"/>
                    <a:pt x="3818" y="1623"/>
                    <a:pt x="3818" y="1635"/>
                  </a:cubicBezTo>
                  <a:cubicBezTo>
                    <a:pt x="3812" y="1640"/>
                    <a:pt x="3812" y="1646"/>
                    <a:pt x="3812" y="1657"/>
                  </a:cubicBezTo>
                  <a:cubicBezTo>
                    <a:pt x="3812" y="1662"/>
                    <a:pt x="3801" y="1657"/>
                    <a:pt x="3796" y="1668"/>
                  </a:cubicBezTo>
                  <a:cubicBezTo>
                    <a:pt x="3796" y="1673"/>
                    <a:pt x="3796" y="1679"/>
                    <a:pt x="3796" y="1684"/>
                  </a:cubicBezTo>
                  <a:close/>
                  <a:moveTo>
                    <a:pt x="3884" y="1546"/>
                  </a:moveTo>
                  <a:lnTo>
                    <a:pt x="3884" y="1546"/>
                  </a:lnTo>
                  <a:lnTo>
                    <a:pt x="3879" y="1546"/>
                  </a:lnTo>
                  <a:cubicBezTo>
                    <a:pt x="3868" y="1546"/>
                    <a:pt x="3868" y="1557"/>
                    <a:pt x="3868" y="1568"/>
                  </a:cubicBezTo>
                  <a:cubicBezTo>
                    <a:pt x="3868" y="1585"/>
                    <a:pt x="3873" y="1590"/>
                    <a:pt x="3868" y="1607"/>
                  </a:cubicBezTo>
                  <a:cubicBezTo>
                    <a:pt x="3873" y="1607"/>
                    <a:pt x="3873" y="1607"/>
                    <a:pt x="3873" y="1607"/>
                  </a:cubicBezTo>
                  <a:cubicBezTo>
                    <a:pt x="3890" y="1590"/>
                    <a:pt x="3884" y="1568"/>
                    <a:pt x="3884" y="1546"/>
                  </a:cubicBezTo>
                  <a:close/>
                  <a:moveTo>
                    <a:pt x="1341" y="2288"/>
                  </a:moveTo>
                  <a:lnTo>
                    <a:pt x="1341" y="2288"/>
                  </a:lnTo>
                  <a:cubicBezTo>
                    <a:pt x="1335" y="2294"/>
                    <a:pt x="1335" y="2300"/>
                    <a:pt x="1335" y="2305"/>
                  </a:cubicBezTo>
                  <a:cubicBezTo>
                    <a:pt x="1352" y="2316"/>
                    <a:pt x="1363" y="2305"/>
                    <a:pt x="1380" y="2311"/>
                  </a:cubicBezTo>
                  <a:cubicBezTo>
                    <a:pt x="1391" y="2316"/>
                    <a:pt x="1391" y="2327"/>
                    <a:pt x="1402" y="2327"/>
                  </a:cubicBezTo>
                  <a:cubicBezTo>
                    <a:pt x="1413" y="2327"/>
                    <a:pt x="1413" y="2316"/>
                    <a:pt x="1413" y="2305"/>
                  </a:cubicBezTo>
                  <a:cubicBezTo>
                    <a:pt x="1413" y="2277"/>
                    <a:pt x="1368" y="2288"/>
                    <a:pt x="1341" y="2288"/>
                  </a:cubicBezTo>
                  <a:close/>
                  <a:moveTo>
                    <a:pt x="1668" y="2128"/>
                  </a:moveTo>
                  <a:lnTo>
                    <a:pt x="1668" y="2128"/>
                  </a:lnTo>
                  <a:cubicBezTo>
                    <a:pt x="1657" y="2128"/>
                    <a:pt x="1646" y="2144"/>
                    <a:pt x="1646" y="2155"/>
                  </a:cubicBezTo>
                  <a:cubicBezTo>
                    <a:pt x="1646" y="2178"/>
                    <a:pt x="1662" y="2183"/>
                    <a:pt x="1679" y="2194"/>
                  </a:cubicBezTo>
                  <a:cubicBezTo>
                    <a:pt x="1695" y="2216"/>
                    <a:pt x="1706" y="2239"/>
                    <a:pt x="1734" y="2239"/>
                  </a:cubicBezTo>
                  <a:cubicBezTo>
                    <a:pt x="1740" y="2211"/>
                    <a:pt x="1767" y="2205"/>
                    <a:pt x="1767" y="2172"/>
                  </a:cubicBezTo>
                  <a:cubicBezTo>
                    <a:pt x="1767" y="2155"/>
                    <a:pt x="1762" y="2150"/>
                    <a:pt x="1756" y="2128"/>
                  </a:cubicBezTo>
                  <a:cubicBezTo>
                    <a:pt x="1668" y="2128"/>
                    <a:pt x="1668" y="2128"/>
                    <a:pt x="1668" y="2128"/>
                  </a:cubicBezTo>
                  <a:close/>
                  <a:moveTo>
                    <a:pt x="1202" y="1840"/>
                  </a:moveTo>
                  <a:lnTo>
                    <a:pt x="1202" y="1840"/>
                  </a:lnTo>
                  <a:cubicBezTo>
                    <a:pt x="1202" y="1851"/>
                    <a:pt x="1202" y="1851"/>
                    <a:pt x="1202" y="1851"/>
                  </a:cubicBezTo>
                  <a:cubicBezTo>
                    <a:pt x="1224" y="1856"/>
                    <a:pt x="1230" y="1873"/>
                    <a:pt x="1247" y="1884"/>
                  </a:cubicBezTo>
                  <a:cubicBezTo>
                    <a:pt x="1252" y="1867"/>
                    <a:pt x="1252" y="1851"/>
                    <a:pt x="1263" y="1834"/>
                  </a:cubicBezTo>
                  <a:cubicBezTo>
                    <a:pt x="1252" y="1829"/>
                    <a:pt x="1252" y="1817"/>
                    <a:pt x="1241" y="1812"/>
                  </a:cubicBezTo>
                  <a:cubicBezTo>
                    <a:pt x="1230" y="1812"/>
                    <a:pt x="1230" y="1823"/>
                    <a:pt x="1224" y="1823"/>
                  </a:cubicBezTo>
                  <a:cubicBezTo>
                    <a:pt x="1213" y="1829"/>
                    <a:pt x="1208" y="1834"/>
                    <a:pt x="1202" y="1840"/>
                  </a:cubicBezTo>
                  <a:close/>
                  <a:moveTo>
                    <a:pt x="2255" y="1967"/>
                  </a:moveTo>
                  <a:lnTo>
                    <a:pt x="2255" y="1967"/>
                  </a:lnTo>
                  <a:cubicBezTo>
                    <a:pt x="2255" y="1984"/>
                    <a:pt x="2255" y="1984"/>
                    <a:pt x="2255" y="1984"/>
                  </a:cubicBezTo>
                  <a:cubicBezTo>
                    <a:pt x="2255" y="1995"/>
                    <a:pt x="2266" y="2006"/>
                    <a:pt x="2277" y="2006"/>
                  </a:cubicBezTo>
                  <a:cubicBezTo>
                    <a:pt x="2283" y="2006"/>
                    <a:pt x="2283" y="2000"/>
                    <a:pt x="2294" y="1995"/>
                  </a:cubicBezTo>
                  <a:cubicBezTo>
                    <a:pt x="2305" y="1989"/>
                    <a:pt x="2316" y="1984"/>
                    <a:pt x="2322" y="1967"/>
                  </a:cubicBezTo>
                  <a:cubicBezTo>
                    <a:pt x="2322" y="1962"/>
                    <a:pt x="2322" y="1962"/>
                    <a:pt x="2322" y="1962"/>
                  </a:cubicBezTo>
                  <a:cubicBezTo>
                    <a:pt x="2294" y="1956"/>
                    <a:pt x="2283" y="1967"/>
                    <a:pt x="2255" y="1967"/>
                  </a:cubicBezTo>
                  <a:close/>
                  <a:moveTo>
                    <a:pt x="2266" y="2078"/>
                  </a:moveTo>
                  <a:lnTo>
                    <a:pt x="2266" y="2078"/>
                  </a:lnTo>
                  <a:cubicBezTo>
                    <a:pt x="2227" y="2078"/>
                    <a:pt x="2227" y="2078"/>
                    <a:pt x="2227" y="2078"/>
                  </a:cubicBezTo>
                  <a:cubicBezTo>
                    <a:pt x="2227" y="2083"/>
                    <a:pt x="2227" y="2089"/>
                    <a:pt x="2227" y="2095"/>
                  </a:cubicBezTo>
                  <a:cubicBezTo>
                    <a:pt x="2227" y="2106"/>
                    <a:pt x="2227" y="2117"/>
                    <a:pt x="2233" y="2117"/>
                  </a:cubicBezTo>
                  <a:cubicBezTo>
                    <a:pt x="2255" y="2117"/>
                    <a:pt x="2272" y="2100"/>
                    <a:pt x="2283" y="2083"/>
                  </a:cubicBezTo>
                  <a:cubicBezTo>
                    <a:pt x="2277" y="2078"/>
                    <a:pt x="2272" y="2078"/>
                    <a:pt x="2266" y="2078"/>
                  </a:cubicBezTo>
                  <a:close/>
                  <a:moveTo>
                    <a:pt x="2261" y="2255"/>
                  </a:moveTo>
                  <a:lnTo>
                    <a:pt x="2261" y="2255"/>
                  </a:lnTo>
                  <a:cubicBezTo>
                    <a:pt x="2250" y="2266"/>
                    <a:pt x="2222" y="2266"/>
                    <a:pt x="2222" y="2288"/>
                  </a:cubicBezTo>
                  <a:cubicBezTo>
                    <a:pt x="2222" y="2294"/>
                    <a:pt x="2222" y="2300"/>
                    <a:pt x="2216" y="2305"/>
                  </a:cubicBezTo>
                  <a:cubicBezTo>
                    <a:pt x="2227" y="2311"/>
                    <a:pt x="2227" y="2316"/>
                    <a:pt x="2238" y="2316"/>
                  </a:cubicBezTo>
                  <a:cubicBezTo>
                    <a:pt x="2261" y="2316"/>
                    <a:pt x="2266" y="2305"/>
                    <a:pt x="2288" y="2294"/>
                  </a:cubicBezTo>
                  <a:cubicBezTo>
                    <a:pt x="2294" y="2294"/>
                    <a:pt x="2311" y="2288"/>
                    <a:pt x="2311" y="2277"/>
                  </a:cubicBezTo>
                  <a:cubicBezTo>
                    <a:pt x="2311" y="2266"/>
                    <a:pt x="2299" y="2266"/>
                    <a:pt x="2294" y="2266"/>
                  </a:cubicBezTo>
                  <a:cubicBezTo>
                    <a:pt x="2283" y="2261"/>
                    <a:pt x="2272" y="2250"/>
                    <a:pt x="2261" y="2255"/>
                  </a:cubicBezTo>
                  <a:close/>
                  <a:moveTo>
                    <a:pt x="2194" y="2316"/>
                  </a:moveTo>
                  <a:lnTo>
                    <a:pt x="2194" y="2316"/>
                  </a:lnTo>
                  <a:cubicBezTo>
                    <a:pt x="2183" y="2338"/>
                    <a:pt x="2166" y="2349"/>
                    <a:pt x="2161" y="2372"/>
                  </a:cubicBezTo>
                  <a:cubicBezTo>
                    <a:pt x="2183" y="2366"/>
                    <a:pt x="2205" y="2355"/>
                    <a:pt x="2205" y="2333"/>
                  </a:cubicBezTo>
                  <a:cubicBezTo>
                    <a:pt x="2205" y="2327"/>
                    <a:pt x="2205" y="2322"/>
                    <a:pt x="2205" y="2316"/>
                  </a:cubicBezTo>
                  <a:cubicBezTo>
                    <a:pt x="2200" y="2316"/>
                    <a:pt x="2200" y="2311"/>
                    <a:pt x="2194" y="2311"/>
                  </a:cubicBezTo>
                  <a:cubicBezTo>
                    <a:pt x="2194" y="2316"/>
                    <a:pt x="2194" y="2316"/>
                    <a:pt x="2194" y="2316"/>
                  </a:cubicBezTo>
                  <a:close/>
                  <a:moveTo>
                    <a:pt x="2632" y="1834"/>
                  </a:moveTo>
                  <a:lnTo>
                    <a:pt x="2632" y="1834"/>
                  </a:lnTo>
                  <a:cubicBezTo>
                    <a:pt x="2610" y="1840"/>
                    <a:pt x="2599" y="1845"/>
                    <a:pt x="2577" y="1845"/>
                  </a:cubicBezTo>
                  <a:cubicBezTo>
                    <a:pt x="2577" y="1851"/>
                    <a:pt x="2577" y="1851"/>
                    <a:pt x="2577" y="1851"/>
                  </a:cubicBezTo>
                  <a:cubicBezTo>
                    <a:pt x="2621" y="1862"/>
                    <a:pt x="2637" y="1878"/>
                    <a:pt x="2671" y="1901"/>
                  </a:cubicBezTo>
                  <a:cubicBezTo>
                    <a:pt x="2671" y="1895"/>
                    <a:pt x="2671" y="1895"/>
                    <a:pt x="2671" y="1889"/>
                  </a:cubicBezTo>
                  <a:cubicBezTo>
                    <a:pt x="2671" y="1867"/>
                    <a:pt x="2654" y="1834"/>
                    <a:pt x="2632" y="1834"/>
                  </a:cubicBezTo>
                  <a:close/>
                  <a:moveTo>
                    <a:pt x="2327" y="2061"/>
                  </a:moveTo>
                  <a:lnTo>
                    <a:pt x="2327" y="2061"/>
                  </a:lnTo>
                  <a:cubicBezTo>
                    <a:pt x="2327" y="2045"/>
                    <a:pt x="2344" y="2039"/>
                    <a:pt x="2349" y="2022"/>
                  </a:cubicBezTo>
                  <a:cubicBezTo>
                    <a:pt x="2355" y="2000"/>
                    <a:pt x="2355" y="1984"/>
                    <a:pt x="2371" y="1978"/>
                  </a:cubicBezTo>
                  <a:cubicBezTo>
                    <a:pt x="2383" y="1973"/>
                    <a:pt x="2394" y="1978"/>
                    <a:pt x="2405" y="1967"/>
                  </a:cubicBezTo>
                  <a:cubicBezTo>
                    <a:pt x="2410" y="1956"/>
                    <a:pt x="2410" y="1939"/>
                    <a:pt x="2421" y="1934"/>
                  </a:cubicBezTo>
                  <a:cubicBezTo>
                    <a:pt x="2432" y="1928"/>
                    <a:pt x="2438" y="1934"/>
                    <a:pt x="2444" y="1928"/>
                  </a:cubicBezTo>
                  <a:cubicBezTo>
                    <a:pt x="2460" y="1917"/>
                    <a:pt x="2455" y="1901"/>
                    <a:pt x="2471" y="1884"/>
                  </a:cubicBezTo>
                  <a:cubicBezTo>
                    <a:pt x="2471" y="1884"/>
                    <a:pt x="2482" y="1884"/>
                    <a:pt x="2482" y="1878"/>
                  </a:cubicBezTo>
                  <a:cubicBezTo>
                    <a:pt x="2493" y="1867"/>
                    <a:pt x="2482" y="1851"/>
                    <a:pt x="2493" y="1845"/>
                  </a:cubicBezTo>
                  <a:cubicBezTo>
                    <a:pt x="2510" y="1834"/>
                    <a:pt x="2521" y="1840"/>
                    <a:pt x="2538" y="1834"/>
                  </a:cubicBezTo>
                  <a:cubicBezTo>
                    <a:pt x="2538" y="1845"/>
                    <a:pt x="2532" y="1851"/>
                    <a:pt x="2538" y="1856"/>
                  </a:cubicBezTo>
                  <a:cubicBezTo>
                    <a:pt x="2543" y="1862"/>
                    <a:pt x="2560" y="1862"/>
                    <a:pt x="2560" y="1873"/>
                  </a:cubicBezTo>
                  <a:cubicBezTo>
                    <a:pt x="2560" y="1889"/>
                    <a:pt x="2527" y="1884"/>
                    <a:pt x="2527" y="1906"/>
                  </a:cubicBezTo>
                  <a:cubicBezTo>
                    <a:pt x="2527" y="1928"/>
                    <a:pt x="2527" y="1939"/>
                    <a:pt x="2538" y="1962"/>
                  </a:cubicBezTo>
                  <a:lnTo>
                    <a:pt x="2543" y="1962"/>
                  </a:lnTo>
                  <a:cubicBezTo>
                    <a:pt x="2543" y="2022"/>
                    <a:pt x="2516" y="2045"/>
                    <a:pt x="2488" y="2095"/>
                  </a:cubicBezTo>
                  <a:cubicBezTo>
                    <a:pt x="2471" y="2095"/>
                    <a:pt x="2471" y="2095"/>
                    <a:pt x="2471" y="2095"/>
                  </a:cubicBezTo>
                  <a:cubicBezTo>
                    <a:pt x="2466" y="2100"/>
                    <a:pt x="2460" y="2106"/>
                    <a:pt x="2455" y="2117"/>
                  </a:cubicBezTo>
                  <a:cubicBezTo>
                    <a:pt x="2444" y="2139"/>
                    <a:pt x="2432" y="2144"/>
                    <a:pt x="2421" y="2167"/>
                  </a:cubicBezTo>
                  <a:cubicBezTo>
                    <a:pt x="2416" y="2172"/>
                    <a:pt x="2405" y="2172"/>
                    <a:pt x="2405" y="2178"/>
                  </a:cubicBezTo>
                  <a:cubicBezTo>
                    <a:pt x="2394" y="2194"/>
                    <a:pt x="2405" y="2222"/>
                    <a:pt x="2383" y="2228"/>
                  </a:cubicBezTo>
                  <a:cubicBezTo>
                    <a:pt x="2383" y="2216"/>
                    <a:pt x="2383" y="2211"/>
                    <a:pt x="2383" y="2200"/>
                  </a:cubicBezTo>
                  <a:cubicBezTo>
                    <a:pt x="2366" y="2205"/>
                    <a:pt x="2360" y="2216"/>
                    <a:pt x="2338" y="2216"/>
                  </a:cubicBezTo>
                  <a:cubicBezTo>
                    <a:pt x="2327" y="2216"/>
                    <a:pt x="2322" y="2216"/>
                    <a:pt x="2311" y="2216"/>
                  </a:cubicBezTo>
                  <a:cubicBezTo>
                    <a:pt x="2311" y="2189"/>
                    <a:pt x="2299" y="2178"/>
                    <a:pt x="2299" y="2150"/>
                  </a:cubicBezTo>
                  <a:cubicBezTo>
                    <a:pt x="2299" y="2133"/>
                    <a:pt x="2316" y="2128"/>
                    <a:pt x="2316" y="2111"/>
                  </a:cubicBezTo>
                  <a:cubicBezTo>
                    <a:pt x="2316" y="2106"/>
                    <a:pt x="2311" y="2100"/>
                    <a:pt x="2311" y="2095"/>
                  </a:cubicBezTo>
                  <a:cubicBezTo>
                    <a:pt x="2311" y="2095"/>
                    <a:pt x="2311" y="2095"/>
                    <a:pt x="2316" y="2089"/>
                  </a:cubicBezTo>
                  <a:cubicBezTo>
                    <a:pt x="2327" y="2095"/>
                    <a:pt x="2327" y="2095"/>
                    <a:pt x="2327" y="2095"/>
                  </a:cubicBezTo>
                  <a:cubicBezTo>
                    <a:pt x="2333" y="2089"/>
                    <a:pt x="2333" y="2089"/>
                    <a:pt x="2333" y="2089"/>
                  </a:cubicBezTo>
                  <a:cubicBezTo>
                    <a:pt x="2333" y="2078"/>
                    <a:pt x="2327" y="2072"/>
                    <a:pt x="2327" y="2061"/>
                  </a:cubicBezTo>
                  <a:close/>
                  <a:moveTo>
                    <a:pt x="709" y="2006"/>
                  </a:moveTo>
                  <a:lnTo>
                    <a:pt x="709" y="2006"/>
                  </a:lnTo>
                  <a:cubicBezTo>
                    <a:pt x="709" y="2045"/>
                    <a:pt x="709" y="2045"/>
                    <a:pt x="709" y="2045"/>
                  </a:cubicBezTo>
                  <a:cubicBezTo>
                    <a:pt x="709" y="2050"/>
                    <a:pt x="703" y="2056"/>
                    <a:pt x="698" y="2067"/>
                  </a:cubicBezTo>
                  <a:cubicBezTo>
                    <a:pt x="703" y="2067"/>
                    <a:pt x="703" y="2067"/>
                    <a:pt x="709" y="2067"/>
                  </a:cubicBezTo>
                  <a:cubicBezTo>
                    <a:pt x="720" y="2067"/>
                    <a:pt x="726" y="2056"/>
                    <a:pt x="737" y="2045"/>
                  </a:cubicBezTo>
                  <a:cubicBezTo>
                    <a:pt x="748" y="2039"/>
                    <a:pt x="770" y="2039"/>
                    <a:pt x="770" y="2028"/>
                  </a:cubicBezTo>
                  <a:cubicBezTo>
                    <a:pt x="770" y="2022"/>
                    <a:pt x="759" y="2022"/>
                    <a:pt x="753" y="2022"/>
                  </a:cubicBezTo>
                  <a:cubicBezTo>
                    <a:pt x="731" y="2011"/>
                    <a:pt x="726" y="2006"/>
                    <a:pt x="709" y="2006"/>
                  </a:cubicBezTo>
                  <a:close/>
                  <a:moveTo>
                    <a:pt x="920" y="2261"/>
                  </a:moveTo>
                  <a:lnTo>
                    <a:pt x="920" y="2261"/>
                  </a:lnTo>
                  <a:cubicBezTo>
                    <a:pt x="908" y="2255"/>
                    <a:pt x="897" y="2261"/>
                    <a:pt x="886" y="2261"/>
                  </a:cubicBezTo>
                  <a:cubicBezTo>
                    <a:pt x="886" y="2277"/>
                    <a:pt x="886" y="2277"/>
                    <a:pt x="886" y="2277"/>
                  </a:cubicBezTo>
                  <a:cubicBezTo>
                    <a:pt x="897" y="2288"/>
                    <a:pt x="903" y="2305"/>
                    <a:pt x="925" y="2311"/>
                  </a:cubicBezTo>
                  <a:cubicBezTo>
                    <a:pt x="947" y="2316"/>
                    <a:pt x="964" y="2311"/>
                    <a:pt x="986" y="2327"/>
                  </a:cubicBezTo>
                  <a:cubicBezTo>
                    <a:pt x="1008" y="2311"/>
                    <a:pt x="1019" y="2294"/>
                    <a:pt x="1025" y="2266"/>
                  </a:cubicBezTo>
                  <a:cubicBezTo>
                    <a:pt x="1019" y="2266"/>
                    <a:pt x="1019" y="2266"/>
                    <a:pt x="1014" y="2266"/>
                  </a:cubicBezTo>
                  <a:cubicBezTo>
                    <a:pt x="992" y="2266"/>
                    <a:pt x="981" y="2272"/>
                    <a:pt x="953" y="2272"/>
                  </a:cubicBezTo>
                  <a:cubicBezTo>
                    <a:pt x="942" y="2272"/>
                    <a:pt x="931" y="2266"/>
                    <a:pt x="920" y="2261"/>
                  </a:cubicBezTo>
                  <a:close/>
                  <a:moveTo>
                    <a:pt x="183" y="2100"/>
                  </a:moveTo>
                  <a:lnTo>
                    <a:pt x="183" y="2100"/>
                  </a:lnTo>
                  <a:cubicBezTo>
                    <a:pt x="155" y="2100"/>
                    <a:pt x="138" y="2072"/>
                    <a:pt x="110" y="2072"/>
                  </a:cubicBezTo>
                  <a:cubicBezTo>
                    <a:pt x="94" y="2072"/>
                    <a:pt x="99" y="2095"/>
                    <a:pt x="94" y="2106"/>
                  </a:cubicBezTo>
                  <a:cubicBezTo>
                    <a:pt x="83" y="2122"/>
                    <a:pt x="66" y="2122"/>
                    <a:pt x="55" y="2139"/>
                  </a:cubicBezTo>
                  <a:cubicBezTo>
                    <a:pt x="44" y="2155"/>
                    <a:pt x="50" y="2167"/>
                    <a:pt x="38" y="2183"/>
                  </a:cubicBezTo>
                  <a:cubicBezTo>
                    <a:pt x="0" y="2250"/>
                    <a:pt x="66" y="2200"/>
                    <a:pt x="105" y="2200"/>
                  </a:cubicBezTo>
                  <a:cubicBezTo>
                    <a:pt x="138" y="2200"/>
                    <a:pt x="155" y="2216"/>
                    <a:pt x="183" y="2216"/>
                  </a:cubicBezTo>
                  <a:cubicBezTo>
                    <a:pt x="210" y="2216"/>
                    <a:pt x="227" y="2205"/>
                    <a:pt x="255" y="2200"/>
                  </a:cubicBezTo>
                  <a:cubicBezTo>
                    <a:pt x="288" y="2194"/>
                    <a:pt x="316" y="2189"/>
                    <a:pt x="338" y="2161"/>
                  </a:cubicBezTo>
                  <a:cubicBezTo>
                    <a:pt x="354" y="2139"/>
                    <a:pt x="376" y="2128"/>
                    <a:pt x="404" y="2117"/>
                  </a:cubicBezTo>
                  <a:cubicBezTo>
                    <a:pt x="426" y="2111"/>
                    <a:pt x="437" y="2111"/>
                    <a:pt x="460" y="2106"/>
                  </a:cubicBezTo>
                  <a:cubicBezTo>
                    <a:pt x="465" y="2106"/>
                    <a:pt x="476" y="2106"/>
                    <a:pt x="476" y="2095"/>
                  </a:cubicBezTo>
                  <a:cubicBezTo>
                    <a:pt x="476" y="2089"/>
                    <a:pt x="471" y="2089"/>
                    <a:pt x="465" y="2083"/>
                  </a:cubicBezTo>
                  <a:cubicBezTo>
                    <a:pt x="465" y="2072"/>
                    <a:pt x="465" y="2061"/>
                    <a:pt x="454" y="2061"/>
                  </a:cubicBezTo>
                  <a:cubicBezTo>
                    <a:pt x="437" y="2061"/>
                    <a:pt x="426" y="2072"/>
                    <a:pt x="415" y="2067"/>
                  </a:cubicBezTo>
                  <a:cubicBezTo>
                    <a:pt x="404" y="2061"/>
                    <a:pt x="404" y="2045"/>
                    <a:pt x="393" y="2039"/>
                  </a:cubicBezTo>
                  <a:cubicBezTo>
                    <a:pt x="365" y="2028"/>
                    <a:pt x="349" y="2045"/>
                    <a:pt x="321" y="2056"/>
                  </a:cubicBezTo>
                  <a:cubicBezTo>
                    <a:pt x="310" y="2061"/>
                    <a:pt x="304" y="2072"/>
                    <a:pt x="293" y="2078"/>
                  </a:cubicBezTo>
                  <a:cubicBezTo>
                    <a:pt x="271" y="2083"/>
                    <a:pt x="255" y="2083"/>
                    <a:pt x="232" y="2089"/>
                  </a:cubicBezTo>
                  <a:cubicBezTo>
                    <a:pt x="216" y="2089"/>
                    <a:pt x="205" y="2100"/>
                    <a:pt x="183" y="2100"/>
                  </a:cubicBezTo>
                  <a:close/>
                  <a:moveTo>
                    <a:pt x="908" y="160"/>
                  </a:moveTo>
                  <a:lnTo>
                    <a:pt x="908" y="160"/>
                  </a:lnTo>
                  <a:cubicBezTo>
                    <a:pt x="920" y="188"/>
                    <a:pt x="942" y="205"/>
                    <a:pt x="942" y="238"/>
                  </a:cubicBezTo>
                  <a:cubicBezTo>
                    <a:pt x="942" y="282"/>
                    <a:pt x="942" y="282"/>
                    <a:pt x="942" y="282"/>
                  </a:cubicBezTo>
                  <a:cubicBezTo>
                    <a:pt x="953" y="288"/>
                    <a:pt x="953" y="288"/>
                    <a:pt x="953" y="288"/>
                  </a:cubicBezTo>
                  <a:cubicBezTo>
                    <a:pt x="964" y="266"/>
                    <a:pt x="981" y="260"/>
                    <a:pt x="986" y="238"/>
                  </a:cubicBezTo>
                  <a:cubicBezTo>
                    <a:pt x="1003" y="194"/>
                    <a:pt x="997" y="155"/>
                    <a:pt x="1036" y="122"/>
                  </a:cubicBezTo>
                  <a:cubicBezTo>
                    <a:pt x="1041" y="138"/>
                    <a:pt x="1041" y="144"/>
                    <a:pt x="1041" y="160"/>
                  </a:cubicBezTo>
                  <a:cubicBezTo>
                    <a:pt x="1080" y="166"/>
                    <a:pt x="1108" y="177"/>
                    <a:pt x="1136" y="210"/>
                  </a:cubicBezTo>
                  <a:cubicBezTo>
                    <a:pt x="1141" y="221"/>
                    <a:pt x="1152" y="227"/>
                    <a:pt x="1163" y="244"/>
                  </a:cubicBezTo>
                  <a:cubicBezTo>
                    <a:pt x="1174" y="260"/>
                    <a:pt x="1169" y="282"/>
                    <a:pt x="1191" y="282"/>
                  </a:cubicBezTo>
                  <a:cubicBezTo>
                    <a:pt x="1202" y="282"/>
                    <a:pt x="1208" y="271"/>
                    <a:pt x="1224" y="271"/>
                  </a:cubicBezTo>
                  <a:cubicBezTo>
                    <a:pt x="1247" y="266"/>
                    <a:pt x="1258" y="266"/>
                    <a:pt x="1280" y="266"/>
                  </a:cubicBezTo>
                  <a:cubicBezTo>
                    <a:pt x="1280" y="244"/>
                    <a:pt x="1280" y="227"/>
                    <a:pt x="1296" y="210"/>
                  </a:cubicBezTo>
                  <a:cubicBezTo>
                    <a:pt x="1319" y="188"/>
                    <a:pt x="1352" y="199"/>
                    <a:pt x="1380" y="183"/>
                  </a:cubicBezTo>
                  <a:cubicBezTo>
                    <a:pt x="1380" y="238"/>
                    <a:pt x="1380" y="238"/>
                    <a:pt x="1380" y="238"/>
                  </a:cubicBezTo>
                  <a:cubicBezTo>
                    <a:pt x="1407" y="238"/>
                    <a:pt x="1424" y="232"/>
                    <a:pt x="1452" y="244"/>
                  </a:cubicBezTo>
                  <a:cubicBezTo>
                    <a:pt x="1485" y="249"/>
                    <a:pt x="1496" y="266"/>
                    <a:pt x="1524" y="271"/>
                  </a:cubicBezTo>
                  <a:cubicBezTo>
                    <a:pt x="1551" y="277"/>
                    <a:pt x="1562" y="277"/>
                    <a:pt x="1590" y="277"/>
                  </a:cubicBezTo>
                  <a:cubicBezTo>
                    <a:pt x="1607" y="277"/>
                    <a:pt x="1618" y="277"/>
                    <a:pt x="1634" y="266"/>
                  </a:cubicBezTo>
                  <a:cubicBezTo>
                    <a:pt x="1623" y="244"/>
                    <a:pt x="1623" y="244"/>
                    <a:pt x="1623" y="244"/>
                  </a:cubicBezTo>
                  <a:cubicBezTo>
                    <a:pt x="1623" y="232"/>
                    <a:pt x="1623" y="232"/>
                    <a:pt x="1623" y="232"/>
                  </a:cubicBezTo>
                  <a:cubicBezTo>
                    <a:pt x="1756" y="232"/>
                    <a:pt x="1756" y="232"/>
                    <a:pt x="1756" y="232"/>
                  </a:cubicBezTo>
                  <a:cubicBezTo>
                    <a:pt x="1784" y="232"/>
                    <a:pt x="1795" y="249"/>
                    <a:pt x="1806" y="277"/>
                  </a:cubicBezTo>
                  <a:cubicBezTo>
                    <a:pt x="1817" y="293"/>
                    <a:pt x="1839" y="288"/>
                    <a:pt x="1856" y="293"/>
                  </a:cubicBezTo>
                  <a:cubicBezTo>
                    <a:pt x="1889" y="299"/>
                    <a:pt x="1900" y="321"/>
                    <a:pt x="1928" y="338"/>
                  </a:cubicBezTo>
                  <a:cubicBezTo>
                    <a:pt x="1945" y="343"/>
                    <a:pt x="1956" y="343"/>
                    <a:pt x="1967" y="349"/>
                  </a:cubicBezTo>
                  <a:cubicBezTo>
                    <a:pt x="2011" y="377"/>
                    <a:pt x="2033" y="393"/>
                    <a:pt x="2083" y="410"/>
                  </a:cubicBezTo>
                  <a:cubicBezTo>
                    <a:pt x="2100" y="415"/>
                    <a:pt x="2111" y="415"/>
                    <a:pt x="2128" y="426"/>
                  </a:cubicBezTo>
                  <a:cubicBezTo>
                    <a:pt x="2144" y="443"/>
                    <a:pt x="2155" y="465"/>
                    <a:pt x="2178" y="465"/>
                  </a:cubicBezTo>
                  <a:cubicBezTo>
                    <a:pt x="2178" y="454"/>
                    <a:pt x="2178" y="449"/>
                    <a:pt x="2178" y="438"/>
                  </a:cubicBezTo>
                  <a:cubicBezTo>
                    <a:pt x="2178" y="404"/>
                    <a:pt x="2178" y="388"/>
                    <a:pt x="2194" y="360"/>
                  </a:cubicBezTo>
                  <a:cubicBezTo>
                    <a:pt x="2194" y="349"/>
                    <a:pt x="2200" y="343"/>
                    <a:pt x="2200" y="338"/>
                  </a:cubicBezTo>
                  <a:cubicBezTo>
                    <a:pt x="2200" y="316"/>
                    <a:pt x="2178" y="310"/>
                    <a:pt x="2172" y="293"/>
                  </a:cubicBezTo>
                  <a:cubicBezTo>
                    <a:pt x="2166" y="282"/>
                    <a:pt x="2166" y="271"/>
                    <a:pt x="2155" y="266"/>
                  </a:cubicBezTo>
                  <a:cubicBezTo>
                    <a:pt x="2144" y="260"/>
                    <a:pt x="2128" y="271"/>
                    <a:pt x="2117" y="260"/>
                  </a:cubicBezTo>
                  <a:cubicBezTo>
                    <a:pt x="2105" y="244"/>
                    <a:pt x="2100" y="227"/>
                    <a:pt x="2094" y="205"/>
                  </a:cubicBezTo>
                  <a:cubicBezTo>
                    <a:pt x="2089" y="183"/>
                    <a:pt x="2094" y="166"/>
                    <a:pt x="2078" y="144"/>
                  </a:cubicBezTo>
                  <a:cubicBezTo>
                    <a:pt x="2067" y="127"/>
                    <a:pt x="2045" y="133"/>
                    <a:pt x="2033" y="122"/>
                  </a:cubicBezTo>
                  <a:cubicBezTo>
                    <a:pt x="2017" y="111"/>
                    <a:pt x="2017" y="94"/>
                    <a:pt x="2006" y="83"/>
                  </a:cubicBezTo>
                  <a:cubicBezTo>
                    <a:pt x="1995" y="77"/>
                    <a:pt x="1989" y="83"/>
                    <a:pt x="1972" y="83"/>
                  </a:cubicBezTo>
                  <a:cubicBezTo>
                    <a:pt x="1873" y="94"/>
                    <a:pt x="1873" y="94"/>
                    <a:pt x="1873" y="94"/>
                  </a:cubicBezTo>
                  <a:cubicBezTo>
                    <a:pt x="1823" y="94"/>
                    <a:pt x="1801" y="66"/>
                    <a:pt x="1751" y="44"/>
                  </a:cubicBezTo>
                  <a:cubicBezTo>
                    <a:pt x="1745" y="39"/>
                    <a:pt x="1734" y="44"/>
                    <a:pt x="1723" y="39"/>
                  </a:cubicBezTo>
                  <a:cubicBezTo>
                    <a:pt x="1673" y="16"/>
                    <a:pt x="1646" y="5"/>
                    <a:pt x="1596" y="5"/>
                  </a:cubicBezTo>
                  <a:cubicBezTo>
                    <a:pt x="1579" y="5"/>
                    <a:pt x="1573" y="0"/>
                    <a:pt x="1562" y="5"/>
                  </a:cubicBezTo>
                  <a:cubicBezTo>
                    <a:pt x="1546" y="11"/>
                    <a:pt x="1546" y="27"/>
                    <a:pt x="1529" y="39"/>
                  </a:cubicBezTo>
                  <a:cubicBezTo>
                    <a:pt x="1513" y="55"/>
                    <a:pt x="1496" y="55"/>
                    <a:pt x="1474" y="61"/>
                  </a:cubicBezTo>
                  <a:cubicBezTo>
                    <a:pt x="1468" y="66"/>
                    <a:pt x="1468" y="72"/>
                    <a:pt x="1463" y="72"/>
                  </a:cubicBezTo>
                  <a:cubicBezTo>
                    <a:pt x="1429" y="72"/>
                    <a:pt x="1435" y="5"/>
                    <a:pt x="1402" y="5"/>
                  </a:cubicBezTo>
                  <a:cubicBezTo>
                    <a:pt x="1380" y="5"/>
                    <a:pt x="1368" y="33"/>
                    <a:pt x="1346" y="33"/>
                  </a:cubicBezTo>
                  <a:cubicBezTo>
                    <a:pt x="1313" y="33"/>
                    <a:pt x="1291" y="22"/>
                    <a:pt x="1258" y="22"/>
                  </a:cubicBezTo>
                  <a:cubicBezTo>
                    <a:pt x="1219" y="22"/>
                    <a:pt x="1219" y="22"/>
                    <a:pt x="1219" y="22"/>
                  </a:cubicBezTo>
                  <a:cubicBezTo>
                    <a:pt x="1191" y="22"/>
                    <a:pt x="1180" y="39"/>
                    <a:pt x="1152" y="39"/>
                  </a:cubicBezTo>
                  <a:cubicBezTo>
                    <a:pt x="1119" y="39"/>
                    <a:pt x="1102" y="27"/>
                    <a:pt x="1064" y="27"/>
                  </a:cubicBezTo>
                  <a:cubicBezTo>
                    <a:pt x="1053" y="27"/>
                    <a:pt x="1047" y="44"/>
                    <a:pt x="1036" y="55"/>
                  </a:cubicBezTo>
                  <a:cubicBezTo>
                    <a:pt x="1025" y="77"/>
                    <a:pt x="1014" y="88"/>
                    <a:pt x="1003" y="111"/>
                  </a:cubicBezTo>
                  <a:cubicBezTo>
                    <a:pt x="997" y="133"/>
                    <a:pt x="969" y="127"/>
                    <a:pt x="953" y="133"/>
                  </a:cubicBezTo>
                  <a:cubicBezTo>
                    <a:pt x="936" y="138"/>
                    <a:pt x="925" y="155"/>
                    <a:pt x="908" y="160"/>
                  </a:cubicBezTo>
                  <a:close/>
                  <a:moveTo>
                    <a:pt x="1252" y="310"/>
                  </a:moveTo>
                  <a:lnTo>
                    <a:pt x="1252" y="310"/>
                  </a:lnTo>
                  <a:cubicBezTo>
                    <a:pt x="1269" y="310"/>
                    <a:pt x="1280" y="316"/>
                    <a:pt x="1285" y="327"/>
                  </a:cubicBezTo>
                  <a:cubicBezTo>
                    <a:pt x="1274" y="338"/>
                    <a:pt x="1263" y="349"/>
                    <a:pt x="1247" y="349"/>
                  </a:cubicBezTo>
                  <a:cubicBezTo>
                    <a:pt x="1235" y="349"/>
                    <a:pt x="1235" y="338"/>
                    <a:pt x="1230" y="327"/>
                  </a:cubicBezTo>
                  <a:cubicBezTo>
                    <a:pt x="1224" y="321"/>
                    <a:pt x="1219" y="316"/>
                    <a:pt x="1219" y="310"/>
                  </a:cubicBezTo>
                  <a:cubicBezTo>
                    <a:pt x="1252" y="310"/>
                    <a:pt x="1252" y="310"/>
                    <a:pt x="1252" y="310"/>
                  </a:cubicBezTo>
                  <a:close/>
                  <a:moveTo>
                    <a:pt x="1163" y="310"/>
                  </a:moveTo>
                  <a:lnTo>
                    <a:pt x="1163" y="310"/>
                  </a:lnTo>
                  <a:cubicBezTo>
                    <a:pt x="1186" y="310"/>
                    <a:pt x="1197" y="316"/>
                    <a:pt x="1208" y="332"/>
                  </a:cubicBezTo>
                  <a:cubicBezTo>
                    <a:pt x="1208" y="349"/>
                    <a:pt x="1208" y="349"/>
                    <a:pt x="1208" y="349"/>
                  </a:cubicBezTo>
                  <a:cubicBezTo>
                    <a:pt x="1186" y="349"/>
                    <a:pt x="1169" y="360"/>
                    <a:pt x="1147" y="360"/>
                  </a:cubicBezTo>
                  <a:cubicBezTo>
                    <a:pt x="1147" y="338"/>
                    <a:pt x="1147" y="332"/>
                    <a:pt x="1147" y="310"/>
                  </a:cubicBezTo>
                  <a:cubicBezTo>
                    <a:pt x="1152" y="310"/>
                    <a:pt x="1158" y="310"/>
                    <a:pt x="1163" y="310"/>
                  </a:cubicBezTo>
                  <a:close/>
                  <a:moveTo>
                    <a:pt x="1064" y="321"/>
                  </a:moveTo>
                  <a:lnTo>
                    <a:pt x="1064" y="321"/>
                  </a:lnTo>
                  <a:cubicBezTo>
                    <a:pt x="1064" y="305"/>
                    <a:pt x="1086" y="288"/>
                    <a:pt x="1097" y="299"/>
                  </a:cubicBezTo>
                  <a:cubicBezTo>
                    <a:pt x="1108" y="305"/>
                    <a:pt x="1114" y="316"/>
                    <a:pt x="1114" y="327"/>
                  </a:cubicBezTo>
                  <a:cubicBezTo>
                    <a:pt x="1114" y="338"/>
                    <a:pt x="1108" y="354"/>
                    <a:pt x="1097" y="354"/>
                  </a:cubicBezTo>
                  <a:cubicBezTo>
                    <a:pt x="1080" y="354"/>
                    <a:pt x="1064" y="338"/>
                    <a:pt x="1064" y="321"/>
                  </a:cubicBezTo>
                  <a:close/>
                  <a:moveTo>
                    <a:pt x="831" y="183"/>
                  </a:moveTo>
                  <a:lnTo>
                    <a:pt x="831" y="183"/>
                  </a:lnTo>
                  <a:cubicBezTo>
                    <a:pt x="831" y="194"/>
                    <a:pt x="842" y="194"/>
                    <a:pt x="853" y="194"/>
                  </a:cubicBezTo>
                  <a:cubicBezTo>
                    <a:pt x="881" y="194"/>
                    <a:pt x="881" y="194"/>
                    <a:pt x="881" y="194"/>
                  </a:cubicBezTo>
                  <a:cubicBezTo>
                    <a:pt x="881" y="194"/>
                    <a:pt x="881" y="194"/>
                    <a:pt x="881" y="188"/>
                  </a:cubicBezTo>
                  <a:cubicBezTo>
                    <a:pt x="881" y="177"/>
                    <a:pt x="881" y="160"/>
                    <a:pt x="870" y="155"/>
                  </a:cubicBezTo>
                  <a:cubicBezTo>
                    <a:pt x="859" y="149"/>
                    <a:pt x="853" y="160"/>
                    <a:pt x="848" y="166"/>
                  </a:cubicBezTo>
                  <a:cubicBezTo>
                    <a:pt x="842" y="172"/>
                    <a:pt x="831" y="172"/>
                    <a:pt x="831" y="183"/>
                  </a:cubicBezTo>
                  <a:close/>
                  <a:moveTo>
                    <a:pt x="936" y="77"/>
                  </a:moveTo>
                  <a:lnTo>
                    <a:pt x="936" y="77"/>
                  </a:lnTo>
                  <a:cubicBezTo>
                    <a:pt x="936" y="66"/>
                    <a:pt x="942" y="66"/>
                    <a:pt x="947" y="61"/>
                  </a:cubicBezTo>
                  <a:cubicBezTo>
                    <a:pt x="953" y="55"/>
                    <a:pt x="958" y="39"/>
                    <a:pt x="969" y="44"/>
                  </a:cubicBezTo>
                  <a:cubicBezTo>
                    <a:pt x="975" y="44"/>
                    <a:pt x="981" y="55"/>
                    <a:pt x="981" y="61"/>
                  </a:cubicBezTo>
                  <a:cubicBezTo>
                    <a:pt x="981" y="77"/>
                    <a:pt x="975" y="88"/>
                    <a:pt x="964" y="88"/>
                  </a:cubicBezTo>
                  <a:cubicBezTo>
                    <a:pt x="953" y="88"/>
                    <a:pt x="936" y="88"/>
                    <a:pt x="936" y="77"/>
                  </a:cubicBezTo>
                  <a:close/>
                  <a:moveTo>
                    <a:pt x="748" y="216"/>
                  </a:moveTo>
                  <a:lnTo>
                    <a:pt x="748" y="216"/>
                  </a:lnTo>
                  <a:cubicBezTo>
                    <a:pt x="753" y="221"/>
                    <a:pt x="759" y="227"/>
                    <a:pt x="764" y="238"/>
                  </a:cubicBezTo>
                  <a:cubicBezTo>
                    <a:pt x="781" y="232"/>
                    <a:pt x="792" y="221"/>
                    <a:pt x="803" y="205"/>
                  </a:cubicBezTo>
                  <a:cubicBezTo>
                    <a:pt x="803" y="199"/>
                    <a:pt x="803" y="199"/>
                    <a:pt x="803" y="199"/>
                  </a:cubicBezTo>
                  <a:cubicBezTo>
                    <a:pt x="781" y="194"/>
                    <a:pt x="764" y="199"/>
                    <a:pt x="748" y="216"/>
                  </a:cubicBezTo>
                  <a:close/>
                  <a:moveTo>
                    <a:pt x="338" y="116"/>
                  </a:moveTo>
                  <a:lnTo>
                    <a:pt x="338" y="116"/>
                  </a:lnTo>
                  <a:cubicBezTo>
                    <a:pt x="299" y="116"/>
                    <a:pt x="277" y="133"/>
                    <a:pt x="238" y="144"/>
                  </a:cubicBezTo>
                  <a:cubicBezTo>
                    <a:pt x="227" y="144"/>
                    <a:pt x="221" y="160"/>
                    <a:pt x="205" y="160"/>
                  </a:cubicBezTo>
                  <a:cubicBezTo>
                    <a:pt x="188" y="160"/>
                    <a:pt x="188" y="133"/>
                    <a:pt x="166" y="133"/>
                  </a:cubicBezTo>
                  <a:cubicBezTo>
                    <a:pt x="160" y="133"/>
                    <a:pt x="155" y="144"/>
                    <a:pt x="149" y="149"/>
                  </a:cubicBezTo>
                  <a:cubicBezTo>
                    <a:pt x="144" y="166"/>
                    <a:pt x="127" y="172"/>
                    <a:pt x="127" y="188"/>
                  </a:cubicBezTo>
                  <a:cubicBezTo>
                    <a:pt x="127" y="216"/>
                    <a:pt x="138" y="238"/>
                    <a:pt x="149" y="266"/>
                  </a:cubicBezTo>
                  <a:cubicBezTo>
                    <a:pt x="149" y="277"/>
                    <a:pt x="166" y="271"/>
                    <a:pt x="171" y="282"/>
                  </a:cubicBezTo>
                  <a:cubicBezTo>
                    <a:pt x="188" y="293"/>
                    <a:pt x="183" y="321"/>
                    <a:pt x="194" y="343"/>
                  </a:cubicBezTo>
                  <a:cubicBezTo>
                    <a:pt x="199" y="354"/>
                    <a:pt x="221" y="349"/>
                    <a:pt x="232" y="354"/>
                  </a:cubicBezTo>
                  <a:cubicBezTo>
                    <a:pt x="260" y="360"/>
                    <a:pt x="277" y="377"/>
                    <a:pt x="293" y="404"/>
                  </a:cubicBezTo>
                  <a:cubicBezTo>
                    <a:pt x="316" y="426"/>
                    <a:pt x="338" y="432"/>
                    <a:pt x="365" y="438"/>
                  </a:cubicBezTo>
                  <a:cubicBezTo>
                    <a:pt x="393" y="443"/>
                    <a:pt x="404" y="454"/>
                    <a:pt x="426" y="454"/>
                  </a:cubicBezTo>
                  <a:cubicBezTo>
                    <a:pt x="471" y="454"/>
                    <a:pt x="471" y="454"/>
                    <a:pt x="471" y="454"/>
                  </a:cubicBezTo>
                  <a:cubicBezTo>
                    <a:pt x="487" y="454"/>
                    <a:pt x="493" y="449"/>
                    <a:pt x="504" y="438"/>
                  </a:cubicBezTo>
                  <a:cubicBezTo>
                    <a:pt x="509" y="426"/>
                    <a:pt x="515" y="426"/>
                    <a:pt x="526" y="421"/>
                  </a:cubicBezTo>
                  <a:cubicBezTo>
                    <a:pt x="543" y="404"/>
                    <a:pt x="548" y="382"/>
                    <a:pt x="576" y="377"/>
                  </a:cubicBezTo>
                  <a:cubicBezTo>
                    <a:pt x="598" y="371"/>
                    <a:pt x="620" y="377"/>
                    <a:pt x="637" y="360"/>
                  </a:cubicBezTo>
                  <a:cubicBezTo>
                    <a:pt x="648" y="349"/>
                    <a:pt x="648" y="338"/>
                    <a:pt x="648" y="321"/>
                  </a:cubicBezTo>
                  <a:cubicBezTo>
                    <a:pt x="648" y="288"/>
                    <a:pt x="642" y="266"/>
                    <a:pt x="637" y="232"/>
                  </a:cubicBezTo>
                  <a:cubicBezTo>
                    <a:pt x="620" y="232"/>
                    <a:pt x="609" y="244"/>
                    <a:pt x="593" y="244"/>
                  </a:cubicBezTo>
                  <a:cubicBezTo>
                    <a:pt x="582" y="244"/>
                    <a:pt x="570" y="227"/>
                    <a:pt x="570" y="216"/>
                  </a:cubicBezTo>
                  <a:cubicBezTo>
                    <a:pt x="570" y="199"/>
                    <a:pt x="570" y="199"/>
                    <a:pt x="570" y="199"/>
                  </a:cubicBezTo>
                  <a:cubicBezTo>
                    <a:pt x="582" y="199"/>
                    <a:pt x="587" y="199"/>
                    <a:pt x="598" y="194"/>
                  </a:cubicBezTo>
                  <a:cubicBezTo>
                    <a:pt x="587" y="166"/>
                    <a:pt x="559" y="160"/>
                    <a:pt x="532" y="155"/>
                  </a:cubicBezTo>
                  <a:cubicBezTo>
                    <a:pt x="509" y="149"/>
                    <a:pt x="498" y="144"/>
                    <a:pt x="487" y="127"/>
                  </a:cubicBezTo>
                  <a:cubicBezTo>
                    <a:pt x="476" y="122"/>
                    <a:pt x="476" y="111"/>
                    <a:pt x="465" y="111"/>
                  </a:cubicBezTo>
                  <a:cubicBezTo>
                    <a:pt x="432" y="111"/>
                    <a:pt x="415" y="127"/>
                    <a:pt x="382" y="127"/>
                  </a:cubicBezTo>
                  <a:cubicBezTo>
                    <a:pt x="365" y="127"/>
                    <a:pt x="354" y="122"/>
                    <a:pt x="338" y="116"/>
                  </a:cubicBezTo>
                  <a:close/>
                  <a:moveTo>
                    <a:pt x="598" y="460"/>
                  </a:moveTo>
                  <a:lnTo>
                    <a:pt x="598" y="460"/>
                  </a:lnTo>
                  <a:cubicBezTo>
                    <a:pt x="609" y="449"/>
                    <a:pt x="609" y="426"/>
                    <a:pt x="626" y="426"/>
                  </a:cubicBezTo>
                  <a:cubicBezTo>
                    <a:pt x="637" y="426"/>
                    <a:pt x="637" y="438"/>
                    <a:pt x="642" y="449"/>
                  </a:cubicBezTo>
                  <a:cubicBezTo>
                    <a:pt x="648" y="454"/>
                    <a:pt x="654" y="454"/>
                    <a:pt x="654" y="460"/>
                  </a:cubicBezTo>
                  <a:cubicBezTo>
                    <a:pt x="654" y="465"/>
                    <a:pt x="648" y="465"/>
                    <a:pt x="648" y="471"/>
                  </a:cubicBezTo>
                  <a:cubicBezTo>
                    <a:pt x="626" y="465"/>
                    <a:pt x="615" y="465"/>
                    <a:pt x="598" y="460"/>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1" name="Freeform 101">
              <a:extLst>
                <a:ext uri="{FF2B5EF4-FFF2-40B4-BE49-F238E27FC236}">
                  <a16:creationId xmlns:a16="http://schemas.microsoft.com/office/drawing/2014/main" id="{3E844275-C941-4743-BE8D-F610797559EB}"/>
                </a:ext>
              </a:extLst>
            </p:cNvPr>
            <p:cNvSpPr>
              <a:spLocks noChangeArrowheads="1"/>
            </p:cNvSpPr>
            <p:nvPr/>
          </p:nvSpPr>
          <p:spPr bwMode="auto">
            <a:xfrm>
              <a:off x="20679016" y="3935414"/>
              <a:ext cx="430184" cy="441325"/>
            </a:xfrm>
            <a:custGeom>
              <a:avLst/>
              <a:gdLst>
                <a:gd name="T0" fmla="*/ 909 w 1193"/>
                <a:gd name="T1" fmla="*/ 510 h 1226"/>
                <a:gd name="T2" fmla="*/ 970 w 1193"/>
                <a:gd name="T3" fmla="*/ 609 h 1226"/>
                <a:gd name="T4" fmla="*/ 964 w 1193"/>
                <a:gd name="T5" fmla="*/ 510 h 1226"/>
                <a:gd name="T6" fmla="*/ 443 w 1193"/>
                <a:gd name="T7" fmla="*/ 964 h 1226"/>
                <a:gd name="T8" fmla="*/ 399 w 1193"/>
                <a:gd name="T9" fmla="*/ 1031 h 1226"/>
                <a:gd name="T10" fmla="*/ 443 w 1193"/>
                <a:gd name="T11" fmla="*/ 1097 h 1226"/>
                <a:gd name="T12" fmla="*/ 499 w 1193"/>
                <a:gd name="T13" fmla="*/ 1075 h 1226"/>
                <a:gd name="T14" fmla="*/ 482 w 1193"/>
                <a:gd name="T15" fmla="*/ 975 h 1226"/>
                <a:gd name="T16" fmla="*/ 632 w 1193"/>
                <a:gd name="T17" fmla="*/ 875 h 1226"/>
                <a:gd name="T18" fmla="*/ 615 w 1193"/>
                <a:gd name="T19" fmla="*/ 1036 h 1226"/>
                <a:gd name="T20" fmla="*/ 637 w 1193"/>
                <a:gd name="T21" fmla="*/ 1086 h 1226"/>
                <a:gd name="T22" fmla="*/ 720 w 1193"/>
                <a:gd name="T23" fmla="*/ 1097 h 1226"/>
                <a:gd name="T24" fmla="*/ 754 w 1193"/>
                <a:gd name="T25" fmla="*/ 1031 h 1226"/>
                <a:gd name="T26" fmla="*/ 820 w 1193"/>
                <a:gd name="T27" fmla="*/ 892 h 1226"/>
                <a:gd name="T28" fmla="*/ 765 w 1193"/>
                <a:gd name="T29" fmla="*/ 781 h 1226"/>
                <a:gd name="T30" fmla="*/ 632 w 1193"/>
                <a:gd name="T31" fmla="*/ 875 h 1226"/>
                <a:gd name="T32" fmla="*/ 926 w 1193"/>
                <a:gd name="T33" fmla="*/ 676 h 1226"/>
                <a:gd name="T34" fmla="*/ 1003 w 1193"/>
                <a:gd name="T35" fmla="*/ 809 h 1226"/>
                <a:gd name="T36" fmla="*/ 1014 w 1193"/>
                <a:gd name="T37" fmla="*/ 853 h 1226"/>
                <a:gd name="T38" fmla="*/ 948 w 1193"/>
                <a:gd name="T39" fmla="*/ 826 h 1226"/>
                <a:gd name="T40" fmla="*/ 909 w 1193"/>
                <a:gd name="T41" fmla="*/ 992 h 1226"/>
                <a:gd name="T42" fmla="*/ 970 w 1193"/>
                <a:gd name="T43" fmla="*/ 1014 h 1226"/>
                <a:gd name="T44" fmla="*/ 931 w 1193"/>
                <a:gd name="T45" fmla="*/ 1103 h 1226"/>
                <a:gd name="T46" fmla="*/ 870 w 1193"/>
                <a:gd name="T47" fmla="*/ 1147 h 1226"/>
                <a:gd name="T48" fmla="*/ 809 w 1193"/>
                <a:gd name="T49" fmla="*/ 1202 h 1226"/>
                <a:gd name="T50" fmla="*/ 732 w 1193"/>
                <a:gd name="T51" fmla="*/ 1158 h 1226"/>
                <a:gd name="T52" fmla="*/ 831 w 1193"/>
                <a:gd name="T53" fmla="*/ 1020 h 1226"/>
                <a:gd name="T54" fmla="*/ 826 w 1193"/>
                <a:gd name="T55" fmla="*/ 953 h 1226"/>
                <a:gd name="T56" fmla="*/ 859 w 1193"/>
                <a:gd name="T57" fmla="*/ 826 h 1226"/>
                <a:gd name="T58" fmla="*/ 1136 w 1193"/>
                <a:gd name="T59" fmla="*/ 1047 h 1226"/>
                <a:gd name="T60" fmla="*/ 1192 w 1193"/>
                <a:gd name="T61" fmla="*/ 1064 h 1226"/>
                <a:gd name="T62" fmla="*/ 355 w 1193"/>
                <a:gd name="T63" fmla="*/ 66 h 1226"/>
                <a:gd name="T64" fmla="*/ 604 w 1193"/>
                <a:gd name="T65" fmla="*/ 127 h 1226"/>
                <a:gd name="T66" fmla="*/ 94 w 1193"/>
                <a:gd name="T67" fmla="*/ 28 h 1226"/>
                <a:gd name="T68" fmla="*/ 660 w 1193"/>
                <a:gd name="T69" fmla="*/ 122 h 1226"/>
                <a:gd name="T70" fmla="*/ 621 w 1193"/>
                <a:gd name="T71" fmla="*/ 205 h 1226"/>
                <a:gd name="T72" fmla="*/ 593 w 1193"/>
                <a:gd name="T73" fmla="*/ 227 h 1226"/>
                <a:gd name="T74" fmla="*/ 698 w 1193"/>
                <a:gd name="T75" fmla="*/ 415 h 1226"/>
                <a:gd name="T76" fmla="*/ 870 w 1193"/>
                <a:gd name="T77" fmla="*/ 593 h 1226"/>
                <a:gd name="T78" fmla="*/ 765 w 1193"/>
                <a:gd name="T79" fmla="*/ 681 h 1226"/>
                <a:gd name="T80" fmla="*/ 554 w 1193"/>
                <a:gd name="T81" fmla="*/ 720 h 1226"/>
                <a:gd name="T82" fmla="*/ 543 w 1193"/>
                <a:gd name="T83" fmla="*/ 848 h 1226"/>
                <a:gd name="T84" fmla="*/ 366 w 1193"/>
                <a:gd name="T85" fmla="*/ 859 h 1226"/>
                <a:gd name="T86" fmla="*/ 272 w 1193"/>
                <a:gd name="T87" fmla="*/ 787 h 1226"/>
                <a:gd name="T88" fmla="*/ 283 w 1193"/>
                <a:gd name="T89" fmla="*/ 609 h 1226"/>
                <a:gd name="T90" fmla="*/ 305 w 1193"/>
                <a:gd name="T91" fmla="*/ 526 h 1226"/>
                <a:gd name="T92" fmla="*/ 172 w 1193"/>
                <a:gd name="T93" fmla="*/ 454 h 1226"/>
                <a:gd name="T94" fmla="*/ 39 w 1193"/>
                <a:gd name="T95" fmla="*/ 227 h 1226"/>
                <a:gd name="T96" fmla="*/ 94 w 1193"/>
                <a:gd name="T97" fmla="*/ 100 h 1226"/>
                <a:gd name="T98" fmla="*/ 355 w 1193"/>
                <a:gd name="T99" fmla="*/ 66 h 1226"/>
                <a:gd name="T100" fmla="*/ 249 w 1193"/>
                <a:gd name="T101" fmla="*/ 55 h 1226"/>
                <a:gd name="T102" fmla="*/ 94 w 1193"/>
                <a:gd name="T103" fmla="*/ 28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93" h="1226">
                  <a:moveTo>
                    <a:pt x="926" y="499"/>
                  </a:moveTo>
                  <a:lnTo>
                    <a:pt x="926" y="499"/>
                  </a:lnTo>
                  <a:cubicBezTo>
                    <a:pt x="920" y="499"/>
                    <a:pt x="920" y="504"/>
                    <a:pt x="909" y="510"/>
                  </a:cubicBezTo>
                  <a:cubicBezTo>
                    <a:pt x="903" y="515"/>
                    <a:pt x="892" y="521"/>
                    <a:pt x="892" y="526"/>
                  </a:cubicBezTo>
                  <a:cubicBezTo>
                    <a:pt x="892" y="537"/>
                    <a:pt x="903" y="537"/>
                    <a:pt x="909" y="543"/>
                  </a:cubicBezTo>
                  <a:cubicBezTo>
                    <a:pt x="926" y="576"/>
                    <a:pt x="937" y="609"/>
                    <a:pt x="970" y="609"/>
                  </a:cubicBezTo>
                  <a:cubicBezTo>
                    <a:pt x="981" y="609"/>
                    <a:pt x="986" y="598"/>
                    <a:pt x="992" y="593"/>
                  </a:cubicBezTo>
                  <a:cubicBezTo>
                    <a:pt x="1014" y="576"/>
                    <a:pt x="1025" y="560"/>
                    <a:pt x="1025" y="532"/>
                  </a:cubicBezTo>
                  <a:cubicBezTo>
                    <a:pt x="1025" y="504"/>
                    <a:pt x="986" y="510"/>
                    <a:pt x="964" y="510"/>
                  </a:cubicBezTo>
                  <a:cubicBezTo>
                    <a:pt x="948" y="510"/>
                    <a:pt x="942" y="499"/>
                    <a:pt x="926" y="499"/>
                  </a:cubicBezTo>
                  <a:close/>
                  <a:moveTo>
                    <a:pt x="443" y="964"/>
                  </a:moveTo>
                  <a:lnTo>
                    <a:pt x="443" y="964"/>
                  </a:lnTo>
                  <a:cubicBezTo>
                    <a:pt x="432" y="970"/>
                    <a:pt x="432" y="981"/>
                    <a:pt x="432" y="992"/>
                  </a:cubicBezTo>
                  <a:cubicBezTo>
                    <a:pt x="427" y="1003"/>
                    <a:pt x="421" y="997"/>
                    <a:pt x="416" y="997"/>
                  </a:cubicBezTo>
                  <a:cubicBezTo>
                    <a:pt x="405" y="1003"/>
                    <a:pt x="399" y="1014"/>
                    <a:pt x="399" y="1031"/>
                  </a:cubicBezTo>
                  <a:cubicBezTo>
                    <a:pt x="399" y="1042"/>
                    <a:pt x="410" y="1047"/>
                    <a:pt x="416" y="1058"/>
                  </a:cubicBezTo>
                  <a:cubicBezTo>
                    <a:pt x="421" y="1075"/>
                    <a:pt x="416" y="1086"/>
                    <a:pt x="432" y="1097"/>
                  </a:cubicBezTo>
                  <a:cubicBezTo>
                    <a:pt x="432" y="1097"/>
                    <a:pt x="438" y="1097"/>
                    <a:pt x="443" y="1097"/>
                  </a:cubicBezTo>
                  <a:cubicBezTo>
                    <a:pt x="466" y="1108"/>
                    <a:pt x="466" y="1130"/>
                    <a:pt x="488" y="1130"/>
                  </a:cubicBezTo>
                  <a:cubicBezTo>
                    <a:pt x="493" y="1130"/>
                    <a:pt x="499" y="1130"/>
                    <a:pt x="504" y="1130"/>
                  </a:cubicBezTo>
                  <a:cubicBezTo>
                    <a:pt x="504" y="1108"/>
                    <a:pt x="499" y="1097"/>
                    <a:pt x="499" y="1075"/>
                  </a:cubicBezTo>
                  <a:cubicBezTo>
                    <a:pt x="499" y="1058"/>
                    <a:pt x="510" y="1047"/>
                    <a:pt x="510" y="1031"/>
                  </a:cubicBezTo>
                  <a:cubicBezTo>
                    <a:pt x="510" y="1014"/>
                    <a:pt x="493" y="1008"/>
                    <a:pt x="482" y="997"/>
                  </a:cubicBezTo>
                  <a:cubicBezTo>
                    <a:pt x="482" y="992"/>
                    <a:pt x="488" y="981"/>
                    <a:pt x="482" y="975"/>
                  </a:cubicBezTo>
                  <a:cubicBezTo>
                    <a:pt x="471" y="964"/>
                    <a:pt x="454" y="970"/>
                    <a:pt x="443" y="964"/>
                  </a:cubicBezTo>
                  <a:close/>
                  <a:moveTo>
                    <a:pt x="632" y="875"/>
                  </a:moveTo>
                  <a:lnTo>
                    <a:pt x="632" y="875"/>
                  </a:lnTo>
                  <a:cubicBezTo>
                    <a:pt x="632" y="909"/>
                    <a:pt x="648" y="925"/>
                    <a:pt x="648" y="959"/>
                  </a:cubicBezTo>
                  <a:cubicBezTo>
                    <a:pt x="648" y="970"/>
                    <a:pt x="637" y="970"/>
                    <a:pt x="626" y="981"/>
                  </a:cubicBezTo>
                  <a:cubicBezTo>
                    <a:pt x="615" y="997"/>
                    <a:pt x="621" y="1014"/>
                    <a:pt x="615" y="1036"/>
                  </a:cubicBezTo>
                  <a:cubicBezTo>
                    <a:pt x="610" y="1047"/>
                    <a:pt x="599" y="1058"/>
                    <a:pt x="599" y="1075"/>
                  </a:cubicBezTo>
                  <a:cubicBezTo>
                    <a:pt x="599" y="1086"/>
                    <a:pt x="610" y="1097"/>
                    <a:pt x="621" y="1097"/>
                  </a:cubicBezTo>
                  <a:cubicBezTo>
                    <a:pt x="637" y="1086"/>
                    <a:pt x="637" y="1086"/>
                    <a:pt x="637" y="1086"/>
                  </a:cubicBezTo>
                  <a:cubicBezTo>
                    <a:pt x="648" y="1092"/>
                    <a:pt x="654" y="1097"/>
                    <a:pt x="665" y="1097"/>
                  </a:cubicBezTo>
                  <a:cubicBezTo>
                    <a:pt x="682" y="1097"/>
                    <a:pt x="682" y="1069"/>
                    <a:pt x="698" y="1069"/>
                  </a:cubicBezTo>
                  <a:cubicBezTo>
                    <a:pt x="715" y="1069"/>
                    <a:pt x="715" y="1086"/>
                    <a:pt x="720" y="1097"/>
                  </a:cubicBezTo>
                  <a:cubicBezTo>
                    <a:pt x="720" y="1108"/>
                    <a:pt x="732" y="1108"/>
                    <a:pt x="743" y="1108"/>
                  </a:cubicBezTo>
                  <a:cubicBezTo>
                    <a:pt x="748" y="1086"/>
                    <a:pt x="765" y="1075"/>
                    <a:pt x="765" y="1053"/>
                  </a:cubicBezTo>
                  <a:cubicBezTo>
                    <a:pt x="765" y="1042"/>
                    <a:pt x="759" y="1036"/>
                    <a:pt x="754" y="1031"/>
                  </a:cubicBezTo>
                  <a:cubicBezTo>
                    <a:pt x="754" y="986"/>
                    <a:pt x="754" y="986"/>
                    <a:pt x="754" y="986"/>
                  </a:cubicBezTo>
                  <a:cubicBezTo>
                    <a:pt x="776" y="970"/>
                    <a:pt x="776" y="953"/>
                    <a:pt x="793" y="931"/>
                  </a:cubicBezTo>
                  <a:cubicBezTo>
                    <a:pt x="804" y="914"/>
                    <a:pt x="820" y="909"/>
                    <a:pt x="820" y="892"/>
                  </a:cubicBezTo>
                  <a:cubicBezTo>
                    <a:pt x="820" y="859"/>
                    <a:pt x="815" y="842"/>
                    <a:pt x="809" y="809"/>
                  </a:cubicBezTo>
                  <a:cubicBezTo>
                    <a:pt x="804" y="792"/>
                    <a:pt x="809" y="765"/>
                    <a:pt x="793" y="765"/>
                  </a:cubicBezTo>
                  <a:cubicBezTo>
                    <a:pt x="781" y="765"/>
                    <a:pt x="776" y="776"/>
                    <a:pt x="765" y="781"/>
                  </a:cubicBezTo>
                  <a:cubicBezTo>
                    <a:pt x="737" y="798"/>
                    <a:pt x="720" y="803"/>
                    <a:pt x="693" y="814"/>
                  </a:cubicBezTo>
                  <a:cubicBezTo>
                    <a:pt x="671" y="826"/>
                    <a:pt x="660" y="820"/>
                    <a:pt x="643" y="837"/>
                  </a:cubicBezTo>
                  <a:cubicBezTo>
                    <a:pt x="626" y="848"/>
                    <a:pt x="632" y="859"/>
                    <a:pt x="632" y="875"/>
                  </a:cubicBezTo>
                  <a:close/>
                  <a:moveTo>
                    <a:pt x="859" y="787"/>
                  </a:moveTo>
                  <a:lnTo>
                    <a:pt x="859" y="787"/>
                  </a:lnTo>
                  <a:cubicBezTo>
                    <a:pt x="859" y="737"/>
                    <a:pt x="881" y="698"/>
                    <a:pt x="926" y="676"/>
                  </a:cubicBezTo>
                  <a:cubicBezTo>
                    <a:pt x="942" y="665"/>
                    <a:pt x="948" y="698"/>
                    <a:pt x="964" y="715"/>
                  </a:cubicBezTo>
                  <a:cubicBezTo>
                    <a:pt x="975" y="731"/>
                    <a:pt x="998" y="737"/>
                    <a:pt x="998" y="759"/>
                  </a:cubicBezTo>
                  <a:cubicBezTo>
                    <a:pt x="998" y="776"/>
                    <a:pt x="992" y="787"/>
                    <a:pt x="1003" y="809"/>
                  </a:cubicBezTo>
                  <a:cubicBezTo>
                    <a:pt x="1009" y="820"/>
                    <a:pt x="1020" y="826"/>
                    <a:pt x="1020" y="842"/>
                  </a:cubicBezTo>
                  <a:lnTo>
                    <a:pt x="1020" y="848"/>
                  </a:lnTo>
                  <a:cubicBezTo>
                    <a:pt x="1014" y="853"/>
                    <a:pt x="1014" y="853"/>
                    <a:pt x="1014" y="853"/>
                  </a:cubicBezTo>
                  <a:cubicBezTo>
                    <a:pt x="998" y="842"/>
                    <a:pt x="998" y="814"/>
                    <a:pt x="981" y="814"/>
                  </a:cubicBezTo>
                  <a:cubicBezTo>
                    <a:pt x="970" y="814"/>
                    <a:pt x="970" y="831"/>
                    <a:pt x="964" y="831"/>
                  </a:cubicBezTo>
                  <a:cubicBezTo>
                    <a:pt x="959" y="831"/>
                    <a:pt x="953" y="826"/>
                    <a:pt x="948" y="826"/>
                  </a:cubicBezTo>
                  <a:cubicBezTo>
                    <a:pt x="926" y="826"/>
                    <a:pt x="931" y="853"/>
                    <a:pt x="926" y="875"/>
                  </a:cubicBezTo>
                  <a:cubicBezTo>
                    <a:pt x="926" y="903"/>
                    <a:pt x="909" y="914"/>
                    <a:pt x="909" y="942"/>
                  </a:cubicBezTo>
                  <a:cubicBezTo>
                    <a:pt x="909" y="959"/>
                    <a:pt x="909" y="975"/>
                    <a:pt x="909" y="992"/>
                  </a:cubicBezTo>
                  <a:cubicBezTo>
                    <a:pt x="926" y="992"/>
                    <a:pt x="926" y="992"/>
                    <a:pt x="926" y="992"/>
                  </a:cubicBezTo>
                  <a:cubicBezTo>
                    <a:pt x="931" y="992"/>
                    <a:pt x="937" y="992"/>
                    <a:pt x="942" y="992"/>
                  </a:cubicBezTo>
                  <a:cubicBezTo>
                    <a:pt x="959" y="992"/>
                    <a:pt x="964" y="1003"/>
                    <a:pt x="970" y="1014"/>
                  </a:cubicBezTo>
                  <a:cubicBezTo>
                    <a:pt x="981" y="1031"/>
                    <a:pt x="998" y="1036"/>
                    <a:pt x="998" y="1053"/>
                  </a:cubicBezTo>
                  <a:cubicBezTo>
                    <a:pt x="998" y="1069"/>
                    <a:pt x="975" y="1075"/>
                    <a:pt x="959" y="1086"/>
                  </a:cubicBezTo>
                  <a:cubicBezTo>
                    <a:pt x="948" y="1086"/>
                    <a:pt x="942" y="1103"/>
                    <a:pt x="931" y="1103"/>
                  </a:cubicBezTo>
                  <a:cubicBezTo>
                    <a:pt x="926" y="1103"/>
                    <a:pt x="926" y="1097"/>
                    <a:pt x="920" y="1092"/>
                  </a:cubicBezTo>
                  <a:cubicBezTo>
                    <a:pt x="865" y="1130"/>
                    <a:pt x="865" y="1130"/>
                    <a:pt x="865" y="1130"/>
                  </a:cubicBezTo>
                  <a:cubicBezTo>
                    <a:pt x="865" y="1136"/>
                    <a:pt x="870" y="1141"/>
                    <a:pt x="870" y="1147"/>
                  </a:cubicBezTo>
                  <a:cubicBezTo>
                    <a:pt x="870" y="1164"/>
                    <a:pt x="865" y="1169"/>
                    <a:pt x="865" y="1186"/>
                  </a:cubicBezTo>
                  <a:cubicBezTo>
                    <a:pt x="865" y="1202"/>
                    <a:pt x="859" y="1219"/>
                    <a:pt x="842" y="1219"/>
                  </a:cubicBezTo>
                  <a:cubicBezTo>
                    <a:pt x="826" y="1219"/>
                    <a:pt x="820" y="1213"/>
                    <a:pt x="809" y="1202"/>
                  </a:cubicBezTo>
                  <a:cubicBezTo>
                    <a:pt x="798" y="1208"/>
                    <a:pt x="793" y="1225"/>
                    <a:pt x="776" y="1225"/>
                  </a:cubicBezTo>
                  <a:cubicBezTo>
                    <a:pt x="765" y="1225"/>
                    <a:pt x="765" y="1213"/>
                    <a:pt x="759" y="1202"/>
                  </a:cubicBezTo>
                  <a:cubicBezTo>
                    <a:pt x="743" y="1186"/>
                    <a:pt x="732" y="1180"/>
                    <a:pt x="732" y="1158"/>
                  </a:cubicBezTo>
                  <a:cubicBezTo>
                    <a:pt x="732" y="1136"/>
                    <a:pt x="754" y="1125"/>
                    <a:pt x="770" y="1108"/>
                  </a:cubicBezTo>
                  <a:cubicBezTo>
                    <a:pt x="781" y="1092"/>
                    <a:pt x="787" y="1075"/>
                    <a:pt x="798" y="1058"/>
                  </a:cubicBezTo>
                  <a:cubicBezTo>
                    <a:pt x="809" y="1042"/>
                    <a:pt x="820" y="1036"/>
                    <a:pt x="831" y="1020"/>
                  </a:cubicBezTo>
                  <a:cubicBezTo>
                    <a:pt x="826" y="1020"/>
                    <a:pt x="815" y="1020"/>
                    <a:pt x="815" y="1014"/>
                  </a:cubicBezTo>
                  <a:cubicBezTo>
                    <a:pt x="815" y="997"/>
                    <a:pt x="831" y="992"/>
                    <a:pt x="831" y="975"/>
                  </a:cubicBezTo>
                  <a:cubicBezTo>
                    <a:pt x="831" y="964"/>
                    <a:pt x="826" y="959"/>
                    <a:pt x="826" y="953"/>
                  </a:cubicBezTo>
                  <a:cubicBezTo>
                    <a:pt x="826" y="942"/>
                    <a:pt x="837" y="936"/>
                    <a:pt x="837" y="925"/>
                  </a:cubicBezTo>
                  <a:cubicBezTo>
                    <a:pt x="848" y="909"/>
                    <a:pt x="837" y="898"/>
                    <a:pt x="842" y="881"/>
                  </a:cubicBezTo>
                  <a:cubicBezTo>
                    <a:pt x="848" y="859"/>
                    <a:pt x="859" y="848"/>
                    <a:pt x="859" y="826"/>
                  </a:cubicBezTo>
                  <a:cubicBezTo>
                    <a:pt x="859" y="787"/>
                    <a:pt x="859" y="787"/>
                    <a:pt x="859" y="787"/>
                  </a:cubicBezTo>
                  <a:close/>
                  <a:moveTo>
                    <a:pt x="1136" y="1047"/>
                  </a:moveTo>
                  <a:lnTo>
                    <a:pt x="1136" y="1047"/>
                  </a:lnTo>
                  <a:cubicBezTo>
                    <a:pt x="1147" y="1058"/>
                    <a:pt x="1142" y="1075"/>
                    <a:pt x="1153" y="1086"/>
                  </a:cubicBezTo>
                  <a:cubicBezTo>
                    <a:pt x="1158" y="1092"/>
                    <a:pt x="1169" y="1092"/>
                    <a:pt x="1180" y="1097"/>
                  </a:cubicBezTo>
                  <a:cubicBezTo>
                    <a:pt x="1192" y="1086"/>
                    <a:pt x="1192" y="1080"/>
                    <a:pt x="1192" y="1064"/>
                  </a:cubicBezTo>
                  <a:cubicBezTo>
                    <a:pt x="1192" y="1053"/>
                    <a:pt x="1192" y="1047"/>
                    <a:pt x="1180" y="1042"/>
                  </a:cubicBezTo>
                  <a:cubicBezTo>
                    <a:pt x="1169" y="1031"/>
                    <a:pt x="1153" y="1042"/>
                    <a:pt x="1136" y="1047"/>
                  </a:cubicBezTo>
                  <a:close/>
                  <a:moveTo>
                    <a:pt x="355" y="66"/>
                  </a:moveTo>
                  <a:lnTo>
                    <a:pt x="355" y="66"/>
                  </a:lnTo>
                  <a:cubicBezTo>
                    <a:pt x="399" y="83"/>
                    <a:pt x="432" y="72"/>
                    <a:pt x="477" y="83"/>
                  </a:cubicBezTo>
                  <a:cubicBezTo>
                    <a:pt x="527" y="94"/>
                    <a:pt x="549" y="127"/>
                    <a:pt x="604" y="127"/>
                  </a:cubicBezTo>
                  <a:cubicBezTo>
                    <a:pt x="610" y="127"/>
                    <a:pt x="610" y="122"/>
                    <a:pt x="621" y="116"/>
                  </a:cubicBezTo>
                  <a:cubicBezTo>
                    <a:pt x="355" y="66"/>
                    <a:pt x="355" y="66"/>
                    <a:pt x="355" y="66"/>
                  </a:cubicBezTo>
                  <a:close/>
                  <a:moveTo>
                    <a:pt x="94" y="28"/>
                  </a:moveTo>
                  <a:lnTo>
                    <a:pt x="94" y="28"/>
                  </a:lnTo>
                  <a:cubicBezTo>
                    <a:pt x="621" y="116"/>
                    <a:pt x="621" y="116"/>
                    <a:pt x="621" y="116"/>
                  </a:cubicBezTo>
                  <a:cubicBezTo>
                    <a:pt x="637" y="122"/>
                    <a:pt x="643" y="116"/>
                    <a:pt x="660" y="122"/>
                  </a:cubicBezTo>
                  <a:cubicBezTo>
                    <a:pt x="676" y="122"/>
                    <a:pt x="676" y="144"/>
                    <a:pt x="676" y="161"/>
                  </a:cubicBezTo>
                  <a:cubicBezTo>
                    <a:pt x="676" y="177"/>
                    <a:pt x="660" y="183"/>
                    <a:pt x="643" y="194"/>
                  </a:cubicBezTo>
                  <a:cubicBezTo>
                    <a:pt x="632" y="194"/>
                    <a:pt x="621" y="199"/>
                    <a:pt x="621" y="205"/>
                  </a:cubicBezTo>
                  <a:cubicBezTo>
                    <a:pt x="621" y="210"/>
                    <a:pt x="665" y="288"/>
                    <a:pt x="626" y="244"/>
                  </a:cubicBezTo>
                  <a:cubicBezTo>
                    <a:pt x="621" y="238"/>
                    <a:pt x="615" y="227"/>
                    <a:pt x="604" y="227"/>
                  </a:cubicBezTo>
                  <a:cubicBezTo>
                    <a:pt x="604" y="227"/>
                    <a:pt x="599" y="227"/>
                    <a:pt x="593" y="227"/>
                  </a:cubicBezTo>
                  <a:cubicBezTo>
                    <a:pt x="599" y="249"/>
                    <a:pt x="604" y="260"/>
                    <a:pt x="604" y="282"/>
                  </a:cubicBezTo>
                  <a:cubicBezTo>
                    <a:pt x="604" y="299"/>
                    <a:pt x="582" y="305"/>
                    <a:pt x="582" y="321"/>
                  </a:cubicBezTo>
                  <a:cubicBezTo>
                    <a:pt x="582" y="377"/>
                    <a:pt x="676" y="360"/>
                    <a:pt x="698" y="415"/>
                  </a:cubicBezTo>
                  <a:cubicBezTo>
                    <a:pt x="720" y="449"/>
                    <a:pt x="748" y="460"/>
                    <a:pt x="765" y="499"/>
                  </a:cubicBezTo>
                  <a:cubicBezTo>
                    <a:pt x="770" y="521"/>
                    <a:pt x="781" y="548"/>
                    <a:pt x="809" y="548"/>
                  </a:cubicBezTo>
                  <a:cubicBezTo>
                    <a:pt x="848" y="548"/>
                    <a:pt x="870" y="515"/>
                    <a:pt x="870" y="593"/>
                  </a:cubicBezTo>
                  <a:cubicBezTo>
                    <a:pt x="870" y="742"/>
                    <a:pt x="804" y="609"/>
                    <a:pt x="804" y="693"/>
                  </a:cubicBezTo>
                  <a:cubicBezTo>
                    <a:pt x="804" y="704"/>
                    <a:pt x="804" y="715"/>
                    <a:pt x="793" y="715"/>
                  </a:cubicBezTo>
                  <a:cubicBezTo>
                    <a:pt x="776" y="715"/>
                    <a:pt x="781" y="687"/>
                    <a:pt x="765" y="681"/>
                  </a:cubicBezTo>
                  <a:cubicBezTo>
                    <a:pt x="748" y="676"/>
                    <a:pt x="737" y="681"/>
                    <a:pt x="720" y="681"/>
                  </a:cubicBezTo>
                  <a:cubicBezTo>
                    <a:pt x="676" y="681"/>
                    <a:pt x="648" y="698"/>
                    <a:pt x="599" y="709"/>
                  </a:cubicBezTo>
                  <a:cubicBezTo>
                    <a:pt x="582" y="715"/>
                    <a:pt x="571" y="715"/>
                    <a:pt x="554" y="720"/>
                  </a:cubicBezTo>
                  <a:cubicBezTo>
                    <a:pt x="543" y="726"/>
                    <a:pt x="543" y="737"/>
                    <a:pt x="532" y="742"/>
                  </a:cubicBezTo>
                  <a:cubicBezTo>
                    <a:pt x="515" y="759"/>
                    <a:pt x="504" y="770"/>
                    <a:pt x="504" y="792"/>
                  </a:cubicBezTo>
                  <a:cubicBezTo>
                    <a:pt x="504" y="820"/>
                    <a:pt x="527" y="831"/>
                    <a:pt x="543" y="848"/>
                  </a:cubicBezTo>
                  <a:cubicBezTo>
                    <a:pt x="521" y="859"/>
                    <a:pt x="504" y="859"/>
                    <a:pt x="477" y="859"/>
                  </a:cubicBezTo>
                  <a:cubicBezTo>
                    <a:pt x="449" y="859"/>
                    <a:pt x="432" y="853"/>
                    <a:pt x="405" y="853"/>
                  </a:cubicBezTo>
                  <a:cubicBezTo>
                    <a:pt x="388" y="853"/>
                    <a:pt x="382" y="859"/>
                    <a:pt x="366" y="859"/>
                  </a:cubicBezTo>
                  <a:cubicBezTo>
                    <a:pt x="349" y="859"/>
                    <a:pt x="344" y="837"/>
                    <a:pt x="327" y="831"/>
                  </a:cubicBezTo>
                  <a:cubicBezTo>
                    <a:pt x="310" y="826"/>
                    <a:pt x="294" y="837"/>
                    <a:pt x="283" y="826"/>
                  </a:cubicBezTo>
                  <a:cubicBezTo>
                    <a:pt x="272" y="814"/>
                    <a:pt x="272" y="803"/>
                    <a:pt x="272" y="787"/>
                  </a:cubicBezTo>
                  <a:cubicBezTo>
                    <a:pt x="266" y="770"/>
                    <a:pt x="266" y="765"/>
                    <a:pt x="266" y="748"/>
                  </a:cubicBezTo>
                  <a:cubicBezTo>
                    <a:pt x="266" y="709"/>
                    <a:pt x="283" y="693"/>
                    <a:pt x="283" y="654"/>
                  </a:cubicBezTo>
                  <a:cubicBezTo>
                    <a:pt x="283" y="609"/>
                    <a:pt x="283" y="609"/>
                    <a:pt x="283" y="609"/>
                  </a:cubicBezTo>
                  <a:cubicBezTo>
                    <a:pt x="310" y="609"/>
                    <a:pt x="321" y="593"/>
                    <a:pt x="333" y="571"/>
                  </a:cubicBezTo>
                  <a:cubicBezTo>
                    <a:pt x="338" y="560"/>
                    <a:pt x="344" y="554"/>
                    <a:pt x="344" y="543"/>
                  </a:cubicBezTo>
                  <a:cubicBezTo>
                    <a:pt x="344" y="526"/>
                    <a:pt x="321" y="532"/>
                    <a:pt x="305" y="526"/>
                  </a:cubicBezTo>
                  <a:cubicBezTo>
                    <a:pt x="288" y="526"/>
                    <a:pt x="272" y="521"/>
                    <a:pt x="261" y="510"/>
                  </a:cubicBezTo>
                  <a:cubicBezTo>
                    <a:pt x="244" y="493"/>
                    <a:pt x="233" y="482"/>
                    <a:pt x="216" y="476"/>
                  </a:cubicBezTo>
                  <a:cubicBezTo>
                    <a:pt x="194" y="471"/>
                    <a:pt x="177" y="471"/>
                    <a:pt x="172" y="454"/>
                  </a:cubicBezTo>
                  <a:cubicBezTo>
                    <a:pt x="155" y="388"/>
                    <a:pt x="94" y="382"/>
                    <a:pt x="39" y="338"/>
                  </a:cubicBezTo>
                  <a:cubicBezTo>
                    <a:pt x="22" y="327"/>
                    <a:pt x="0" y="321"/>
                    <a:pt x="0" y="299"/>
                  </a:cubicBezTo>
                  <a:cubicBezTo>
                    <a:pt x="0" y="266"/>
                    <a:pt x="22" y="255"/>
                    <a:pt x="39" y="227"/>
                  </a:cubicBezTo>
                  <a:cubicBezTo>
                    <a:pt x="50" y="210"/>
                    <a:pt x="50" y="194"/>
                    <a:pt x="67" y="183"/>
                  </a:cubicBezTo>
                  <a:cubicBezTo>
                    <a:pt x="78" y="172"/>
                    <a:pt x="94" y="166"/>
                    <a:pt x="94" y="149"/>
                  </a:cubicBezTo>
                  <a:cubicBezTo>
                    <a:pt x="94" y="100"/>
                    <a:pt x="94" y="100"/>
                    <a:pt x="94" y="100"/>
                  </a:cubicBezTo>
                  <a:cubicBezTo>
                    <a:pt x="94" y="83"/>
                    <a:pt x="100" y="72"/>
                    <a:pt x="100" y="55"/>
                  </a:cubicBezTo>
                  <a:cubicBezTo>
                    <a:pt x="100" y="44"/>
                    <a:pt x="100" y="39"/>
                    <a:pt x="94" y="28"/>
                  </a:cubicBezTo>
                  <a:cubicBezTo>
                    <a:pt x="355" y="66"/>
                    <a:pt x="355" y="66"/>
                    <a:pt x="355" y="66"/>
                  </a:cubicBezTo>
                  <a:cubicBezTo>
                    <a:pt x="344" y="66"/>
                    <a:pt x="338" y="72"/>
                    <a:pt x="327" y="72"/>
                  </a:cubicBezTo>
                  <a:cubicBezTo>
                    <a:pt x="283" y="72"/>
                    <a:pt x="283" y="72"/>
                    <a:pt x="283" y="72"/>
                  </a:cubicBezTo>
                  <a:cubicBezTo>
                    <a:pt x="266" y="72"/>
                    <a:pt x="261" y="66"/>
                    <a:pt x="249" y="55"/>
                  </a:cubicBezTo>
                  <a:cubicBezTo>
                    <a:pt x="238" y="55"/>
                    <a:pt x="233" y="55"/>
                    <a:pt x="222" y="50"/>
                  </a:cubicBezTo>
                  <a:cubicBezTo>
                    <a:pt x="205" y="28"/>
                    <a:pt x="200" y="0"/>
                    <a:pt x="172" y="0"/>
                  </a:cubicBezTo>
                  <a:cubicBezTo>
                    <a:pt x="139" y="0"/>
                    <a:pt x="128" y="11"/>
                    <a:pt x="94" y="28"/>
                  </a:cubicBezTo>
                  <a:close/>
                </a:path>
              </a:pathLst>
            </a:custGeom>
            <a:grpFill/>
            <a:ln w="1270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2" name="Freeform 102">
              <a:extLst>
                <a:ext uri="{FF2B5EF4-FFF2-40B4-BE49-F238E27FC236}">
                  <a16:creationId xmlns:a16="http://schemas.microsoft.com/office/drawing/2014/main" id="{08B5D6BB-61FC-4B15-8599-051A8D3D31AA}"/>
                </a:ext>
              </a:extLst>
            </p:cNvPr>
            <p:cNvSpPr>
              <a:spLocks noChangeArrowheads="1"/>
            </p:cNvSpPr>
            <p:nvPr/>
          </p:nvSpPr>
          <p:spPr bwMode="auto">
            <a:xfrm>
              <a:off x="20679016" y="3935414"/>
              <a:ext cx="430184" cy="441325"/>
            </a:xfrm>
            <a:custGeom>
              <a:avLst/>
              <a:gdLst>
                <a:gd name="T0" fmla="*/ 909 w 1193"/>
                <a:gd name="T1" fmla="*/ 510 h 1226"/>
                <a:gd name="T2" fmla="*/ 970 w 1193"/>
                <a:gd name="T3" fmla="*/ 609 h 1226"/>
                <a:gd name="T4" fmla="*/ 964 w 1193"/>
                <a:gd name="T5" fmla="*/ 510 h 1226"/>
                <a:gd name="T6" fmla="*/ 443 w 1193"/>
                <a:gd name="T7" fmla="*/ 964 h 1226"/>
                <a:gd name="T8" fmla="*/ 399 w 1193"/>
                <a:gd name="T9" fmla="*/ 1031 h 1226"/>
                <a:gd name="T10" fmla="*/ 443 w 1193"/>
                <a:gd name="T11" fmla="*/ 1097 h 1226"/>
                <a:gd name="T12" fmla="*/ 499 w 1193"/>
                <a:gd name="T13" fmla="*/ 1075 h 1226"/>
                <a:gd name="T14" fmla="*/ 482 w 1193"/>
                <a:gd name="T15" fmla="*/ 975 h 1226"/>
                <a:gd name="T16" fmla="*/ 632 w 1193"/>
                <a:gd name="T17" fmla="*/ 875 h 1226"/>
                <a:gd name="T18" fmla="*/ 615 w 1193"/>
                <a:gd name="T19" fmla="*/ 1036 h 1226"/>
                <a:gd name="T20" fmla="*/ 637 w 1193"/>
                <a:gd name="T21" fmla="*/ 1086 h 1226"/>
                <a:gd name="T22" fmla="*/ 720 w 1193"/>
                <a:gd name="T23" fmla="*/ 1097 h 1226"/>
                <a:gd name="T24" fmla="*/ 754 w 1193"/>
                <a:gd name="T25" fmla="*/ 1031 h 1226"/>
                <a:gd name="T26" fmla="*/ 820 w 1193"/>
                <a:gd name="T27" fmla="*/ 892 h 1226"/>
                <a:gd name="T28" fmla="*/ 765 w 1193"/>
                <a:gd name="T29" fmla="*/ 781 h 1226"/>
                <a:gd name="T30" fmla="*/ 632 w 1193"/>
                <a:gd name="T31" fmla="*/ 875 h 1226"/>
                <a:gd name="T32" fmla="*/ 859 w 1193"/>
                <a:gd name="T33" fmla="*/ 826 h 1226"/>
                <a:gd name="T34" fmla="*/ 826 w 1193"/>
                <a:gd name="T35" fmla="*/ 953 h 1226"/>
                <a:gd name="T36" fmla="*/ 831 w 1193"/>
                <a:gd name="T37" fmla="*/ 1020 h 1226"/>
                <a:gd name="T38" fmla="*/ 732 w 1193"/>
                <a:gd name="T39" fmla="*/ 1158 h 1226"/>
                <a:gd name="T40" fmla="*/ 809 w 1193"/>
                <a:gd name="T41" fmla="*/ 1202 h 1226"/>
                <a:gd name="T42" fmla="*/ 870 w 1193"/>
                <a:gd name="T43" fmla="*/ 1147 h 1226"/>
                <a:gd name="T44" fmla="*/ 931 w 1193"/>
                <a:gd name="T45" fmla="*/ 1103 h 1226"/>
                <a:gd name="T46" fmla="*/ 970 w 1193"/>
                <a:gd name="T47" fmla="*/ 1014 h 1226"/>
                <a:gd name="T48" fmla="*/ 909 w 1193"/>
                <a:gd name="T49" fmla="*/ 992 h 1226"/>
                <a:gd name="T50" fmla="*/ 948 w 1193"/>
                <a:gd name="T51" fmla="*/ 826 h 1226"/>
                <a:gd name="T52" fmla="*/ 1014 w 1193"/>
                <a:gd name="T53" fmla="*/ 853 h 1226"/>
                <a:gd name="T54" fmla="*/ 1003 w 1193"/>
                <a:gd name="T55" fmla="*/ 809 h 1226"/>
                <a:gd name="T56" fmla="*/ 926 w 1193"/>
                <a:gd name="T57" fmla="*/ 676 h 1226"/>
                <a:gd name="T58" fmla="*/ 1136 w 1193"/>
                <a:gd name="T59" fmla="*/ 1047 h 1226"/>
                <a:gd name="T60" fmla="*/ 1192 w 1193"/>
                <a:gd name="T61" fmla="*/ 1064 h 1226"/>
                <a:gd name="T62" fmla="*/ 355 w 1193"/>
                <a:gd name="T63" fmla="*/ 66 h 1226"/>
                <a:gd name="T64" fmla="*/ 604 w 1193"/>
                <a:gd name="T65" fmla="*/ 127 h 1226"/>
                <a:gd name="T66" fmla="*/ 94 w 1193"/>
                <a:gd name="T67" fmla="*/ 28 h 1226"/>
                <a:gd name="T68" fmla="*/ 249 w 1193"/>
                <a:gd name="T69" fmla="*/ 55 h 1226"/>
                <a:gd name="T70" fmla="*/ 355 w 1193"/>
                <a:gd name="T71" fmla="*/ 66 h 1226"/>
                <a:gd name="T72" fmla="*/ 94 w 1193"/>
                <a:gd name="T73" fmla="*/ 100 h 1226"/>
                <a:gd name="T74" fmla="*/ 39 w 1193"/>
                <a:gd name="T75" fmla="*/ 227 h 1226"/>
                <a:gd name="T76" fmla="*/ 172 w 1193"/>
                <a:gd name="T77" fmla="*/ 454 h 1226"/>
                <a:gd name="T78" fmla="*/ 305 w 1193"/>
                <a:gd name="T79" fmla="*/ 526 h 1226"/>
                <a:gd name="T80" fmla="*/ 283 w 1193"/>
                <a:gd name="T81" fmla="*/ 609 h 1226"/>
                <a:gd name="T82" fmla="*/ 272 w 1193"/>
                <a:gd name="T83" fmla="*/ 787 h 1226"/>
                <a:gd name="T84" fmla="*/ 366 w 1193"/>
                <a:gd name="T85" fmla="*/ 859 h 1226"/>
                <a:gd name="T86" fmla="*/ 543 w 1193"/>
                <a:gd name="T87" fmla="*/ 848 h 1226"/>
                <a:gd name="T88" fmla="*/ 554 w 1193"/>
                <a:gd name="T89" fmla="*/ 720 h 1226"/>
                <a:gd name="T90" fmla="*/ 765 w 1193"/>
                <a:gd name="T91" fmla="*/ 681 h 1226"/>
                <a:gd name="T92" fmla="*/ 870 w 1193"/>
                <a:gd name="T93" fmla="*/ 593 h 1226"/>
                <a:gd name="T94" fmla="*/ 698 w 1193"/>
                <a:gd name="T95" fmla="*/ 415 h 1226"/>
                <a:gd name="T96" fmla="*/ 593 w 1193"/>
                <a:gd name="T97" fmla="*/ 227 h 1226"/>
                <a:gd name="T98" fmla="*/ 621 w 1193"/>
                <a:gd name="T99" fmla="*/ 205 h 1226"/>
                <a:gd name="T100" fmla="*/ 660 w 1193"/>
                <a:gd name="T101" fmla="*/ 122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193" h="1226">
                  <a:moveTo>
                    <a:pt x="926" y="499"/>
                  </a:moveTo>
                  <a:lnTo>
                    <a:pt x="926" y="499"/>
                  </a:lnTo>
                  <a:cubicBezTo>
                    <a:pt x="920" y="499"/>
                    <a:pt x="920" y="504"/>
                    <a:pt x="909" y="510"/>
                  </a:cubicBezTo>
                  <a:cubicBezTo>
                    <a:pt x="903" y="515"/>
                    <a:pt x="892" y="521"/>
                    <a:pt x="892" y="526"/>
                  </a:cubicBezTo>
                  <a:cubicBezTo>
                    <a:pt x="892" y="537"/>
                    <a:pt x="903" y="537"/>
                    <a:pt x="909" y="543"/>
                  </a:cubicBezTo>
                  <a:cubicBezTo>
                    <a:pt x="926" y="576"/>
                    <a:pt x="937" y="609"/>
                    <a:pt x="970" y="609"/>
                  </a:cubicBezTo>
                  <a:cubicBezTo>
                    <a:pt x="981" y="609"/>
                    <a:pt x="986" y="598"/>
                    <a:pt x="992" y="593"/>
                  </a:cubicBezTo>
                  <a:cubicBezTo>
                    <a:pt x="1014" y="576"/>
                    <a:pt x="1025" y="560"/>
                    <a:pt x="1025" y="532"/>
                  </a:cubicBezTo>
                  <a:cubicBezTo>
                    <a:pt x="1025" y="504"/>
                    <a:pt x="986" y="510"/>
                    <a:pt x="964" y="510"/>
                  </a:cubicBezTo>
                  <a:cubicBezTo>
                    <a:pt x="948" y="510"/>
                    <a:pt x="942" y="499"/>
                    <a:pt x="926" y="499"/>
                  </a:cubicBezTo>
                  <a:close/>
                  <a:moveTo>
                    <a:pt x="443" y="964"/>
                  </a:moveTo>
                  <a:lnTo>
                    <a:pt x="443" y="964"/>
                  </a:lnTo>
                  <a:cubicBezTo>
                    <a:pt x="432" y="970"/>
                    <a:pt x="432" y="981"/>
                    <a:pt x="432" y="992"/>
                  </a:cubicBezTo>
                  <a:cubicBezTo>
                    <a:pt x="427" y="1003"/>
                    <a:pt x="421" y="997"/>
                    <a:pt x="416" y="997"/>
                  </a:cubicBezTo>
                  <a:cubicBezTo>
                    <a:pt x="405" y="1003"/>
                    <a:pt x="399" y="1014"/>
                    <a:pt x="399" y="1031"/>
                  </a:cubicBezTo>
                  <a:cubicBezTo>
                    <a:pt x="399" y="1042"/>
                    <a:pt x="410" y="1047"/>
                    <a:pt x="416" y="1058"/>
                  </a:cubicBezTo>
                  <a:cubicBezTo>
                    <a:pt x="421" y="1075"/>
                    <a:pt x="416" y="1086"/>
                    <a:pt x="432" y="1097"/>
                  </a:cubicBezTo>
                  <a:cubicBezTo>
                    <a:pt x="432" y="1097"/>
                    <a:pt x="438" y="1097"/>
                    <a:pt x="443" y="1097"/>
                  </a:cubicBezTo>
                  <a:cubicBezTo>
                    <a:pt x="466" y="1108"/>
                    <a:pt x="466" y="1130"/>
                    <a:pt x="488" y="1130"/>
                  </a:cubicBezTo>
                  <a:cubicBezTo>
                    <a:pt x="493" y="1130"/>
                    <a:pt x="499" y="1130"/>
                    <a:pt x="504" y="1130"/>
                  </a:cubicBezTo>
                  <a:cubicBezTo>
                    <a:pt x="504" y="1108"/>
                    <a:pt x="499" y="1097"/>
                    <a:pt x="499" y="1075"/>
                  </a:cubicBezTo>
                  <a:cubicBezTo>
                    <a:pt x="499" y="1058"/>
                    <a:pt x="510" y="1047"/>
                    <a:pt x="510" y="1031"/>
                  </a:cubicBezTo>
                  <a:cubicBezTo>
                    <a:pt x="510" y="1014"/>
                    <a:pt x="493" y="1008"/>
                    <a:pt x="482" y="997"/>
                  </a:cubicBezTo>
                  <a:cubicBezTo>
                    <a:pt x="482" y="992"/>
                    <a:pt x="488" y="981"/>
                    <a:pt x="482" y="975"/>
                  </a:cubicBezTo>
                  <a:cubicBezTo>
                    <a:pt x="471" y="964"/>
                    <a:pt x="454" y="970"/>
                    <a:pt x="443" y="964"/>
                  </a:cubicBezTo>
                  <a:close/>
                  <a:moveTo>
                    <a:pt x="632" y="875"/>
                  </a:moveTo>
                  <a:lnTo>
                    <a:pt x="632" y="875"/>
                  </a:lnTo>
                  <a:cubicBezTo>
                    <a:pt x="632" y="909"/>
                    <a:pt x="648" y="925"/>
                    <a:pt x="648" y="959"/>
                  </a:cubicBezTo>
                  <a:cubicBezTo>
                    <a:pt x="648" y="970"/>
                    <a:pt x="637" y="970"/>
                    <a:pt x="626" y="981"/>
                  </a:cubicBezTo>
                  <a:cubicBezTo>
                    <a:pt x="615" y="997"/>
                    <a:pt x="621" y="1014"/>
                    <a:pt x="615" y="1036"/>
                  </a:cubicBezTo>
                  <a:cubicBezTo>
                    <a:pt x="610" y="1047"/>
                    <a:pt x="599" y="1058"/>
                    <a:pt x="599" y="1075"/>
                  </a:cubicBezTo>
                  <a:cubicBezTo>
                    <a:pt x="599" y="1086"/>
                    <a:pt x="610" y="1097"/>
                    <a:pt x="621" y="1097"/>
                  </a:cubicBezTo>
                  <a:cubicBezTo>
                    <a:pt x="637" y="1086"/>
                    <a:pt x="637" y="1086"/>
                    <a:pt x="637" y="1086"/>
                  </a:cubicBezTo>
                  <a:cubicBezTo>
                    <a:pt x="648" y="1092"/>
                    <a:pt x="654" y="1097"/>
                    <a:pt x="665" y="1097"/>
                  </a:cubicBezTo>
                  <a:cubicBezTo>
                    <a:pt x="682" y="1097"/>
                    <a:pt x="682" y="1069"/>
                    <a:pt x="698" y="1069"/>
                  </a:cubicBezTo>
                  <a:cubicBezTo>
                    <a:pt x="715" y="1069"/>
                    <a:pt x="715" y="1086"/>
                    <a:pt x="720" y="1097"/>
                  </a:cubicBezTo>
                  <a:cubicBezTo>
                    <a:pt x="720" y="1108"/>
                    <a:pt x="732" y="1108"/>
                    <a:pt x="743" y="1108"/>
                  </a:cubicBezTo>
                  <a:cubicBezTo>
                    <a:pt x="748" y="1086"/>
                    <a:pt x="765" y="1075"/>
                    <a:pt x="765" y="1053"/>
                  </a:cubicBezTo>
                  <a:cubicBezTo>
                    <a:pt x="765" y="1042"/>
                    <a:pt x="759" y="1036"/>
                    <a:pt x="754" y="1031"/>
                  </a:cubicBezTo>
                  <a:cubicBezTo>
                    <a:pt x="754" y="986"/>
                    <a:pt x="754" y="986"/>
                    <a:pt x="754" y="986"/>
                  </a:cubicBezTo>
                  <a:cubicBezTo>
                    <a:pt x="776" y="970"/>
                    <a:pt x="776" y="953"/>
                    <a:pt x="793" y="931"/>
                  </a:cubicBezTo>
                  <a:cubicBezTo>
                    <a:pt x="804" y="914"/>
                    <a:pt x="820" y="909"/>
                    <a:pt x="820" y="892"/>
                  </a:cubicBezTo>
                  <a:cubicBezTo>
                    <a:pt x="820" y="859"/>
                    <a:pt x="815" y="842"/>
                    <a:pt x="809" y="809"/>
                  </a:cubicBezTo>
                  <a:cubicBezTo>
                    <a:pt x="804" y="792"/>
                    <a:pt x="809" y="765"/>
                    <a:pt x="793" y="765"/>
                  </a:cubicBezTo>
                  <a:cubicBezTo>
                    <a:pt x="781" y="765"/>
                    <a:pt x="776" y="776"/>
                    <a:pt x="765" y="781"/>
                  </a:cubicBezTo>
                  <a:cubicBezTo>
                    <a:pt x="737" y="798"/>
                    <a:pt x="720" y="803"/>
                    <a:pt x="693" y="814"/>
                  </a:cubicBezTo>
                  <a:cubicBezTo>
                    <a:pt x="671" y="826"/>
                    <a:pt x="660" y="820"/>
                    <a:pt x="643" y="837"/>
                  </a:cubicBezTo>
                  <a:cubicBezTo>
                    <a:pt x="626" y="848"/>
                    <a:pt x="632" y="859"/>
                    <a:pt x="632" y="875"/>
                  </a:cubicBezTo>
                  <a:close/>
                  <a:moveTo>
                    <a:pt x="859" y="787"/>
                  </a:moveTo>
                  <a:lnTo>
                    <a:pt x="859" y="787"/>
                  </a:lnTo>
                  <a:cubicBezTo>
                    <a:pt x="859" y="826"/>
                    <a:pt x="859" y="826"/>
                    <a:pt x="859" y="826"/>
                  </a:cubicBezTo>
                  <a:cubicBezTo>
                    <a:pt x="859" y="848"/>
                    <a:pt x="848" y="859"/>
                    <a:pt x="842" y="881"/>
                  </a:cubicBezTo>
                  <a:cubicBezTo>
                    <a:pt x="837" y="898"/>
                    <a:pt x="848" y="909"/>
                    <a:pt x="837" y="925"/>
                  </a:cubicBezTo>
                  <a:cubicBezTo>
                    <a:pt x="837" y="936"/>
                    <a:pt x="826" y="942"/>
                    <a:pt x="826" y="953"/>
                  </a:cubicBezTo>
                  <a:cubicBezTo>
                    <a:pt x="826" y="959"/>
                    <a:pt x="831" y="964"/>
                    <a:pt x="831" y="975"/>
                  </a:cubicBezTo>
                  <a:cubicBezTo>
                    <a:pt x="831" y="992"/>
                    <a:pt x="815" y="997"/>
                    <a:pt x="815" y="1014"/>
                  </a:cubicBezTo>
                  <a:cubicBezTo>
                    <a:pt x="815" y="1020"/>
                    <a:pt x="826" y="1020"/>
                    <a:pt x="831" y="1020"/>
                  </a:cubicBezTo>
                  <a:cubicBezTo>
                    <a:pt x="820" y="1036"/>
                    <a:pt x="809" y="1042"/>
                    <a:pt x="798" y="1058"/>
                  </a:cubicBezTo>
                  <a:cubicBezTo>
                    <a:pt x="787" y="1075"/>
                    <a:pt x="781" y="1092"/>
                    <a:pt x="770" y="1108"/>
                  </a:cubicBezTo>
                  <a:cubicBezTo>
                    <a:pt x="754" y="1125"/>
                    <a:pt x="732" y="1136"/>
                    <a:pt x="732" y="1158"/>
                  </a:cubicBezTo>
                  <a:cubicBezTo>
                    <a:pt x="732" y="1180"/>
                    <a:pt x="743" y="1186"/>
                    <a:pt x="759" y="1202"/>
                  </a:cubicBezTo>
                  <a:cubicBezTo>
                    <a:pt x="765" y="1213"/>
                    <a:pt x="765" y="1225"/>
                    <a:pt x="776" y="1225"/>
                  </a:cubicBezTo>
                  <a:cubicBezTo>
                    <a:pt x="793" y="1225"/>
                    <a:pt x="798" y="1208"/>
                    <a:pt x="809" y="1202"/>
                  </a:cubicBezTo>
                  <a:cubicBezTo>
                    <a:pt x="820" y="1213"/>
                    <a:pt x="826" y="1219"/>
                    <a:pt x="842" y="1219"/>
                  </a:cubicBezTo>
                  <a:cubicBezTo>
                    <a:pt x="859" y="1219"/>
                    <a:pt x="865" y="1202"/>
                    <a:pt x="865" y="1186"/>
                  </a:cubicBezTo>
                  <a:cubicBezTo>
                    <a:pt x="865" y="1169"/>
                    <a:pt x="870" y="1164"/>
                    <a:pt x="870" y="1147"/>
                  </a:cubicBezTo>
                  <a:cubicBezTo>
                    <a:pt x="870" y="1141"/>
                    <a:pt x="865" y="1136"/>
                    <a:pt x="865" y="1130"/>
                  </a:cubicBezTo>
                  <a:cubicBezTo>
                    <a:pt x="920" y="1092"/>
                    <a:pt x="920" y="1092"/>
                    <a:pt x="920" y="1092"/>
                  </a:cubicBezTo>
                  <a:cubicBezTo>
                    <a:pt x="926" y="1097"/>
                    <a:pt x="926" y="1103"/>
                    <a:pt x="931" y="1103"/>
                  </a:cubicBezTo>
                  <a:cubicBezTo>
                    <a:pt x="942" y="1103"/>
                    <a:pt x="948" y="1086"/>
                    <a:pt x="959" y="1086"/>
                  </a:cubicBezTo>
                  <a:cubicBezTo>
                    <a:pt x="975" y="1075"/>
                    <a:pt x="998" y="1069"/>
                    <a:pt x="998" y="1053"/>
                  </a:cubicBezTo>
                  <a:cubicBezTo>
                    <a:pt x="998" y="1036"/>
                    <a:pt x="981" y="1031"/>
                    <a:pt x="970" y="1014"/>
                  </a:cubicBezTo>
                  <a:cubicBezTo>
                    <a:pt x="964" y="1003"/>
                    <a:pt x="959" y="992"/>
                    <a:pt x="942" y="992"/>
                  </a:cubicBezTo>
                  <a:cubicBezTo>
                    <a:pt x="937" y="992"/>
                    <a:pt x="931" y="992"/>
                    <a:pt x="926" y="992"/>
                  </a:cubicBezTo>
                  <a:cubicBezTo>
                    <a:pt x="909" y="992"/>
                    <a:pt x="909" y="992"/>
                    <a:pt x="909" y="992"/>
                  </a:cubicBezTo>
                  <a:cubicBezTo>
                    <a:pt x="909" y="975"/>
                    <a:pt x="909" y="959"/>
                    <a:pt x="909" y="942"/>
                  </a:cubicBezTo>
                  <a:cubicBezTo>
                    <a:pt x="909" y="914"/>
                    <a:pt x="926" y="903"/>
                    <a:pt x="926" y="875"/>
                  </a:cubicBezTo>
                  <a:cubicBezTo>
                    <a:pt x="931" y="853"/>
                    <a:pt x="926" y="826"/>
                    <a:pt x="948" y="826"/>
                  </a:cubicBezTo>
                  <a:cubicBezTo>
                    <a:pt x="953" y="826"/>
                    <a:pt x="959" y="831"/>
                    <a:pt x="964" y="831"/>
                  </a:cubicBezTo>
                  <a:cubicBezTo>
                    <a:pt x="970" y="831"/>
                    <a:pt x="970" y="814"/>
                    <a:pt x="981" y="814"/>
                  </a:cubicBezTo>
                  <a:cubicBezTo>
                    <a:pt x="998" y="814"/>
                    <a:pt x="998" y="842"/>
                    <a:pt x="1014" y="853"/>
                  </a:cubicBezTo>
                  <a:cubicBezTo>
                    <a:pt x="1020" y="848"/>
                    <a:pt x="1020" y="848"/>
                    <a:pt x="1020" y="848"/>
                  </a:cubicBezTo>
                  <a:lnTo>
                    <a:pt x="1020" y="842"/>
                  </a:lnTo>
                  <a:cubicBezTo>
                    <a:pt x="1020" y="826"/>
                    <a:pt x="1009" y="820"/>
                    <a:pt x="1003" y="809"/>
                  </a:cubicBezTo>
                  <a:cubicBezTo>
                    <a:pt x="992" y="787"/>
                    <a:pt x="998" y="776"/>
                    <a:pt x="998" y="759"/>
                  </a:cubicBezTo>
                  <a:cubicBezTo>
                    <a:pt x="998" y="737"/>
                    <a:pt x="975" y="731"/>
                    <a:pt x="964" y="715"/>
                  </a:cubicBezTo>
                  <a:cubicBezTo>
                    <a:pt x="948" y="698"/>
                    <a:pt x="942" y="665"/>
                    <a:pt x="926" y="676"/>
                  </a:cubicBezTo>
                  <a:cubicBezTo>
                    <a:pt x="881" y="698"/>
                    <a:pt x="859" y="737"/>
                    <a:pt x="859" y="787"/>
                  </a:cubicBezTo>
                  <a:close/>
                  <a:moveTo>
                    <a:pt x="1136" y="1047"/>
                  </a:moveTo>
                  <a:lnTo>
                    <a:pt x="1136" y="1047"/>
                  </a:lnTo>
                  <a:cubicBezTo>
                    <a:pt x="1147" y="1058"/>
                    <a:pt x="1142" y="1075"/>
                    <a:pt x="1153" y="1086"/>
                  </a:cubicBezTo>
                  <a:cubicBezTo>
                    <a:pt x="1158" y="1092"/>
                    <a:pt x="1169" y="1092"/>
                    <a:pt x="1180" y="1097"/>
                  </a:cubicBezTo>
                  <a:cubicBezTo>
                    <a:pt x="1192" y="1086"/>
                    <a:pt x="1192" y="1080"/>
                    <a:pt x="1192" y="1064"/>
                  </a:cubicBezTo>
                  <a:cubicBezTo>
                    <a:pt x="1192" y="1053"/>
                    <a:pt x="1192" y="1047"/>
                    <a:pt x="1180" y="1042"/>
                  </a:cubicBezTo>
                  <a:cubicBezTo>
                    <a:pt x="1169" y="1031"/>
                    <a:pt x="1153" y="1042"/>
                    <a:pt x="1136" y="1047"/>
                  </a:cubicBezTo>
                  <a:close/>
                  <a:moveTo>
                    <a:pt x="355" y="66"/>
                  </a:moveTo>
                  <a:lnTo>
                    <a:pt x="355" y="66"/>
                  </a:lnTo>
                  <a:cubicBezTo>
                    <a:pt x="399" y="83"/>
                    <a:pt x="432" y="72"/>
                    <a:pt x="477" y="83"/>
                  </a:cubicBezTo>
                  <a:cubicBezTo>
                    <a:pt x="527" y="94"/>
                    <a:pt x="549" y="127"/>
                    <a:pt x="604" y="127"/>
                  </a:cubicBezTo>
                  <a:cubicBezTo>
                    <a:pt x="610" y="127"/>
                    <a:pt x="610" y="122"/>
                    <a:pt x="621" y="116"/>
                  </a:cubicBezTo>
                  <a:lnTo>
                    <a:pt x="94" y="28"/>
                  </a:lnTo>
                  <a:lnTo>
                    <a:pt x="94" y="28"/>
                  </a:lnTo>
                  <a:cubicBezTo>
                    <a:pt x="128" y="11"/>
                    <a:pt x="139" y="0"/>
                    <a:pt x="172" y="0"/>
                  </a:cubicBezTo>
                  <a:cubicBezTo>
                    <a:pt x="200" y="0"/>
                    <a:pt x="205" y="28"/>
                    <a:pt x="222" y="50"/>
                  </a:cubicBezTo>
                  <a:cubicBezTo>
                    <a:pt x="233" y="55"/>
                    <a:pt x="238" y="55"/>
                    <a:pt x="249" y="55"/>
                  </a:cubicBezTo>
                  <a:cubicBezTo>
                    <a:pt x="261" y="66"/>
                    <a:pt x="266" y="72"/>
                    <a:pt x="283" y="72"/>
                  </a:cubicBezTo>
                  <a:cubicBezTo>
                    <a:pt x="327" y="72"/>
                    <a:pt x="327" y="72"/>
                    <a:pt x="327" y="72"/>
                  </a:cubicBezTo>
                  <a:cubicBezTo>
                    <a:pt x="338" y="72"/>
                    <a:pt x="344" y="66"/>
                    <a:pt x="355" y="66"/>
                  </a:cubicBezTo>
                  <a:cubicBezTo>
                    <a:pt x="94" y="28"/>
                    <a:pt x="94" y="28"/>
                    <a:pt x="94" y="28"/>
                  </a:cubicBezTo>
                  <a:cubicBezTo>
                    <a:pt x="100" y="39"/>
                    <a:pt x="100" y="44"/>
                    <a:pt x="100" y="55"/>
                  </a:cubicBezTo>
                  <a:cubicBezTo>
                    <a:pt x="100" y="72"/>
                    <a:pt x="94" y="83"/>
                    <a:pt x="94" y="100"/>
                  </a:cubicBezTo>
                  <a:cubicBezTo>
                    <a:pt x="94" y="149"/>
                    <a:pt x="94" y="149"/>
                    <a:pt x="94" y="149"/>
                  </a:cubicBezTo>
                  <a:cubicBezTo>
                    <a:pt x="94" y="166"/>
                    <a:pt x="78" y="172"/>
                    <a:pt x="67" y="183"/>
                  </a:cubicBezTo>
                  <a:cubicBezTo>
                    <a:pt x="50" y="194"/>
                    <a:pt x="50" y="210"/>
                    <a:pt x="39" y="227"/>
                  </a:cubicBezTo>
                  <a:cubicBezTo>
                    <a:pt x="22" y="255"/>
                    <a:pt x="0" y="266"/>
                    <a:pt x="0" y="299"/>
                  </a:cubicBezTo>
                  <a:cubicBezTo>
                    <a:pt x="0" y="321"/>
                    <a:pt x="22" y="327"/>
                    <a:pt x="39" y="338"/>
                  </a:cubicBezTo>
                  <a:cubicBezTo>
                    <a:pt x="94" y="382"/>
                    <a:pt x="155" y="388"/>
                    <a:pt x="172" y="454"/>
                  </a:cubicBezTo>
                  <a:cubicBezTo>
                    <a:pt x="177" y="471"/>
                    <a:pt x="194" y="471"/>
                    <a:pt x="216" y="476"/>
                  </a:cubicBezTo>
                  <a:cubicBezTo>
                    <a:pt x="233" y="482"/>
                    <a:pt x="244" y="493"/>
                    <a:pt x="261" y="510"/>
                  </a:cubicBezTo>
                  <a:cubicBezTo>
                    <a:pt x="272" y="521"/>
                    <a:pt x="288" y="526"/>
                    <a:pt x="305" y="526"/>
                  </a:cubicBezTo>
                  <a:cubicBezTo>
                    <a:pt x="321" y="532"/>
                    <a:pt x="344" y="526"/>
                    <a:pt x="344" y="543"/>
                  </a:cubicBezTo>
                  <a:cubicBezTo>
                    <a:pt x="344" y="554"/>
                    <a:pt x="338" y="560"/>
                    <a:pt x="333" y="571"/>
                  </a:cubicBezTo>
                  <a:cubicBezTo>
                    <a:pt x="321" y="593"/>
                    <a:pt x="310" y="609"/>
                    <a:pt x="283" y="609"/>
                  </a:cubicBezTo>
                  <a:cubicBezTo>
                    <a:pt x="283" y="654"/>
                    <a:pt x="283" y="654"/>
                    <a:pt x="283" y="654"/>
                  </a:cubicBezTo>
                  <a:cubicBezTo>
                    <a:pt x="283" y="693"/>
                    <a:pt x="266" y="709"/>
                    <a:pt x="266" y="748"/>
                  </a:cubicBezTo>
                  <a:cubicBezTo>
                    <a:pt x="266" y="765"/>
                    <a:pt x="266" y="770"/>
                    <a:pt x="272" y="787"/>
                  </a:cubicBezTo>
                  <a:cubicBezTo>
                    <a:pt x="272" y="803"/>
                    <a:pt x="272" y="814"/>
                    <a:pt x="283" y="826"/>
                  </a:cubicBezTo>
                  <a:cubicBezTo>
                    <a:pt x="294" y="837"/>
                    <a:pt x="310" y="826"/>
                    <a:pt x="327" y="831"/>
                  </a:cubicBezTo>
                  <a:cubicBezTo>
                    <a:pt x="344" y="837"/>
                    <a:pt x="349" y="859"/>
                    <a:pt x="366" y="859"/>
                  </a:cubicBezTo>
                  <a:cubicBezTo>
                    <a:pt x="382" y="859"/>
                    <a:pt x="388" y="853"/>
                    <a:pt x="405" y="853"/>
                  </a:cubicBezTo>
                  <a:cubicBezTo>
                    <a:pt x="432" y="853"/>
                    <a:pt x="449" y="859"/>
                    <a:pt x="477" y="859"/>
                  </a:cubicBezTo>
                  <a:cubicBezTo>
                    <a:pt x="504" y="859"/>
                    <a:pt x="521" y="859"/>
                    <a:pt x="543" y="848"/>
                  </a:cubicBezTo>
                  <a:cubicBezTo>
                    <a:pt x="527" y="831"/>
                    <a:pt x="504" y="820"/>
                    <a:pt x="504" y="792"/>
                  </a:cubicBezTo>
                  <a:cubicBezTo>
                    <a:pt x="504" y="770"/>
                    <a:pt x="515" y="759"/>
                    <a:pt x="532" y="742"/>
                  </a:cubicBezTo>
                  <a:cubicBezTo>
                    <a:pt x="543" y="737"/>
                    <a:pt x="543" y="726"/>
                    <a:pt x="554" y="720"/>
                  </a:cubicBezTo>
                  <a:cubicBezTo>
                    <a:pt x="571" y="715"/>
                    <a:pt x="582" y="715"/>
                    <a:pt x="599" y="709"/>
                  </a:cubicBezTo>
                  <a:cubicBezTo>
                    <a:pt x="648" y="698"/>
                    <a:pt x="676" y="681"/>
                    <a:pt x="720" y="681"/>
                  </a:cubicBezTo>
                  <a:cubicBezTo>
                    <a:pt x="737" y="681"/>
                    <a:pt x="748" y="676"/>
                    <a:pt x="765" y="681"/>
                  </a:cubicBezTo>
                  <a:cubicBezTo>
                    <a:pt x="781" y="687"/>
                    <a:pt x="776" y="715"/>
                    <a:pt x="793" y="715"/>
                  </a:cubicBezTo>
                  <a:cubicBezTo>
                    <a:pt x="804" y="715"/>
                    <a:pt x="804" y="704"/>
                    <a:pt x="804" y="693"/>
                  </a:cubicBezTo>
                  <a:cubicBezTo>
                    <a:pt x="804" y="609"/>
                    <a:pt x="870" y="742"/>
                    <a:pt x="870" y="593"/>
                  </a:cubicBezTo>
                  <a:cubicBezTo>
                    <a:pt x="870" y="515"/>
                    <a:pt x="848" y="548"/>
                    <a:pt x="809" y="548"/>
                  </a:cubicBezTo>
                  <a:cubicBezTo>
                    <a:pt x="781" y="548"/>
                    <a:pt x="770" y="521"/>
                    <a:pt x="765" y="499"/>
                  </a:cubicBezTo>
                  <a:cubicBezTo>
                    <a:pt x="748" y="460"/>
                    <a:pt x="720" y="449"/>
                    <a:pt x="698" y="415"/>
                  </a:cubicBezTo>
                  <a:cubicBezTo>
                    <a:pt x="676" y="360"/>
                    <a:pt x="582" y="377"/>
                    <a:pt x="582" y="321"/>
                  </a:cubicBezTo>
                  <a:cubicBezTo>
                    <a:pt x="582" y="305"/>
                    <a:pt x="604" y="299"/>
                    <a:pt x="604" y="282"/>
                  </a:cubicBezTo>
                  <a:cubicBezTo>
                    <a:pt x="604" y="260"/>
                    <a:pt x="599" y="249"/>
                    <a:pt x="593" y="227"/>
                  </a:cubicBezTo>
                  <a:cubicBezTo>
                    <a:pt x="599" y="227"/>
                    <a:pt x="604" y="227"/>
                    <a:pt x="604" y="227"/>
                  </a:cubicBezTo>
                  <a:cubicBezTo>
                    <a:pt x="615" y="227"/>
                    <a:pt x="621" y="238"/>
                    <a:pt x="626" y="244"/>
                  </a:cubicBezTo>
                  <a:cubicBezTo>
                    <a:pt x="665" y="288"/>
                    <a:pt x="621" y="210"/>
                    <a:pt x="621" y="205"/>
                  </a:cubicBezTo>
                  <a:cubicBezTo>
                    <a:pt x="621" y="199"/>
                    <a:pt x="632" y="194"/>
                    <a:pt x="643" y="194"/>
                  </a:cubicBezTo>
                  <a:cubicBezTo>
                    <a:pt x="660" y="183"/>
                    <a:pt x="676" y="177"/>
                    <a:pt x="676" y="161"/>
                  </a:cubicBezTo>
                  <a:cubicBezTo>
                    <a:pt x="676" y="144"/>
                    <a:pt x="676" y="122"/>
                    <a:pt x="660" y="122"/>
                  </a:cubicBezTo>
                  <a:cubicBezTo>
                    <a:pt x="643" y="116"/>
                    <a:pt x="637" y="122"/>
                    <a:pt x="621" y="116"/>
                  </a:cubicBezTo>
                  <a:lnTo>
                    <a:pt x="355" y="66"/>
                  </a:ln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3" name="Freeform 103">
              <a:extLst>
                <a:ext uri="{FF2B5EF4-FFF2-40B4-BE49-F238E27FC236}">
                  <a16:creationId xmlns:a16="http://schemas.microsoft.com/office/drawing/2014/main" id="{72D6C2E8-B84A-45F7-AD5C-7364D642C32C}"/>
                </a:ext>
              </a:extLst>
            </p:cNvPr>
            <p:cNvSpPr>
              <a:spLocks noChangeArrowheads="1"/>
            </p:cNvSpPr>
            <p:nvPr/>
          </p:nvSpPr>
          <p:spPr bwMode="auto">
            <a:xfrm>
              <a:off x="20447256" y="3784600"/>
              <a:ext cx="380975" cy="833438"/>
            </a:xfrm>
            <a:custGeom>
              <a:avLst/>
              <a:gdLst>
                <a:gd name="T0" fmla="*/ 482 w 1060"/>
                <a:gd name="T1" fmla="*/ 1700 h 2316"/>
                <a:gd name="T2" fmla="*/ 471 w 1060"/>
                <a:gd name="T3" fmla="*/ 1750 h 2316"/>
                <a:gd name="T4" fmla="*/ 455 w 1060"/>
                <a:gd name="T5" fmla="*/ 1861 h 2316"/>
                <a:gd name="T6" fmla="*/ 471 w 1060"/>
                <a:gd name="T7" fmla="*/ 1938 h 2316"/>
                <a:gd name="T8" fmla="*/ 505 w 1060"/>
                <a:gd name="T9" fmla="*/ 1861 h 2316"/>
                <a:gd name="T10" fmla="*/ 499 w 1060"/>
                <a:gd name="T11" fmla="*/ 1772 h 2316"/>
                <a:gd name="T12" fmla="*/ 482 w 1060"/>
                <a:gd name="T13" fmla="*/ 1706 h 2316"/>
                <a:gd name="T14" fmla="*/ 571 w 1060"/>
                <a:gd name="T15" fmla="*/ 2221 h 2316"/>
                <a:gd name="T16" fmla="*/ 543 w 1060"/>
                <a:gd name="T17" fmla="*/ 2210 h 2316"/>
                <a:gd name="T18" fmla="*/ 571 w 1060"/>
                <a:gd name="T19" fmla="*/ 2265 h 2316"/>
                <a:gd name="T20" fmla="*/ 571 w 1060"/>
                <a:gd name="T21" fmla="*/ 2221 h 2316"/>
                <a:gd name="T22" fmla="*/ 687 w 1060"/>
                <a:gd name="T23" fmla="*/ 2265 h 2316"/>
                <a:gd name="T24" fmla="*/ 682 w 1060"/>
                <a:gd name="T25" fmla="*/ 2298 h 2316"/>
                <a:gd name="T26" fmla="*/ 715 w 1060"/>
                <a:gd name="T27" fmla="*/ 2271 h 2316"/>
                <a:gd name="T28" fmla="*/ 743 w 1060"/>
                <a:gd name="T29" fmla="*/ 2282 h 2316"/>
                <a:gd name="T30" fmla="*/ 737 w 1060"/>
                <a:gd name="T31" fmla="*/ 2287 h 2316"/>
                <a:gd name="T32" fmla="*/ 765 w 1060"/>
                <a:gd name="T33" fmla="*/ 2304 h 2316"/>
                <a:gd name="T34" fmla="*/ 737 w 1060"/>
                <a:gd name="T35" fmla="*/ 448 h 2316"/>
                <a:gd name="T36" fmla="*/ 815 w 1060"/>
                <a:gd name="T37" fmla="*/ 420 h 2316"/>
                <a:gd name="T38" fmla="*/ 892 w 1060"/>
                <a:gd name="T39" fmla="*/ 475 h 2316"/>
                <a:gd name="T40" fmla="*/ 970 w 1060"/>
                <a:gd name="T41" fmla="*/ 492 h 2316"/>
                <a:gd name="T42" fmla="*/ 998 w 1060"/>
                <a:gd name="T43" fmla="*/ 486 h 2316"/>
                <a:gd name="T44" fmla="*/ 1059 w 1060"/>
                <a:gd name="T45" fmla="*/ 353 h 2316"/>
                <a:gd name="T46" fmla="*/ 915 w 1060"/>
                <a:gd name="T47" fmla="*/ 221 h 2316"/>
                <a:gd name="T48" fmla="*/ 732 w 1060"/>
                <a:gd name="T49" fmla="*/ 205 h 2316"/>
                <a:gd name="T50" fmla="*/ 532 w 1060"/>
                <a:gd name="T51" fmla="*/ 50 h 2316"/>
                <a:gd name="T52" fmla="*/ 372 w 1060"/>
                <a:gd name="T53" fmla="*/ 83 h 2316"/>
                <a:gd name="T54" fmla="*/ 266 w 1060"/>
                <a:gd name="T55" fmla="*/ 44 h 2316"/>
                <a:gd name="T56" fmla="*/ 250 w 1060"/>
                <a:gd name="T57" fmla="*/ 155 h 2316"/>
                <a:gd name="T58" fmla="*/ 288 w 1060"/>
                <a:gd name="T59" fmla="*/ 364 h 2316"/>
                <a:gd name="T60" fmla="*/ 183 w 1060"/>
                <a:gd name="T61" fmla="*/ 414 h 2316"/>
                <a:gd name="T62" fmla="*/ 94 w 1060"/>
                <a:gd name="T63" fmla="*/ 503 h 2316"/>
                <a:gd name="T64" fmla="*/ 61 w 1060"/>
                <a:gd name="T65" fmla="*/ 697 h 2316"/>
                <a:gd name="T66" fmla="*/ 22 w 1060"/>
                <a:gd name="T67" fmla="*/ 752 h 2316"/>
                <a:gd name="T68" fmla="*/ 72 w 1060"/>
                <a:gd name="T69" fmla="*/ 869 h 2316"/>
                <a:gd name="T70" fmla="*/ 111 w 1060"/>
                <a:gd name="T71" fmla="*/ 1029 h 2316"/>
                <a:gd name="T72" fmla="*/ 89 w 1060"/>
                <a:gd name="T73" fmla="*/ 1135 h 2316"/>
                <a:gd name="T74" fmla="*/ 50 w 1060"/>
                <a:gd name="T75" fmla="*/ 1262 h 2316"/>
                <a:gd name="T76" fmla="*/ 67 w 1060"/>
                <a:gd name="T77" fmla="*/ 1312 h 2316"/>
                <a:gd name="T78" fmla="*/ 0 w 1060"/>
                <a:gd name="T79" fmla="*/ 1528 h 2316"/>
                <a:gd name="T80" fmla="*/ 61 w 1060"/>
                <a:gd name="T81" fmla="*/ 1589 h 2316"/>
                <a:gd name="T82" fmla="*/ 106 w 1060"/>
                <a:gd name="T83" fmla="*/ 1617 h 2316"/>
                <a:gd name="T84" fmla="*/ 172 w 1060"/>
                <a:gd name="T85" fmla="*/ 1650 h 2316"/>
                <a:gd name="T86" fmla="*/ 250 w 1060"/>
                <a:gd name="T87" fmla="*/ 1595 h 2316"/>
                <a:gd name="T88" fmla="*/ 410 w 1060"/>
                <a:gd name="T89" fmla="*/ 1578 h 2316"/>
                <a:gd name="T90" fmla="*/ 471 w 1060"/>
                <a:gd name="T91" fmla="*/ 1606 h 2316"/>
                <a:gd name="T92" fmla="*/ 432 w 1060"/>
                <a:gd name="T93" fmla="*/ 1512 h 2316"/>
                <a:gd name="T94" fmla="*/ 399 w 1060"/>
                <a:gd name="T95" fmla="*/ 1351 h 2316"/>
                <a:gd name="T96" fmla="*/ 444 w 1060"/>
                <a:gd name="T97" fmla="*/ 1273 h 2316"/>
                <a:gd name="T98" fmla="*/ 460 w 1060"/>
                <a:gd name="T99" fmla="*/ 1207 h 2316"/>
                <a:gd name="T100" fmla="*/ 432 w 1060"/>
                <a:gd name="T101" fmla="*/ 1113 h 2316"/>
                <a:gd name="T102" fmla="*/ 432 w 1060"/>
                <a:gd name="T103" fmla="*/ 1046 h 2316"/>
                <a:gd name="T104" fmla="*/ 421 w 1060"/>
                <a:gd name="T105" fmla="*/ 930 h 2316"/>
                <a:gd name="T106" fmla="*/ 471 w 1060"/>
                <a:gd name="T107" fmla="*/ 813 h 2316"/>
                <a:gd name="T108" fmla="*/ 460 w 1060"/>
                <a:gd name="T109" fmla="*/ 719 h 2316"/>
                <a:gd name="T110" fmla="*/ 444 w 1060"/>
                <a:gd name="T111" fmla="*/ 614 h 2316"/>
                <a:gd name="T112" fmla="*/ 405 w 1060"/>
                <a:gd name="T113" fmla="*/ 569 h 2316"/>
                <a:gd name="T114" fmla="*/ 377 w 1060"/>
                <a:gd name="T115" fmla="*/ 475 h 2316"/>
                <a:gd name="T116" fmla="*/ 460 w 1060"/>
                <a:gd name="T117" fmla="*/ 431 h 2316"/>
                <a:gd name="T118" fmla="*/ 549 w 1060"/>
                <a:gd name="T119" fmla="*/ 353 h 2316"/>
                <a:gd name="T120" fmla="*/ 682 w 1060"/>
                <a:gd name="T121" fmla="*/ 359 h 2316"/>
                <a:gd name="T122" fmla="*/ 721 w 1060"/>
                <a:gd name="T123" fmla="*/ 420 h 2316"/>
                <a:gd name="T124" fmla="*/ 737 w 1060"/>
                <a:gd name="T125" fmla="*/ 448 h 2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60" h="2316">
                  <a:moveTo>
                    <a:pt x="482" y="1700"/>
                  </a:moveTo>
                  <a:lnTo>
                    <a:pt x="482" y="1700"/>
                  </a:lnTo>
                  <a:cubicBezTo>
                    <a:pt x="466" y="1672"/>
                    <a:pt x="455" y="1683"/>
                    <a:pt x="455" y="1706"/>
                  </a:cubicBezTo>
                  <a:cubicBezTo>
                    <a:pt x="455" y="1722"/>
                    <a:pt x="471" y="1733"/>
                    <a:pt x="471" y="1750"/>
                  </a:cubicBezTo>
                  <a:cubicBezTo>
                    <a:pt x="471" y="1800"/>
                    <a:pt x="471" y="1800"/>
                    <a:pt x="471" y="1800"/>
                  </a:cubicBezTo>
                  <a:cubicBezTo>
                    <a:pt x="471" y="1822"/>
                    <a:pt x="455" y="1833"/>
                    <a:pt x="455" y="1861"/>
                  </a:cubicBezTo>
                  <a:cubicBezTo>
                    <a:pt x="455" y="1872"/>
                    <a:pt x="471" y="1883"/>
                    <a:pt x="471" y="1894"/>
                  </a:cubicBezTo>
                  <a:cubicBezTo>
                    <a:pt x="471" y="1938"/>
                    <a:pt x="471" y="1938"/>
                    <a:pt x="471" y="1938"/>
                  </a:cubicBezTo>
                  <a:cubicBezTo>
                    <a:pt x="499" y="2027"/>
                    <a:pt x="488" y="1922"/>
                    <a:pt x="493" y="1894"/>
                  </a:cubicBezTo>
                  <a:cubicBezTo>
                    <a:pt x="493" y="1877"/>
                    <a:pt x="505" y="1872"/>
                    <a:pt x="505" y="1861"/>
                  </a:cubicBezTo>
                  <a:cubicBezTo>
                    <a:pt x="505" y="1844"/>
                    <a:pt x="488" y="1839"/>
                    <a:pt x="488" y="1827"/>
                  </a:cubicBezTo>
                  <a:cubicBezTo>
                    <a:pt x="488" y="1805"/>
                    <a:pt x="499" y="1794"/>
                    <a:pt x="499" y="1772"/>
                  </a:cubicBezTo>
                  <a:cubicBezTo>
                    <a:pt x="499" y="1728"/>
                    <a:pt x="499" y="1728"/>
                    <a:pt x="499" y="1728"/>
                  </a:cubicBezTo>
                  <a:cubicBezTo>
                    <a:pt x="493" y="1722"/>
                    <a:pt x="482" y="1717"/>
                    <a:pt x="482" y="1706"/>
                  </a:cubicBezTo>
                  <a:cubicBezTo>
                    <a:pt x="482" y="1700"/>
                    <a:pt x="482" y="1700"/>
                    <a:pt x="482" y="1700"/>
                  </a:cubicBezTo>
                  <a:close/>
                  <a:moveTo>
                    <a:pt x="571" y="2221"/>
                  </a:moveTo>
                  <a:lnTo>
                    <a:pt x="571" y="2221"/>
                  </a:lnTo>
                  <a:cubicBezTo>
                    <a:pt x="560" y="2221"/>
                    <a:pt x="554" y="2215"/>
                    <a:pt x="543" y="2210"/>
                  </a:cubicBezTo>
                  <a:cubicBezTo>
                    <a:pt x="543" y="2210"/>
                    <a:pt x="538" y="2215"/>
                    <a:pt x="538" y="2221"/>
                  </a:cubicBezTo>
                  <a:cubicBezTo>
                    <a:pt x="538" y="2243"/>
                    <a:pt x="549" y="2265"/>
                    <a:pt x="571" y="2265"/>
                  </a:cubicBezTo>
                  <a:cubicBezTo>
                    <a:pt x="588" y="2265"/>
                    <a:pt x="599" y="2249"/>
                    <a:pt x="610" y="2232"/>
                  </a:cubicBezTo>
                  <a:cubicBezTo>
                    <a:pt x="593" y="2226"/>
                    <a:pt x="588" y="2221"/>
                    <a:pt x="571" y="2221"/>
                  </a:cubicBezTo>
                  <a:close/>
                  <a:moveTo>
                    <a:pt x="687" y="2265"/>
                  </a:moveTo>
                  <a:lnTo>
                    <a:pt x="687" y="2265"/>
                  </a:lnTo>
                  <a:cubicBezTo>
                    <a:pt x="671" y="2265"/>
                    <a:pt x="649" y="2271"/>
                    <a:pt x="649" y="2287"/>
                  </a:cubicBezTo>
                  <a:cubicBezTo>
                    <a:pt x="649" y="2298"/>
                    <a:pt x="665" y="2298"/>
                    <a:pt x="682" y="2298"/>
                  </a:cubicBezTo>
                  <a:cubicBezTo>
                    <a:pt x="693" y="2298"/>
                    <a:pt x="698" y="2293"/>
                    <a:pt x="715" y="2293"/>
                  </a:cubicBezTo>
                  <a:cubicBezTo>
                    <a:pt x="715" y="2271"/>
                    <a:pt x="715" y="2271"/>
                    <a:pt x="715" y="2271"/>
                  </a:cubicBezTo>
                  <a:cubicBezTo>
                    <a:pt x="704" y="2271"/>
                    <a:pt x="698" y="2265"/>
                    <a:pt x="687" y="2265"/>
                  </a:cubicBezTo>
                  <a:close/>
                  <a:moveTo>
                    <a:pt x="743" y="2282"/>
                  </a:moveTo>
                  <a:lnTo>
                    <a:pt x="743" y="2282"/>
                  </a:lnTo>
                  <a:cubicBezTo>
                    <a:pt x="743" y="2287"/>
                    <a:pt x="737" y="2287"/>
                    <a:pt x="737" y="2287"/>
                  </a:cubicBezTo>
                  <a:cubicBezTo>
                    <a:pt x="737" y="2298"/>
                    <a:pt x="748" y="2304"/>
                    <a:pt x="754" y="2315"/>
                  </a:cubicBezTo>
                  <a:cubicBezTo>
                    <a:pt x="759" y="2310"/>
                    <a:pt x="765" y="2310"/>
                    <a:pt x="765" y="2304"/>
                  </a:cubicBezTo>
                  <a:cubicBezTo>
                    <a:pt x="765" y="2293"/>
                    <a:pt x="754" y="2287"/>
                    <a:pt x="743" y="2282"/>
                  </a:cubicBezTo>
                  <a:close/>
                  <a:moveTo>
                    <a:pt x="737" y="448"/>
                  </a:moveTo>
                  <a:lnTo>
                    <a:pt x="737" y="448"/>
                  </a:lnTo>
                  <a:cubicBezTo>
                    <a:pt x="771" y="431"/>
                    <a:pt x="782" y="420"/>
                    <a:pt x="815" y="420"/>
                  </a:cubicBezTo>
                  <a:cubicBezTo>
                    <a:pt x="843" y="420"/>
                    <a:pt x="848" y="448"/>
                    <a:pt x="865" y="470"/>
                  </a:cubicBezTo>
                  <a:cubicBezTo>
                    <a:pt x="876" y="475"/>
                    <a:pt x="881" y="475"/>
                    <a:pt x="892" y="475"/>
                  </a:cubicBezTo>
                  <a:cubicBezTo>
                    <a:pt x="904" y="486"/>
                    <a:pt x="909" y="492"/>
                    <a:pt x="926" y="492"/>
                  </a:cubicBezTo>
                  <a:cubicBezTo>
                    <a:pt x="970" y="492"/>
                    <a:pt x="970" y="492"/>
                    <a:pt x="970" y="492"/>
                  </a:cubicBezTo>
                  <a:cubicBezTo>
                    <a:pt x="981" y="492"/>
                    <a:pt x="987" y="486"/>
                    <a:pt x="998" y="486"/>
                  </a:cubicBezTo>
                  <a:lnTo>
                    <a:pt x="998" y="486"/>
                  </a:lnTo>
                  <a:cubicBezTo>
                    <a:pt x="1014" y="453"/>
                    <a:pt x="1020" y="431"/>
                    <a:pt x="1037" y="398"/>
                  </a:cubicBezTo>
                  <a:cubicBezTo>
                    <a:pt x="1048" y="381"/>
                    <a:pt x="1059" y="370"/>
                    <a:pt x="1059" y="353"/>
                  </a:cubicBezTo>
                  <a:cubicBezTo>
                    <a:pt x="1059" y="309"/>
                    <a:pt x="1025" y="292"/>
                    <a:pt x="987" y="271"/>
                  </a:cubicBezTo>
                  <a:cubicBezTo>
                    <a:pt x="959" y="249"/>
                    <a:pt x="948" y="238"/>
                    <a:pt x="915" y="221"/>
                  </a:cubicBezTo>
                  <a:cubicBezTo>
                    <a:pt x="904" y="216"/>
                    <a:pt x="904" y="205"/>
                    <a:pt x="892" y="205"/>
                  </a:cubicBezTo>
                  <a:cubicBezTo>
                    <a:pt x="732" y="205"/>
                    <a:pt x="732" y="205"/>
                    <a:pt x="732" y="205"/>
                  </a:cubicBezTo>
                  <a:cubicBezTo>
                    <a:pt x="671" y="205"/>
                    <a:pt x="632" y="183"/>
                    <a:pt x="593" y="138"/>
                  </a:cubicBezTo>
                  <a:cubicBezTo>
                    <a:pt x="565" y="110"/>
                    <a:pt x="554" y="83"/>
                    <a:pt x="532" y="50"/>
                  </a:cubicBezTo>
                  <a:cubicBezTo>
                    <a:pt x="516" y="27"/>
                    <a:pt x="510" y="0"/>
                    <a:pt x="488" y="0"/>
                  </a:cubicBezTo>
                  <a:cubicBezTo>
                    <a:pt x="432" y="0"/>
                    <a:pt x="427" y="83"/>
                    <a:pt x="372" y="83"/>
                  </a:cubicBezTo>
                  <a:cubicBezTo>
                    <a:pt x="333" y="83"/>
                    <a:pt x="299" y="83"/>
                    <a:pt x="277" y="50"/>
                  </a:cubicBezTo>
                  <a:cubicBezTo>
                    <a:pt x="272" y="50"/>
                    <a:pt x="272" y="44"/>
                    <a:pt x="266" y="44"/>
                  </a:cubicBezTo>
                  <a:lnTo>
                    <a:pt x="266" y="44"/>
                  </a:lnTo>
                  <a:cubicBezTo>
                    <a:pt x="255" y="83"/>
                    <a:pt x="250" y="110"/>
                    <a:pt x="250" y="155"/>
                  </a:cubicBezTo>
                  <a:cubicBezTo>
                    <a:pt x="250" y="199"/>
                    <a:pt x="250" y="227"/>
                    <a:pt x="261" y="271"/>
                  </a:cubicBezTo>
                  <a:cubicBezTo>
                    <a:pt x="272" y="309"/>
                    <a:pt x="288" y="326"/>
                    <a:pt x="288" y="364"/>
                  </a:cubicBezTo>
                  <a:cubicBezTo>
                    <a:pt x="288" y="398"/>
                    <a:pt x="244" y="398"/>
                    <a:pt x="211" y="403"/>
                  </a:cubicBezTo>
                  <a:cubicBezTo>
                    <a:pt x="200" y="409"/>
                    <a:pt x="189" y="414"/>
                    <a:pt x="183" y="414"/>
                  </a:cubicBezTo>
                  <a:cubicBezTo>
                    <a:pt x="150" y="425"/>
                    <a:pt x="128" y="420"/>
                    <a:pt x="111" y="442"/>
                  </a:cubicBezTo>
                  <a:cubicBezTo>
                    <a:pt x="94" y="464"/>
                    <a:pt x="94" y="481"/>
                    <a:pt x="94" y="503"/>
                  </a:cubicBezTo>
                  <a:cubicBezTo>
                    <a:pt x="83" y="542"/>
                    <a:pt x="83" y="569"/>
                    <a:pt x="72" y="614"/>
                  </a:cubicBezTo>
                  <a:cubicBezTo>
                    <a:pt x="72" y="647"/>
                    <a:pt x="78" y="669"/>
                    <a:pt x="61" y="697"/>
                  </a:cubicBezTo>
                  <a:cubicBezTo>
                    <a:pt x="50" y="719"/>
                    <a:pt x="39" y="730"/>
                    <a:pt x="22" y="752"/>
                  </a:cubicBezTo>
                  <a:lnTo>
                    <a:pt x="22" y="752"/>
                  </a:lnTo>
                  <a:cubicBezTo>
                    <a:pt x="39" y="763"/>
                    <a:pt x="50" y="780"/>
                    <a:pt x="56" y="808"/>
                  </a:cubicBezTo>
                  <a:cubicBezTo>
                    <a:pt x="67" y="830"/>
                    <a:pt x="67" y="847"/>
                    <a:pt x="72" y="869"/>
                  </a:cubicBezTo>
                  <a:cubicBezTo>
                    <a:pt x="78" y="891"/>
                    <a:pt x="89" y="902"/>
                    <a:pt x="94" y="924"/>
                  </a:cubicBezTo>
                  <a:cubicBezTo>
                    <a:pt x="111" y="963"/>
                    <a:pt x="111" y="991"/>
                    <a:pt x="111" y="1029"/>
                  </a:cubicBezTo>
                  <a:cubicBezTo>
                    <a:pt x="111" y="1041"/>
                    <a:pt x="117" y="1046"/>
                    <a:pt x="117" y="1057"/>
                  </a:cubicBezTo>
                  <a:cubicBezTo>
                    <a:pt x="117" y="1090"/>
                    <a:pt x="94" y="1101"/>
                    <a:pt x="89" y="1135"/>
                  </a:cubicBezTo>
                  <a:cubicBezTo>
                    <a:pt x="89" y="1162"/>
                    <a:pt x="89" y="1179"/>
                    <a:pt x="83" y="1212"/>
                  </a:cubicBezTo>
                  <a:cubicBezTo>
                    <a:pt x="78" y="1234"/>
                    <a:pt x="50" y="1240"/>
                    <a:pt x="50" y="1262"/>
                  </a:cubicBezTo>
                  <a:cubicBezTo>
                    <a:pt x="50" y="1273"/>
                    <a:pt x="61" y="1279"/>
                    <a:pt x="61" y="1284"/>
                  </a:cubicBezTo>
                  <a:cubicBezTo>
                    <a:pt x="67" y="1312"/>
                    <a:pt x="67" y="1312"/>
                    <a:pt x="67" y="1312"/>
                  </a:cubicBezTo>
                  <a:cubicBezTo>
                    <a:pt x="33" y="1367"/>
                    <a:pt x="39" y="1412"/>
                    <a:pt x="22" y="1473"/>
                  </a:cubicBezTo>
                  <a:cubicBezTo>
                    <a:pt x="17" y="1495"/>
                    <a:pt x="0" y="1506"/>
                    <a:pt x="0" y="1528"/>
                  </a:cubicBezTo>
                  <a:cubicBezTo>
                    <a:pt x="0" y="1561"/>
                    <a:pt x="17" y="1573"/>
                    <a:pt x="28" y="1600"/>
                  </a:cubicBezTo>
                  <a:cubicBezTo>
                    <a:pt x="45" y="1600"/>
                    <a:pt x="50" y="1589"/>
                    <a:pt x="61" y="1589"/>
                  </a:cubicBezTo>
                  <a:cubicBezTo>
                    <a:pt x="78" y="1589"/>
                    <a:pt x="72" y="1622"/>
                    <a:pt x="89" y="1622"/>
                  </a:cubicBezTo>
                  <a:cubicBezTo>
                    <a:pt x="94" y="1622"/>
                    <a:pt x="100" y="1622"/>
                    <a:pt x="106" y="1617"/>
                  </a:cubicBezTo>
                  <a:cubicBezTo>
                    <a:pt x="117" y="1628"/>
                    <a:pt x="117" y="1633"/>
                    <a:pt x="128" y="1645"/>
                  </a:cubicBezTo>
                  <a:cubicBezTo>
                    <a:pt x="144" y="1656"/>
                    <a:pt x="155" y="1650"/>
                    <a:pt x="172" y="1650"/>
                  </a:cubicBezTo>
                  <a:cubicBezTo>
                    <a:pt x="194" y="1650"/>
                    <a:pt x="205" y="1645"/>
                    <a:pt x="216" y="1628"/>
                  </a:cubicBezTo>
                  <a:cubicBezTo>
                    <a:pt x="227" y="1617"/>
                    <a:pt x="233" y="1595"/>
                    <a:pt x="250" y="1595"/>
                  </a:cubicBezTo>
                  <a:cubicBezTo>
                    <a:pt x="272" y="1595"/>
                    <a:pt x="283" y="1606"/>
                    <a:pt x="305" y="1606"/>
                  </a:cubicBezTo>
                  <a:cubicBezTo>
                    <a:pt x="349" y="1606"/>
                    <a:pt x="372" y="1578"/>
                    <a:pt x="410" y="1578"/>
                  </a:cubicBezTo>
                  <a:cubicBezTo>
                    <a:pt x="427" y="1578"/>
                    <a:pt x="432" y="1595"/>
                    <a:pt x="444" y="1606"/>
                  </a:cubicBezTo>
                  <a:cubicBezTo>
                    <a:pt x="471" y="1606"/>
                    <a:pt x="471" y="1606"/>
                    <a:pt x="471" y="1606"/>
                  </a:cubicBezTo>
                  <a:cubicBezTo>
                    <a:pt x="471" y="1595"/>
                    <a:pt x="471" y="1595"/>
                    <a:pt x="471" y="1595"/>
                  </a:cubicBezTo>
                  <a:cubicBezTo>
                    <a:pt x="444" y="1573"/>
                    <a:pt x="444" y="1545"/>
                    <a:pt x="432" y="1512"/>
                  </a:cubicBezTo>
                  <a:cubicBezTo>
                    <a:pt x="410" y="1467"/>
                    <a:pt x="394" y="1440"/>
                    <a:pt x="394" y="1395"/>
                  </a:cubicBezTo>
                  <a:cubicBezTo>
                    <a:pt x="394" y="1379"/>
                    <a:pt x="399" y="1367"/>
                    <a:pt x="399" y="1351"/>
                  </a:cubicBezTo>
                  <a:cubicBezTo>
                    <a:pt x="399" y="1307"/>
                    <a:pt x="399" y="1307"/>
                    <a:pt x="399" y="1307"/>
                  </a:cubicBezTo>
                  <a:cubicBezTo>
                    <a:pt x="399" y="1284"/>
                    <a:pt x="432" y="1290"/>
                    <a:pt x="444" y="1273"/>
                  </a:cubicBezTo>
                  <a:cubicBezTo>
                    <a:pt x="449" y="1257"/>
                    <a:pt x="438" y="1246"/>
                    <a:pt x="444" y="1234"/>
                  </a:cubicBezTo>
                  <a:cubicBezTo>
                    <a:pt x="449" y="1223"/>
                    <a:pt x="460" y="1218"/>
                    <a:pt x="460" y="1207"/>
                  </a:cubicBezTo>
                  <a:cubicBezTo>
                    <a:pt x="460" y="1190"/>
                    <a:pt x="449" y="1185"/>
                    <a:pt x="438" y="1168"/>
                  </a:cubicBezTo>
                  <a:cubicBezTo>
                    <a:pt x="432" y="1146"/>
                    <a:pt x="432" y="1135"/>
                    <a:pt x="432" y="1113"/>
                  </a:cubicBezTo>
                  <a:cubicBezTo>
                    <a:pt x="432" y="1101"/>
                    <a:pt x="427" y="1096"/>
                    <a:pt x="427" y="1085"/>
                  </a:cubicBezTo>
                  <a:cubicBezTo>
                    <a:pt x="427" y="1068"/>
                    <a:pt x="432" y="1063"/>
                    <a:pt x="432" y="1046"/>
                  </a:cubicBezTo>
                  <a:cubicBezTo>
                    <a:pt x="432" y="1018"/>
                    <a:pt x="421" y="1002"/>
                    <a:pt x="421" y="974"/>
                  </a:cubicBezTo>
                  <a:cubicBezTo>
                    <a:pt x="421" y="930"/>
                    <a:pt x="421" y="930"/>
                    <a:pt x="421" y="930"/>
                  </a:cubicBezTo>
                  <a:cubicBezTo>
                    <a:pt x="421" y="908"/>
                    <a:pt x="421" y="891"/>
                    <a:pt x="432" y="874"/>
                  </a:cubicBezTo>
                  <a:cubicBezTo>
                    <a:pt x="455" y="852"/>
                    <a:pt x="471" y="841"/>
                    <a:pt x="471" y="813"/>
                  </a:cubicBezTo>
                  <a:cubicBezTo>
                    <a:pt x="471" y="791"/>
                    <a:pt x="460" y="786"/>
                    <a:pt x="460" y="763"/>
                  </a:cubicBezTo>
                  <a:cubicBezTo>
                    <a:pt x="455" y="747"/>
                    <a:pt x="460" y="736"/>
                    <a:pt x="460" y="719"/>
                  </a:cubicBezTo>
                  <a:cubicBezTo>
                    <a:pt x="460" y="664"/>
                    <a:pt x="460" y="664"/>
                    <a:pt x="460" y="664"/>
                  </a:cubicBezTo>
                  <a:cubicBezTo>
                    <a:pt x="460" y="641"/>
                    <a:pt x="449" y="630"/>
                    <a:pt x="444" y="614"/>
                  </a:cubicBezTo>
                  <a:cubicBezTo>
                    <a:pt x="444" y="608"/>
                    <a:pt x="444" y="597"/>
                    <a:pt x="438" y="592"/>
                  </a:cubicBezTo>
                  <a:cubicBezTo>
                    <a:pt x="432" y="581"/>
                    <a:pt x="416" y="581"/>
                    <a:pt x="405" y="569"/>
                  </a:cubicBezTo>
                  <a:cubicBezTo>
                    <a:pt x="399" y="558"/>
                    <a:pt x="405" y="547"/>
                    <a:pt x="399" y="536"/>
                  </a:cubicBezTo>
                  <a:cubicBezTo>
                    <a:pt x="394" y="514"/>
                    <a:pt x="377" y="503"/>
                    <a:pt x="377" y="475"/>
                  </a:cubicBezTo>
                  <a:cubicBezTo>
                    <a:pt x="377" y="464"/>
                    <a:pt x="394" y="464"/>
                    <a:pt x="399" y="459"/>
                  </a:cubicBezTo>
                  <a:cubicBezTo>
                    <a:pt x="421" y="448"/>
                    <a:pt x="438" y="442"/>
                    <a:pt x="460" y="431"/>
                  </a:cubicBezTo>
                  <a:cubicBezTo>
                    <a:pt x="477" y="420"/>
                    <a:pt x="488" y="409"/>
                    <a:pt x="505" y="398"/>
                  </a:cubicBezTo>
                  <a:cubicBezTo>
                    <a:pt x="521" y="376"/>
                    <a:pt x="527" y="359"/>
                    <a:pt x="549" y="353"/>
                  </a:cubicBezTo>
                  <a:cubicBezTo>
                    <a:pt x="577" y="342"/>
                    <a:pt x="593" y="342"/>
                    <a:pt x="621" y="342"/>
                  </a:cubicBezTo>
                  <a:cubicBezTo>
                    <a:pt x="649" y="342"/>
                    <a:pt x="654" y="353"/>
                    <a:pt x="682" y="359"/>
                  </a:cubicBezTo>
                  <a:cubicBezTo>
                    <a:pt x="704" y="364"/>
                    <a:pt x="737" y="364"/>
                    <a:pt x="737" y="392"/>
                  </a:cubicBezTo>
                  <a:cubicBezTo>
                    <a:pt x="737" y="403"/>
                    <a:pt x="721" y="409"/>
                    <a:pt x="721" y="420"/>
                  </a:cubicBezTo>
                  <a:cubicBezTo>
                    <a:pt x="721" y="431"/>
                    <a:pt x="732" y="431"/>
                    <a:pt x="737" y="436"/>
                  </a:cubicBezTo>
                  <a:cubicBezTo>
                    <a:pt x="737" y="442"/>
                    <a:pt x="737" y="442"/>
                    <a:pt x="737" y="448"/>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4" name="Freeform 104">
              <a:extLst>
                <a:ext uri="{FF2B5EF4-FFF2-40B4-BE49-F238E27FC236}">
                  <a16:creationId xmlns:a16="http://schemas.microsoft.com/office/drawing/2014/main" id="{0E717750-5237-4639-83AA-357A2100E05D}"/>
                </a:ext>
              </a:extLst>
            </p:cNvPr>
            <p:cNvSpPr>
              <a:spLocks noChangeArrowheads="1"/>
            </p:cNvSpPr>
            <p:nvPr/>
          </p:nvSpPr>
          <p:spPr bwMode="auto">
            <a:xfrm>
              <a:off x="20359949" y="3622676"/>
              <a:ext cx="192075" cy="436563"/>
            </a:xfrm>
            <a:custGeom>
              <a:avLst/>
              <a:gdLst>
                <a:gd name="T0" fmla="*/ 266 w 533"/>
                <a:gd name="T1" fmla="*/ 1201 h 1213"/>
                <a:gd name="T2" fmla="*/ 266 w 533"/>
                <a:gd name="T3" fmla="*/ 1201 h 1213"/>
                <a:gd name="T4" fmla="*/ 305 w 533"/>
                <a:gd name="T5" fmla="*/ 1146 h 1213"/>
                <a:gd name="T6" fmla="*/ 316 w 533"/>
                <a:gd name="T7" fmla="*/ 1063 h 1213"/>
                <a:gd name="T8" fmla="*/ 338 w 533"/>
                <a:gd name="T9" fmla="*/ 952 h 1213"/>
                <a:gd name="T10" fmla="*/ 355 w 533"/>
                <a:gd name="T11" fmla="*/ 891 h 1213"/>
                <a:gd name="T12" fmla="*/ 427 w 533"/>
                <a:gd name="T13" fmla="*/ 863 h 1213"/>
                <a:gd name="T14" fmla="*/ 455 w 533"/>
                <a:gd name="T15" fmla="*/ 852 h 1213"/>
                <a:gd name="T16" fmla="*/ 532 w 533"/>
                <a:gd name="T17" fmla="*/ 813 h 1213"/>
                <a:gd name="T18" fmla="*/ 505 w 533"/>
                <a:gd name="T19" fmla="*/ 720 h 1213"/>
                <a:gd name="T20" fmla="*/ 494 w 533"/>
                <a:gd name="T21" fmla="*/ 604 h 1213"/>
                <a:gd name="T22" fmla="*/ 510 w 533"/>
                <a:gd name="T23" fmla="*/ 493 h 1213"/>
                <a:gd name="T24" fmla="*/ 510 w 533"/>
                <a:gd name="T25" fmla="*/ 493 h 1213"/>
                <a:gd name="T26" fmla="*/ 471 w 533"/>
                <a:gd name="T27" fmla="*/ 415 h 1213"/>
                <a:gd name="T28" fmla="*/ 405 w 533"/>
                <a:gd name="T29" fmla="*/ 316 h 1213"/>
                <a:gd name="T30" fmla="*/ 366 w 533"/>
                <a:gd name="T31" fmla="*/ 255 h 1213"/>
                <a:gd name="T32" fmla="*/ 344 w 533"/>
                <a:gd name="T33" fmla="*/ 227 h 1213"/>
                <a:gd name="T34" fmla="*/ 361 w 533"/>
                <a:gd name="T35" fmla="*/ 172 h 1213"/>
                <a:gd name="T36" fmla="*/ 372 w 533"/>
                <a:gd name="T37" fmla="*/ 100 h 1213"/>
                <a:gd name="T38" fmla="*/ 361 w 533"/>
                <a:gd name="T39" fmla="*/ 0 h 1213"/>
                <a:gd name="T40" fmla="*/ 361 w 533"/>
                <a:gd name="T41" fmla="*/ 0 h 1213"/>
                <a:gd name="T42" fmla="*/ 289 w 533"/>
                <a:gd name="T43" fmla="*/ 100 h 1213"/>
                <a:gd name="T44" fmla="*/ 266 w 533"/>
                <a:gd name="T45" fmla="*/ 161 h 1213"/>
                <a:gd name="T46" fmla="*/ 228 w 533"/>
                <a:gd name="T47" fmla="*/ 210 h 1213"/>
                <a:gd name="T48" fmla="*/ 239 w 533"/>
                <a:gd name="T49" fmla="*/ 238 h 1213"/>
                <a:gd name="T50" fmla="*/ 217 w 533"/>
                <a:gd name="T51" fmla="*/ 294 h 1213"/>
                <a:gd name="T52" fmla="*/ 222 w 533"/>
                <a:gd name="T53" fmla="*/ 305 h 1213"/>
                <a:gd name="T54" fmla="*/ 239 w 533"/>
                <a:gd name="T55" fmla="*/ 360 h 1213"/>
                <a:gd name="T56" fmla="*/ 228 w 533"/>
                <a:gd name="T57" fmla="*/ 404 h 1213"/>
                <a:gd name="T58" fmla="*/ 250 w 533"/>
                <a:gd name="T59" fmla="*/ 454 h 1213"/>
                <a:gd name="T60" fmla="*/ 250 w 533"/>
                <a:gd name="T61" fmla="*/ 504 h 1213"/>
                <a:gd name="T62" fmla="*/ 217 w 533"/>
                <a:gd name="T63" fmla="*/ 504 h 1213"/>
                <a:gd name="T64" fmla="*/ 194 w 533"/>
                <a:gd name="T65" fmla="*/ 526 h 1213"/>
                <a:gd name="T66" fmla="*/ 172 w 533"/>
                <a:gd name="T67" fmla="*/ 571 h 1213"/>
                <a:gd name="T68" fmla="*/ 144 w 533"/>
                <a:gd name="T69" fmla="*/ 648 h 1213"/>
                <a:gd name="T70" fmla="*/ 156 w 533"/>
                <a:gd name="T71" fmla="*/ 698 h 1213"/>
                <a:gd name="T72" fmla="*/ 156 w 533"/>
                <a:gd name="T73" fmla="*/ 731 h 1213"/>
                <a:gd name="T74" fmla="*/ 50 w 533"/>
                <a:gd name="T75" fmla="*/ 797 h 1213"/>
                <a:gd name="T76" fmla="*/ 23 w 533"/>
                <a:gd name="T77" fmla="*/ 797 h 1213"/>
                <a:gd name="T78" fmla="*/ 6 w 533"/>
                <a:gd name="T79" fmla="*/ 797 h 1213"/>
                <a:gd name="T80" fmla="*/ 6 w 533"/>
                <a:gd name="T81" fmla="*/ 825 h 1213"/>
                <a:gd name="T82" fmla="*/ 0 w 533"/>
                <a:gd name="T83" fmla="*/ 874 h 1213"/>
                <a:gd name="T84" fmla="*/ 0 w 533"/>
                <a:gd name="T85" fmla="*/ 885 h 1213"/>
                <a:gd name="T86" fmla="*/ 23 w 533"/>
                <a:gd name="T87" fmla="*/ 880 h 1213"/>
                <a:gd name="T88" fmla="*/ 45 w 533"/>
                <a:gd name="T89" fmla="*/ 880 h 1213"/>
                <a:gd name="T90" fmla="*/ 45 w 533"/>
                <a:gd name="T91" fmla="*/ 930 h 1213"/>
                <a:gd name="T92" fmla="*/ 39 w 533"/>
                <a:gd name="T93" fmla="*/ 952 h 1213"/>
                <a:gd name="T94" fmla="*/ 34 w 533"/>
                <a:gd name="T95" fmla="*/ 974 h 1213"/>
                <a:gd name="T96" fmla="*/ 6 w 533"/>
                <a:gd name="T97" fmla="*/ 985 h 1213"/>
                <a:gd name="T98" fmla="*/ 0 w 533"/>
                <a:gd name="T99" fmla="*/ 1013 h 1213"/>
                <a:gd name="T100" fmla="*/ 6 w 533"/>
                <a:gd name="T101" fmla="*/ 1041 h 1213"/>
                <a:gd name="T102" fmla="*/ 23 w 533"/>
                <a:gd name="T103" fmla="*/ 1118 h 1213"/>
                <a:gd name="T104" fmla="*/ 50 w 533"/>
                <a:gd name="T105" fmla="*/ 1151 h 1213"/>
                <a:gd name="T106" fmla="*/ 78 w 533"/>
                <a:gd name="T107" fmla="*/ 1196 h 1213"/>
                <a:gd name="T108" fmla="*/ 100 w 533"/>
                <a:gd name="T109" fmla="*/ 1190 h 1213"/>
                <a:gd name="T110" fmla="*/ 117 w 533"/>
                <a:gd name="T111" fmla="*/ 1212 h 1213"/>
                <a:gd name="T112" fmla="*/ 205 w 533"/>
                <a:gd name="T113" fmla="*/ 1179 h 1213"/>
                <a:gd name="T114" fmla="*/ 266 w 533"/>
                <a:gd name="T115" fmla="*/ 1201 h 1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33" h="1213">
                  <a:moveTo>
                    <a:pt x="266" y="1201"/>
                  </a:moveTo>
                  <a:lnTo>
                    <a:pt x="266" y="1201"/>
                  </a:lnTo>
                  <a:cubicBezTo>
                    <a:pt x="283" y="1179"/>
                    <a:pt x="294" y="1168"/>
                    <a:pt x="305" y="1146"/>
                  </a:cubicBezTo>
                  <a:cubicBezTo>
                    <a:pt x="322" y="1118"/>
                    <a:pt x="316" y="1096"/>
                    <a:pt x="316" y="1063"/>
                  </a:cubicBezTo>
                  <a:cubicBezTo>
                    <a:pt x="327" y="1018"/>
                    <a:pt x="327" y="991"/>
                    <a:pt x="338" y="952"/>
                  </a:cubicBezTo>
                  <a:cubicBezTo>
                    <a:pt x="338" y="930"/>
                    <a:pt x="338" y="913"/>
                    <a:pt x="355" y="891"/>
                  </a:cubicBezTo>
                  <a:cubicBezTo>
                    <a:pt x="372" y="869"/>
                    <a:pt x="394" y="874"/>
                    <a:pt x="427" y="863"/>
                  </a:cubicBezTo>
                  <a:cubicBezTo>
                    <a:pt x="433" y="863"/>
                    <a:pt x="444" y="858"/>
                    <a:pt x="455" y="852"/>
                  </a:cubicBezTo>
                  <a:cubicBezTo>
                    <a:pt x="488" y="847"/>
                    <a:pt x="532" y="847"/>
                    <a:pt x="532" y="813"/>
                  </a:cubicBezTo>
                  <a:cubicBezTo>
                    <a:pt x="532" y="775"/>
                    <a:pt x="516" y="758"/>
                    <a:pt x="505" y="720"/>
                  </a:cubicBezTo>
                  <a:cubicBezTo>
                    <a:pt x="494" y="676"/>
                    <a:pt x="494" y="648"/>
                    <a:pt x="494" y="604"/>
                  </a:cubicBezTo>
                  <a:cubicBezTo>
                    <a:pt x="494" y="559"/>
                    <a:pt x="499" y="532"/>
                    <a:pt x="510" y="493"/>
                  </a:cubicBezTo>
                  <a:lnTo>
                    <a:pt x="510" y="493"/>
                  </a:lnTo>
                  <a:cubicBezTo>
                    <a:pt x="494" y="465"/>
                    <a:pt x="488" y="443"/>
                    <a:pt x="471" y="415"/>
                  </a:cubicBezTo>
                  <a:cubicBezTo>
                    <a:pt x="449" y="377"/>
                    <a:pt x="433" y="354"/>
                    <a:pt x="405" y="316"/>
                  </a:cubicBezTo>
                  <a:cubicBezTo>
                    <a:pt x="394" y="294"/>
                    <a:pt x="383" y="282"/>
                    <a:pt x="366" y="255"/>
                  </a:cubicBezTo>
                  <a:cubicBezTo>
                    <a:pt x="361" y="244"/>
                    <a:pt x="344" y="238"/>
                    <a:pt x="344" y="227"/>
                  </a:cubicBezTo>
                  <a:cubicBezTo>
                    <a:pt x="344" y="205"/>
                    <a:pt x="355" y="194"/>
                    <a:pt x="361" y="172"/>
                  </a:cubicBezTo>
                  <a:cubicBezTo>
                    <a:pt x="372" y="144"/>
                    <a:pt x="372" y="127"/>
                    <a:pt x="372" y="100"/>
                  </a:cubicBezTo>
                  <a:cubicBezTo>
                    <a:pt x="372" y="61"/>
                    <a:pt x="372" y="39"/>
                    <a:pt x="361" y="0"/>
                  </a:cubicBezTo>
                  <a:lnTo>
                    <a:pt x="361" y="0"/>
                  </a:lnTo>
                  <a:cubicBezTo>
                    <a:pt x="333" y="33"/>
                    <a:pt x="305" y="55"/>
                    <a:pt x="289" y="100"/>
                  </a:cubicBezTo>
                  <a:cubicBezTo>
                    <a:pt x="283" y="122"/>
                    <a:pt x="277" y="138"/>
                    <a:pt x="266" y="161"/>
                  </a:cubicBezTo>
                  <a:cubicBezTo>
                    <a:pt x="250" y="177"/>
                    <a:pt x="228" y="188"/>
                    <a:pt x="228" y="210"/>
                  </a:cubicBezTo>
                  <a:cubicBezTo>
                    <a:pt x="228" y="221"/>
                    <a:pt x="239" y="227"/>
                    <a:pt x="239" y="238"/>
                  </a:cubicBezTo>
                  <a:cubicBezTo>
                    <a:pt x="239" y="260"/>
                    <a:pt x="217" y="271"/>
                    <a:pt x="217" y="294"/>
                  </a:cubicBezTo>
                  <a:cubicBezTo>
                    <a:pt x="217" y="294"/>
                    <a:pt x="222" y="299"/>
                    <a:pt x="222" y="305"/>
                  </a:cubicBezTo>
                  <a:cubicBezTo>
                    <a:pt x="228" y="327"/>
                    <a:pt x="239" y="338"/>
                    <a:pt x="239" y="360"/>
                  </a:cubicBezTo>
                  <a:cubicBezTo>
                    <a:pt x="239" y="377"/>
                    <a:pt x="228" y="388"/>
                    <a:pt x="228" y="404"/>
                  </a:cubicBezTo>
                  <a:cubicBezTo>
                    <a:pt x="228" y="421"/>
                    <a:pt x="250" y="432"/>
                    <a:pt x="250" y="454"/>
                  </a:cubicBezTo>
                  <a:cubicBezTo>
                    <a:pt x="250" y="504"/>
                    <a:pt x="250" y="504"/>
                    <a:pt x="250" y="504"/>
                  </a:cubicBezTo>
                  <a:cubicBezTo>
                    <a:pt x="239" y="504"/>
                    <a:pt x="228" y="504"/>
                    <a:pt x="217" y="504"/>
                  </a:cubicBezTo>
                  <a:cubicBezTo>
                    <a:pt x="205" y="504"/>
                    <a:pt x="200" y="515"/>
                    <a:pt x="194" y="526"/>
                  </a:cubicBezTo>
                  <a:cubicBezTo>
                    <a:pt x="183" y="543"/>
                    <a:pt x="178" y="548"/>
                    <a:pt x="172" y="571"/>
                  </a:cubicBezTo>
                  <a:cubicBezTo>
                    <a:pt x="161" y="598"/>
                    <a:pt x="144" y="615"/>
                    <a:pt x="144" y="648"/>
                  </a:cubicBezTo>
                  <a:cubicBezTo>
                    <a:pt x="144" y="665"/>
                    <a:pt x="156" y="676"/>
                    <a:pt x="156" y="698"/>
                  </a:cubicBezTo>
                  <a:cubicBezTo>
                    <a:pt x="156" y="731"/>
                    <a:pt x="156" y="731"/>
                    <a:pt x="156" y="731"/>
                  </a:cubicBezTo>
                  <a:cubicBezTo>
                    <a:pt x="106" y="741"/>
                    <a:pt x="100" y="797"/>
                    <a:pt x="50" y="797"/>
                  </a:cubicBezTo>
                  <a:cubicBezTo>
                    <a:pt x="39" y="797"/>
                    <a:pt x="34" y="797"/>
                    <a:pt x="23" y="797"/>
                  </a:cubicBezTo>
                  <a:cubicBezTo>
                    <a:pt x="6" y="797"/>
                    <a:pt x="6" y="797"/>
                    <a:pt x="6" y="797"/>
                  </a:cubicBezTo>
                  <a:cubicBezTo>
                    <a:pt x="6" y="825"/>
                    <a:pt x="6" y="825"/>
                    <a:pt x="6" y="825"/>
                  </a:cubicBezTo>
                  <a:cubicBezTo>
                    <a:pt x="6" y="847"/>
                    <a:pt x="0" y="858"/>
                    <a:pt x="0" y="874"/>
                  </a:cubicBezTo>
                  <a:cubicBezTo>
                    <a:pt x="0" y="880"/>
                    <a:pt x="0" y="880"/>
                    <a:pt x="0" y="885"/>
                  </a:cubicBezTo>
                  <a:cubicBezTo>
                    <a:pt x="11" y="885"/>
                    <a:pt x="17" y="880"/>
                    <a:pt x="23" y="880"/>
                  </a:cubicBezTo>
                  <a:cubicBezTo>
                    <a:pt x="34" y="880"/>
                    <a:pt x="34" y="880"/>
                    <a:pt x="45" y="880"/>
                  </a:cubicBezTo>
                  <a:cubicBezTo>
                    <a:pt x="45" y="930"/>
                    <a:pt x="45" y="930"/>
                    <a:pt x="45" y="930"/>
                  </a:cubicBezTo>
                  <a:cubicBezTo>
                    <a:pt x="45" y="935"/>
                    <a:pt x="39" y="941"/>
                    <a:pt x="39" y="952"/>
                  </a:cubicBezTo>
                  <a:cubicBezTo>
                    <a:pt x="34" y="958"/>
                    <a:pt x="39" y="969"/>
                    <a:pt x="34" y="974"/>
                  </a:cubicBezTo>
                  <a:cubicBezTo>
                    <a:pt x="23" y="980"/>
                    <a:pt x="11" y="980"/>
                    <a:pt x="6" y="985"/>
                  </a:cubicBezTo>
                  <a:cubicBezTo>
                    <a:pt x="0" y="996"/>
                    <a:pt x="0" y="1002"/>
                    <a:pt x="0" y="1013"/>
                  </a:cubicBezTo>
                  <a:cubicBezTo>
                    <a:pt x="0" y="1024"/>
                    <a:pt x="6" y="1030"/>
                    <a:pt x="6" y="1041"/>
                  </a:cubicBezTo>
                  <a:cubicBezTo>
                    <a:pt x="17" y="1068"/>
                    <a:pt x="17" y="1085"/>
                    <a:pt x="23" y="1118"/>
                  </a:cubicBezTo>
                  <a:cubicBezTo>
                    <a:pt x="23" y="1135"/>
                    <a:pt x="45" y="1135"/>
                    <a:pt x="50" y="1151"/>
                  </a:cubicBezTo>
                  <a:cubicBezTo>
                    <a:pt x="56" y="1174"/>
                    <a:pt x="61" y="1196"/>
                    <a:pt x="78" y="1196"/>
                  </a:cubicBezTo>
                  <a:cubicBezTo>
                    <a:pt x="89" y="1196"/>
                    <a:pt x="95" y="1190"/>
                    <a:pt x="100" y="1190"/>
                  </a:cubicBezTo>
                  <a:cubicBezTo>
                    <a:pt x="106" y="1201"/>
                    <a:pt x="111" y="1212"/>
                    <a:pt x="117" y="1212"/>
                  </a:cubicBezTo>
                  <a:cubicBezTo>
                    <a:pt x="156" y="1212"/>
                    <a:pt x="172" y="1179"/>
                    <a:pt x="205" y="1179"/>
                  </a:cubicBezTo>
                  <a:cubicBezTo>
                    <a:pt x="228" y="1179"/>
                    <a:pt x="250" y="1190"/>
                    <a:pt x="266" y="1201"/>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5" name="Freeform 105">
              <a:extLst>
                <a:ext uri="{FF2B5EF4-FFF2-40B4-BE49-F238E27FC236}">
                  <a16:creationId xmlns:a16="http://schemas.microsoft.com/office/drawing/2014/main" id="{49EC9A60-041C-43F7-892F-EAD9D6FEC457}"/>
                </a:ext>
              </a:extLst>
            </p:cNvPr>
            <p:cNvSpPr>
              <a:spLocks noChangeArrowheads="1"/>
            </p:cNvSpPr>
            <p:nvPr/>
          </p:nvSpPr>
          <p:spPr bwMode="auto">
            <a:xfrm>
              <a:off x="20483766" y="3297238"/>
              <a:ext cx="607973" cy="684212"/>
            </a:xfrm>
            <a:custGeom>
              <a:avLst/>
              <a:gdLst>
                <a:gd name="T0" fmla="*/ 1552 w 1691"/>
                <a:gd name="T1" fmla="*/ 1075 h 1900"/>
                <a:gd name="T2" fmla="*/ 1408 w 1691"/>
                <a:gd name="T3" fmla="*/ 1080 h 1900"/>
                <a:gd name="T4" fmla="*/ 1402 w 1691"/>
                <a:gd name="T5" fmla="*/ 1163 h 1900"/>
                <a:gd name="T6" fmla="*/ 1452 w 1691"/>
                <a:gd name="T7" fmla="*/ 1197 h 1900"/>
                <a:gd name="T8" fmla="*/ 1541 w 1691"/>
                <a:gd name="T9" fmla="*/ 1202 h 1900"/>
                <a:gd name="T10" fmla="*/ 1585 w 1691"/>
                <a:gd name="T11" fmla="*/ 1252 h 1900"/>
                <a:gd name="T12" fmla="*/ 1685 w 1691"/>
                <a:gd name="T13" fmla="*/ 1097 h 1900"/>
                <a:gd name="T14" fmla="*/ 1563 w 1691"/>
                <a:gd name="T15" fmla="*/ 1141 h 1900"/>
                <a:gd name="T16" fmla="*/ 1164 w 1691"/>
                <a:gd name="T17" fmla="*/ 1888 h 1900"/>
                <a:gd name="T18" fmla="*/ 898 w 1691"/>
                <a:gd name="T19" fmla="*/ 1838 h 1900"/>
                <a:gd name="T20" fmla="*/ 959 w 1691"/>
                <a:gd name="T21" fmla="*/ 1705 h 1900"/>
                <a:gd name="T22" fmla="*/ 792 w 1691"/>
                <a:gd name="T23" fmla="*/ 1557 h 1900"/>
                <a:gd name="T24" fmla="*/ 432 w 1691"/>
                <a:gd name="T25" fmla="*/ 1402 h 1900"/>
                <a:gd name="T26" fmla="*/ 177 w 1691"/>
                <a:gd name="T27" fmla="*/ 1402 h 1900"/>
                <a:gd name="T28" fmla="*/ 127 w 1691"/>
                <a:gd name="T29" fmla="*/ 1318 h 1900"/>
                <a:gd name="T30" fmla="*/ 0 w 1691"/>
                <a:gd name="T31" fmla="*/ 1130 h 1900"/>
                <a:gd name="T32" fmla="*/ 17 w 1691"/>
                <a:gd name="T33" fmla="*/ 903 h 1900"/>
                <a:gd name="T34" fmla="*/ 66 w 1691"/>
                <a:gd name="T35" fmla="*/ 759 h 1900"/>
                <a:gd name="T36" fmla="*/ 33 w 1691"/>
                <a:gd name="T37" fmla="*/ 604 h 1900"/>
                <a:gd name="T38" fmla="*/ 100 w 1691"/>
                <a:gd name="T39" fmla="*/ 598 h 1900"/>
                <a:gd name="T40" fmla="*/ 116 w 1691"/>
                <a:gd name="T41" fmla="*/ 581 h 1900"/>
                <a:gd name="T42" fmla="*/ 122 w 1691"/>
                <a:gd name="T43" fmla="*/ 437 h 1900"/>
                <a:gd name="T44" fmla="*/ 194 w 1691"/>
                <a:gd name="T45" fmla="*/ 332 h 1900"/>
                <a:gd name="T46" fmla="*/ 260 w 1691"/>
                <a:gd name="T47" fmla="*/ 232 h 1900"/>
                <a:gd name="T48" fmla="*/ 332 w 1691"/>
                <a:gd name="T49" fmla="*/ 216 h 1900"/>
                <a:gd name="T50" fmla="*/ 410 w 1691"/>
                <a:gd name="T51" fmla="*/ 238 h 1900"/>
                <a:gd name="T52" fmla="*/ 499 w 1691"/>
                <a:gd name="T53" fmla="*/ 138 h 1900"/>
                <a:gd name="T54" fmla="*/ 526 w 1691"/>
                <a:gd name="T55" fmla="*/ 11 h 1900"/>
                <a:gd name="T56" fmla="*/ 671 w 1691"/>
                <a:gd name="T57" fmla="*/ 27 h 1900"/>
                <a:gd name="T58" fmla="*/ 804 w 1691"/>
                <a:gd name="T59" fmla="*/ 27 h 1900"/>
                <a:gd name="T60" fmla="*/ 864 w 1691"/>
                <a:gd name="T61" fmla="*/ 121 h 1900"/>
                <a:gd name="T62" fmla="*/ 1031 w 1691"/>
                <a:gd name="T63" fmla="*/ 144 h 1900"/>
                <a:gd name="T64" fmla="*/ 1103 w 1691"/>
                <a:gd name="T65" fmla="*/ 127 h 1900"/>
                <a:gd name="T66" fmla="*/ 937 w 1691"/>
                <a:gd name="T67" fmla="*/ 188 h 1900"/>
                <a:gd name="T68" fmla="*/ 665 w 1691"/>
                <a:gd name="T69" fmla="*/ 244 h 1900"/>
                <a:gd name="T70" fmla="*/ 731 w 1691"/>
                <a:gd name="T71" fmla="*/ 371 h 1900"/>
                <a:gd name="T72" fmla="*/ 632 w 1691"/>
                <a:gd name="T73" fmla="*/ 399 h 1900"/>
                <a:gd name="T74" fmla="*/ 549 w 1691"/>
                <a:gd name="T75" fmla="*/ 382 h 1900"/>
                <a:gd name="T76" fmla="*/ 299 w 1691"/>
                <a:gd name="T77" fmla="*/ 410 h 1900"/>
                <a:gd name="T78" fmla="*/ 183 w 1691"/>
                <a:gd name="T79" fmla="*/ 709 h 1900"/>
                <a:gd name="T80" fmla="*/ 260 w 1691"/>
                <a:gd name="T81" fmla="*/ 919 h 1900"/>
                <a:gd name="T82" fmla="*/ 377 w 1691"/>
                <a:gd name="T83" fmla="*/ 986 h 1900"/>
                <a:gd name="T84" fmla="*/ 460 w 1691"/>
                <a:gd name="T85" fmla="*/ 1124 h 1900"/>
                <a:gd name="T86" fmla="*/ 571 w 1691"/>
                <a:gd name="T87" fmla="*/ 1174 h 1900"/>
                <a:gd name="T88" fmla="*/ 687 w 1691"/>
                <a:gd name="T89" fmla="*/ 1097 h 1900"/>
                <a:gd name="T90" fmla="*/ 964 w 1691"/>
                <a:gd name="T91" fmla="*/ 969 h 1900"/>
                <a:gd name="T92" fmla="*/ 1075 w 1691"/>
                <a:gd name="T93" fmla="*/ 964 h 1900"/>
                <a:gd name="T94" fmla="*/ 1258 w 1691"/>
                <a:gd name="T95" fmla="*/ 886 h 1900"/>
                <a:gd name="T96" fmla="*/ 1419 w 1691"/>
                <a:gd name="T97" fmla="*/ 875 h 1900"/>
                <a:gd name="T98" fmla="*/ 1590 w 1691"/>
                <a:gd name="T99" fmla="*/ 820 h 1900"/>
                <a:gd name="T100" fmla="*/ 1635 w 1691"/>
                <a:gd name="T101" fmla="*/ 953 h 1900"/>
                <a:gd name="T102" fmla="*/ 1552 w 1691"/>
                <a:gd name="T103" fmla="*/ 991 h 1900"/>
                <a:gd name="T104" fmla="*/ 1463 w 1691"/>
                <a:gd name="T105" fmla="*/ 953 h 1900"/>
                <a:gd name="T106" fmla="*/ 1197 w 1691"/>
                <a:gd name="T107" fmla="*/ 1219 h 1900"/>
                <a:gd name="T108" fmla="*/ 1025 w 1691"/>
                <a:gd name="T109" fmla="*/ 1318 h 1900"/>
                <a:gd name="T110" fmla="*/ 876 w 1691"/>
                <a:gd name="T111" fmla="*/ 1468 h 1900"/>
                <a:gd name="T112" fmla="*/ 986 w 1691"/>
                <a:gd name="T113" fmla="*/ 1601 h 1900"/>
                <a:gd name="T114" fmla="*/ 1042 w 1691"/>
                <a:gd name="T115" fmla="*/ 1728 h 1900"/>
                <a:gd name="T116" fmla="*/ 1142 w 1691"/>
                <a:gd name="T117" fmla="*/ 1794 h 1900"/>
                <a:gd name="T118" fmla="*/ 1147 w 1691"/>
                <a:gd name="T119" fmla="*/ 1844 h 19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91" h="1900">
                  <a:moveTo>
                    <a:pt x="1563" y="1141"/>
                  </a:moveTo>
                  <a:lnTo>
                    <a:pt x="1563" y="1141"/>
                  </a:lnTo>
                  <a:cubicBezTo>
                    <a:pt x="1552" y="1113"/>
                    <a:pt x="1552" y="1102"/>
                    <a:pt x="1552" y="1075"/>
                  </a:cubicBezTo>
                  <a:cubicBezTo>
                    <a:pt x="1541" y="1069"/>
                    <a:pt x="1541" y="1069"/>
                    <a:pt x="1529" y="1069"/>
                  </a:cubicBezTo>
                  <a:cubicBezTo>
                    <a:pt x="1507" y="1069"/>
                    <a:pt x="1491" y="1080"/>
                    <a:pt x="1469" y="1080"/>
                  </a:cubicBezTo>
                  <a:cubicBezTo>
                    <a:pt x="1408" y="1080"/>
                    <a:pt x="1408" y="1080"/>
                    <a:pt x="1408" y="1080"/>
                  </a:cubicBezTo>
                  <a:cubicBezTo>
                    <a:pt x="1391" y="1102"/>
                    <a:pt x="1391" y="1124"/>
                    <a:pt x="1380" y="1152"/>
                  </a:cubicBezTo>
                  <a:cubicBezTo>
                    <a:pt x="1380" y="1163"/>
                    <a:pt x="1380" y="1163"/>
                    <a:pt x="1380" y="1163"/>
                  </a:cubicBezTo>
                  <a:cubicBezTo>
                    <a:pt x="1391" y="1163"/>
                    <a:pt x="1396" y="1163"/>
                    <a:pt x="1402" y="1163"/>
                  </a:cubicBezTo>
                  <a:cubicBezTo>
                    <a:pt x="1402" y="1185"/>
                    <a:pt x="1402" y="1202"/>
                    <a:pt x="1402" y="1224"/>
                  </a:cubicBezTo>
                  <a:cubicBezTo>
                    <a:pt x="1408" y="1224"/>
                    <a:pt x="1413" y="1230"/>
                    <a:pt x="1413" y="1230"/>
                  </a:cubicBezTo>
                  <a:cubicBezTo>
                    <a:pt x="1435" y="1230"/>
                    <a:pt x="1441" y="1208"/>
                    <a:pt x="1452" y="1197"/>
                  </a:cubicBezTo>
                  <a:cubicBezTo>
                    <a:pt x="1480" y="1169"/>
                    <a:pt x="1496" y="1152"/>
                    <a:pt x="1535" y="1141"/>
                  </a:cubicBezTo>
                  <a:cubicBezTo>
                    <a:pt x="1535" y="1147"/>
                    <a:pt x="1541" y="1147"/>
                    <a:pt x="1541" y="1158"/>
                  </a:cubicBezTo>
                  <a:cubicBezTo>
                    <a:pt x="1541" y="1202"/>
                    <a:pt x="1541" y="1202"/>
                    <a:pt x="1541" y="1202"/>
                  </a:cubicBezTo>
                  <a:cubicBezTo>
                    <a:pt x="1541" y="1213"/>
                    <a:pt x="1557" y="1213"/>
                    <a:pt x="1563" y="1224"/>
                  </a:cubicBezTo>
                  <a:cubicBezTo>
                    <a:pt x="1568" y="1230"/>
                    <a:pt x="1563" y="1241"/>
                    <a:pt x="1563" y="1252"/>
                  </a:cubicBezTo>
                  <a:cubicBezTo>
                    <a:pt x="1585" y="1252"/>
                    <a:pt x="1585" y="1252"/>
                    <a:pt x="1585" y="1252"/>
                  </a:cubicBezTo>
                  <a:cubicBezTo>
                    <a:pt x="1613" y="1252"/>
                    <a:pt x="1613" y="1219"/>
                    <a:pt x="1635" y="1208"/>
                  </a:cubicBezTo>
                  <a:cubicBezTo>
                    <a:pt x="1651" y="1197"/>
                    <a:pt x="1674" y="1197"/>
                    <a:pt x="1679" y="1174"/>
                  </a:cubicBezTo>
                  <a:cubicBezTo>
                    <a:pt x="1690" y="1147"/>
                    <a:pt x="1685" y="1130"/>
                    <a:pt x="1685" y="1097"/>
                  </a:cubicBezTo>
                  <a:cubicBezTo>
                    <a:pt x="1662" y="1091"/>
                    <a:pt x="1651" y="1086"/>
                    <a:pt x="1629" y="1086"/>
                  </a:cubicBezTo>
                  <a:cubicBezTo>
                    <a:pt x="1618" y="1086"/>
                    <a:pt x="1613" y="1102"/>
                    <a:pt x="1607" y="1108"/>
                  </a:cubicBezTo>
                  <a:cubicBezTo>
                    <a:pt x="1596" y="1130"/>
                    <a:pt x="1585" y="1136"/>
                    <a:pt x="1563" y="1141"/>
                  </a:cubicBezTo>
                  <a:close/>
                  <a:moveTo>
                    <a:pt x="1164" y="1888"/>
                  </a:moveTo>
                  <a:lnTo>
                    <a:pt x="1164" y="1888"/>
                  </a:lnTo>
                  <a:lnTo>
                    <a:pt x="1164" y="1888"/>
                  </a:lnTo>
                  <a:cubicBezTo>
                    <a:pt x="1153" y="1894"/>
                    <a:pt x="1153" y="1899"/>
                    <a:pt x="1147" y="1899"/>
                  </a:cubicBezTo>
                  <a:cubicBezTo>
                    <a:pt x="1092" y="1899"/>
                    <a:pt x="1070" y="1866"/>
                    <a:pt x="1020" y="1855"/>
                  </a:cubicBezTo>
                  <a:cubicBezTo>
                    <a:pt x="975" y="1844"/>
                    <a:pt x="942" y="1855"/>
                    <a:pt x="898" y="1838"/>
                  </a:cubicBezTo>
                  <a:lnTo>
                    <a:pt x="898" y="1838"/>
                  </a:lnTo>
                  <a:cubicBezTo>
                    <a:pt x="914" y="1805"/>
                    <a:pt x="920" y="1783"/>
                    <a:pt x="937" y="1750"/>
                  </a:cubicBezTo>
                  <a:cubicBezTo>
                    <a:pt x="948" y="1733"/>
                    <a:pt x="959" y="1722"/>
                    <a:pt x="959" y="1705"/>
                  </a:cubicBezTo>
                  <a:cubicBezTo>
                    <a:pt x="959" y="1661"/>
                    <a:pt x="925" y="1644"/>
                    <a:pt x="887" y="1623"/>
                  </a:cubicBezTo>
                  <a:cubicBezTo>
                    <a:pt x="859" y="1601"/>
                    <a:pt x="848" y="1590"/>
                    <a:pt x="815" y="1573"/>
                  </a:cubicBezTo>
                  <a:cubicBezTo>
                    <a:pt x="804" y="1568"/>
                    <a:pt x="804" y="1557"/>
                    <a:pt x="792" y="1557"/>
                  </a:cubicBezTo>
                  <a:cubicBezTo>
                    <a:pt x="632" y="1557"/>
                    <a:pt x="632" y="1557"/>
                    <a:pt x="632" y="1557"/>
                  </a:cubicBezTo>
                  <a:cubicBezTo>
                    <a:pt x="571" y="1557"/>
                    <a:pt x="532" y="1535"/>
                    <a:pt x="493" y="1490"/>
                  </a:cubicBezTo>
                  <a:cubicBezTo>
                    <a:pt x="465" y="1462"/>
                    <a:pt x="454" y="1435"/>
                    <a:pt x="432" y="1402"/>
                  </a:cubicBezTo>
                  <a:cubicBezTo>
                    <a:pt x="416" y="1379"/>
                    <a:pt x="410" y="1352"/>
                    <a:pt x="388" y="1352"/>
                  </a:cubicBezTo>
                  <a:cubicBezTo>
                    <a:pt x="332" y="1352"/>
                    <a:pt x="327" y="1435"/>
                    <a:pt x="272" y="1435"/>
                  </a:cubicBezTo>
                  <a:cubicBezTo>
                    <a:pt x="233" y="1435"/>
                    <a:pt x="199" y="1435"/>
                    <a:pt x="177" y="1402"/>
                  </a:cubicBezTo>
                  <a:cubicBezTo>
                    <a:pt x="172" y="1402"/>
                    <a:pt x="172" y="1396"/>
                    <a:pt x="166" y="1396"/>
                  </a:cubicBezTo>
                  <a:lnTo>
                    <a:pt x="166" y="1396"/>
                  </a:lnTo>
                  <a:cubicBezTo>
                    <a:pt x="150" y="1368"/>
                    <a:pt x="144" y="1346"/>
                    <a:pt x="127" y="1318"/>
                  </a:cubicBezTo>
                  <a:cubicBezTo>
                    <a:pt x="105" y="1280"/>
                    <a:pt x="89" y="1257"/>
                    <a:pt x="61" y="1219"/>
                  </a:cubicBezTo>
                  <a:cubicBezTo>
                    <a:pt x="50" y="1197"/>
                    <a:pt x="39" y="1185"/>
                    <a:pt x="22" y="1158"/>
                  </a:cubicBezTo>
                  <a:cubicBezTo>
                    <a:pt x="17" y="1147"/>
                    <a:pt x="0" y="1141"/>
                    <a:pt x="0" y="1130"/>
                  </a:cubicBezTo>
                  <a:cubicBezTo>
                    <a:pt x="0" y="1108"/>
                    <a:pt x="11" y="1097"/>
                    <a:pt x="17" y="1075"/>
                  </a:cubicBezTo>
                  <a:cubicBezTo>
                    <a:pt x="28" y="1047"/>
                    <a:pt x="28" y="1030"/>
                    <a:pt x="28" y="1003"/>
                  </a:cubicBezTo>
                  <a:cubicBezTo>
                    <a:pt x="28" y="964"/>
                    <a:pt x="28" y="942"/>
                    <a:pt x="17" y="903"/>
                  </a:cubicBezTo>
                  <a:lnTo>
                    <a:pt x="17" y="903"/>
                  </a:lnTo>
                  <a:cubicBezTo>
                    <a:pt x="22" y="903"/>
                    <a:pt x="22" y="897"/>
                    <a:pt x="28" y="892"/>
                  </a:cubicBezTo>
                  <a:cubicBezTo>
                    <a:pt x="61" y="853"/>
                    <a:pt x="50" y="814"/>
                    <a:pt x="66" y="759"/>
                  </a:cubicBezTo>
                  <a:cubicBezTo>
                    <a:pt x="78" y="725"/>
                    <a:pt x="72" y="703"/>
                    <a:pt x="83" y="670"/>
                  </a:cubicBezTo>
                  <a:cubicBezTo>
                    <a:pt x="89" y="653"/>
                    <a:pt x="100" y="648"/>
                    <a:pt x="100" y="637"/>
                  </a:cubicBezTo>
                  <a:cubicBezTo>
                    <a:pt x="100" y="604"/>
                    <a:pt x="61" y="609"/>
                    <a:pt x="33" y="604"/>
                  </a:cubicBezTo>
                  <a:cubicBezTo>
                    <a:pt x="33" y="592"/>
                    <a:pt x="33" y="592"/>
                    <a:pt x="33" y="592"/>
                  </a:cubicBezTo>
                  <a:cubicBezTo>
                    <a:pt x="39" y="581"/>
                    <a:pt x="39" y="570"/>
                    <a:pt x="55" y="570"/>
                  </a:cubicBezTo>
                  <a:cubicBezTo>
                    <a:pt x="72" y="570"/>
                    <a:pt x="78" y="587"/>
                    <a:pt x="100" y="598"/>
                  </a:cubicBezTo>
                  <a:cubicBezTo>
                    <a:pt x="100" y="604"/>
                    <a:pt x="100" y="609"/>
                    <a:pt x="105" y="609"/>
                  </a:cubicBezTo>
                  <a:cubicBezTo>
                    <a:pt x="105" y="609"/>
                    <a:pt x="105" y="604"/>
                    <a:pt x="111" y="604"/>
                  </a:cubicBezTo>
                  <a:cubicBezTo>
                    <a:pt x="111" y="592"/>
                    <a:pt x="116" y="592"/>
                    <a:pt x="116" y="581"/>
                  </a:cubicBezTo>
                  <a:cubicBezTo>
                    <a:pt x="116" y="532"/>
                    <a:pt x="116" y="532"/>
                    <a:pt x="116" y="532"/>
                  </a:cubicBezTo>
                  <a:cubicBezTo>
                    <a:pt x="116" y="509"/>
                    <a:pt x="89" y="504"/>
                    <a:pt x="89" y="476"/>
                  </a:cubicBezTo>
                  <a:cubicBezTo>
                    <a:pt x="89" y="459"/>
                    <a:pt x="122" y="459"/>
                    <a:pt x="122" y="437"/>
                  </a:cubicBezTo>
                  <a:cubicBezTo>
                    <a:pt x="116" y="415"/>
                    <a:pt x="127" y="393"/>
                    <a:pt x="144" y="377"/>
                  </a:cubicBezTo>
                  <a:cubicBezTo>
                    <a:pt x="150" y="371"/>
                    <a:pt x="155" y="360"/>
                    <a:pt x="166" y="354"/>
                  </a:cubicBezTo>
                  <a:cubicBezTo>
                    <a:pt x="177" y="349"/>
                    <a:pt x="194" y="349"/>
                    <a:pt x="194" y="332"/>
                  </a:cubicBezTo>
                  <a:cubicBezTo>
                    <a:pt x="194" y="315"/>
                    <a:pt x="188" y="304"/>
                    <a:pt x="188" y="288"/>
                  </a:cubicBezTo>
                  <a:cubicBezTo>
                    <a:pt x="188" y="271"/>
                    <a:pt x="199" y="271"/>
                    <a:pt x="211" y="266"/>
                  </a:cubicBezTo>
                  <a:cubicBezTo>
                    <a:pt x="233" y="254"/>
                    <a:pt x="238" y="244"/>
                    <a:pt x="260" y="232"/>
                  </a:cubicBezTo>
                  <a:cubicBezTo>
                    <a:pt x="277" y="227"/>
                    <a:pt x="277" y="210"/>
                    <a:pt x="288" y="188"/>
                  </a:cubicBezTo>
                  <a:cubicBezTo>
                    <a:pt x="294" y="177"/>
                    <a:pt x="332" y="99"/>
                    <a:pt x="332" y="155"/>
                  </a:cubicBezTo>
                  <a:cubicBezTo>
                    <a:pt x="332" y="216"/>
                    <a:pt x="332" y="216"/>
                    <a:pt x="332" y="216"/>
                  </a:cubicBezTo>
                  <a:cubicBezTo>
                    <a:pt x="332" y="221"/>
                    <a:pt x="338" y="221"/>
                    <a:pt x="344" y="227"/>
                  </a:cubicBezTo>
                  <a:cubicBezTo>
                    <a:pt x="382" y="227"/>
                    <a:pt x="382" y="227"/>
                    <a:pt x="382" y="227"/>
                  </a:cubicBezTo>
                  <a:cubicBezTo>
                    <a:pt x="393" y="227"/>
                    <a:pt x="399" y="238"/>
                    <a:pt x="410" y="238"/>
                  </a:cubicBezTo>
                  <a:cubicBezTo>
                    <a:pt x="421" y="238"/>
                    <a:pt x="421" y="227"/>
                    <a:pt x="421" y="216"/>
                  </a:cubicBezTo>
                  <a:cubicBezTo>
                    <a:pt x="432" y="199"/>
                    <a:pt x="443" y="188"/>
                    <a:pt x="454" y="171"/>
                  </a:cubicBezTo>
                  <a:cubicBezTo>
                    <a:pt x="465" y="155"/>
                    <a:pt x="482" y="149"/>
                    <a:pt x="499" y="138"/>
                  </a:cubicBezTo>
                  <a:cubicBezTo>
                    <a:pt x="510" y="133"/>
                    <a:pt x="515" y="127"/>
                    <a:pt x="515" y="121"/>
                  </a:cubicBezTo>
                  <a:cubicBezTo>
                    <a:pt x="515" y="99"/>
                    <a:pt x="526" y="88"/>
                    <a:pt x="526" y="66"/>
                  </a:cubicBezTo>
                  <a:cubicBezTo>
                    <a:pt x="526" y="11"/>
                    <a:pt x="526" y="11"/>
                    <a:pt x="526" y="11"/>
                  </a:cubicBezTo>
                  <a:cubicBezTo>
                    <a:pt x="549" y="11"/>
                    <a:pt x="560" y="22"/>
                    <a:pt x="582" y="22"/>
                  </a:cubicBezTo>
                  <a:cubicBezTo>
                    <a:pt x="604" y="22"/>
                    <a:pt x="615" y="0"/>
                    <a:pt x="643" y="0"/>
                  </a:cubicBezTo>
                  <a:cubicBezTo>
                    <a:pt x="654" y="0"/>
                    <a:pt x="659" y="16"/>
                    <a:pt x="671" y="27"/>
                  </a:cubicBezTo>
                  <a:cubicBezTo>
                    <a:pt x="687" y="38"/>
                    <a:pt x="698" y="44"/>
                    <a:pt x="720" y="44"/>
                  </a:cubicBezTo>
                  <a:cubicBezTo>
                    <a:pt x="748" y="44"/>
                    <a:pt x="759" y="16"/>
                    <a:pt x="787" y="16"/>
                  </a:cubicBezTo>
                  <a:cubicBezTo>
                    <a:pt x="792" y="16"/>
                    <a:pt x="804" y="16"/>
                    <a:pt x="804" y="27"/>
                  </a:cubicBezTo>
                  <a:cubicBezTo>
                    <a:pt x="804" y="38"/>
                    <a:pt x="792" y="49"/>
                    <a:pt x="792" y="66"/>
                  </a:cubicBezTo>
                  <a:cubicBezTo>
                    <a:pt x="792" y="88"/>
                    <a:pt x="798" y="121"/>
                    <a:pt x="820" y="121"/>
                  </a:cubicBezTo>
                  <a:cubicBezTo>
                    <a:pt x="864" y="121"/>
                    <a:pt x="864" y="121"/>
                    <a:pt x="864" y="121"/>
                  </a:cubicBezTo>
                  <a:cubicBezTo>
                    <a:pt x="914" y="121"/>
                    <a:pt x="937" y="99"/>
                    <a:pt x="986" y="99"/>
                  </a:cubicBezTo>
                  <a:cubicBezTo>
                    <a:pt x="1009" y="99"/>
                    <a:pt x="1020" y="121"/>
                    <a:pt x="1020" y="138"/>
                  </a:cubicBezTo>
                  <a:cubicBezTo>
                    <a:pt x="1025" y="138"/>
                    <a:pt x="1025" y="144"/>
                    <a:pt x="1031" y="144"/>
                  </a:cubicBezTo>
                  <a:cubicBezTo>
                    <a:pt x="1047" y="144"/>
                    <a:pt x="1053" y="121"/>
                    <a:pt x="1070" y="111"/>
                  </a:cubicBezTo>
                  <a:cubicBezTo>
                    <a:pt x="1081" y="116"/>
                    <a:pt x="1092" y="127"/>
                    <a:pt x="1103" y="127"/>
                  </a:cubicBezTo>
                  <a:lnTo>
                    <a:pt x="1103" y="127"/>
                  </a:lnTo>
                  <a:cubicBezTo>
                    <a:pt x="1103" y="155"/>
                    <a:pt x="1097" y="182"/>
                    <a:pt x="1075" y="182"/>
                  </a:cubicBezTo>
                  <a:cubicBezTo>
                    <a:pt x="970" y="182"/>
                    <a:pt x="970" y="182"/>
                    <a:pt x="970" y="182"/>
                  </a:cubicBezTo>
                  <a:cubicBezTo>
                    <a:pt x="953" y="182"/>
                    <a:pt x="948" y="188"/>
                    <a:pt x="937" y="188"/>
                  </a:cubicBezTo>
                  <a:cubicBezTo>
                    <a:pt x="903" y="188"/>
                    <a:pt x="903" y="188"/>
                    <a:pt x="903" y="188"/>
                  </a:cubicBezTo>
                  <a:cubicBezTo>
                    <a:pt x="853" y="188"/>
                    <a:pt x="826" y="182"/>
                    <a:pt x="781" y="182"/>
                  </a:cubicBezTo>
                  <a:cubicBezTo>
                    <a:pt x="731" y="182"/>
                    <a:pt x="665" y="188"/>
                    <a:pt x="665" y="244"/>
                  </a:cubicBezTo>
                  <a:cubicBezTo>
                    <a:pt x="665" y="249"/>
                    <a:pt x="676" y="249"/>
                    <a:pt x="682" y="260"/>
                  </a:cubicBezTo>
                  <a:cubicBezTo>
                    <a:pt x="687" y="271"/>
                    <a:pt x="693" y="277"/>
                    <a:pt x="698" y="293"/>
                  </a:cubicBezTo>
                  <a:cubicBezTo>
                    <a:pt x="709" y="321"/>
                    <a:pt x="709" y="343"/>
                    <a:pt x="731" y="371"/>
                  </a:cubicBezTo>
                  <a:lnTo>
                    <a:pt x="731" y="371"/>
                  </a:lnTo>
                  <a:cubicBezTo>
                    <a:pt x="682" y="371"/>
                    <a:pt x="682" y="371"/>
                    <a:pt x="682" y="371"/>
                  </a:cubicBezTo>
                  <a:cubicBezTo>
                    <a:pt x="659" y="371"/>
                    <a:pt x="654" y="399"/>
                    <a:pt x="632" y="399"/>
                  </a:cubicBezTo>
                  <a:cubicBezTo>
                    <a:pt x="626" y="399"/>
                    <a:pt x="621" y="393"/>
                    <a:pt x="610" y="393"/>
                  </a:cubicBezTo>
                  <a:cubicBezTo>
                    <a:pt x="598" y="393"/>
                    <a:pt x="593" y="399"/>
                    <a:pt x="582" y="399"/>
                  </a:cubicBezTo>
                  <a:cubicBezTo>
                    <a:pt x="565" y="399"/>
                    <a:pt x="560" y="387"/>
                    <a:pt x="549" y="382"/>
                  </a:cubicBezTo>
                  <a:cubicBezTo>
                    <a:pt x="526" y="365"/>
                    <a:pt x="510" y="365"/>
                    <a:pt x="482" y="354"/>
                  </a:cubicBezTo>
                  <a:cubicBezTo>
                    <a:pt x="465" y="349"/>
                    <a:pt x="454" y="338"/>
                    <a:pt x="438" y="338"/>
                  </a:cubicBezTo>
                  <a:cubicBezTo>
                    <a:pt x="382" y="338"/>
                    <a:pt x="349" y="371"/>
                    <a:pt x="299" y="410"/>
                  </a:cubicBezTo>
                  <a:cubicBezTo>
                    <a:pt x="249" y="454"/>
                    <a:pt x="227" y="498"/>
                    <a:pt x="216" y="565"/>
                  </a:cubicBezTo>
                  <a:cubicBezTo>
                    <a:pt x="211" y="604"/>
                    <a:pt x="183" y="615"/>
                    <a:pt x="183" y="648"/>
                  </a:cubicBezTo>
                  <a:cubicBezTo>
                    <a:pt x="183" y="709"/>
                    <a:pt x="183" y="709"/>
                    <a:pt x="183" y="709"/>
                  </a:cubicBezTo>
                  <a:cubicBezTo>
                    <a:pt x="183" y="725"/>
                    <a:pt x="194" y="731"/>
                    <a:pt x="199" y="742"/>
                  </a:cubicBezTo>
                  <a:cubicBezTo>
                    <a:pt x="211" y="786"/>
                    <a:pt x="211" y="809"/>
                    <a:pt x="227" y="853"/>
                  </a:cubicBezTo>
                  <a:cubicBezTo>
                    <a:pt x="238" y="881"/>
                    <a:pt x="238" y="897"/>
                    <a:pt x="260" y="919"/>
                  </a:cubicBezTo>
                  <a:cubicBezTo>
                    <a:pt x="277" y="947"/>
                    <a:pt x="288" y="969"/>
                    <a:pt x="321" y="969"/>
                  </a:cubicBezTo>
                  <a:cubicBezTo>
                    <a:pt x="332" y="969"/>
                    <a:pt x="338" y="964"/>
                    <a:pt x="344" y="964"/>
                  </a:cubicBezTo>
                  <a:cubicBezTo>
                    <a:pt x="360" y="964"/>
                    <a:pt x="366" y="975"/>
                    <a:pt x="377" y="986"/>
                  </a:cubicBezTo>
                  <a:cubicBezTo>
                    <a:pt x="388" y="991"/>
                    <a:pt x="399" y="991"/>
                    <a:pt x="405" y="1003"/>
                  </a:cubicBezTo>
                  <a:cubicBezTo>
                    <a:pt x="416" y="1025"/>
                    <a:pt x="405" y="1036"/>
                    <a:pt x="410" y="1052"/>
                  </a:cubicBezTo>
                  <a:cubicBezTo>
                    <a:pt x="416" y="1086"/>
                    <a:pt x="438" y="1097"/>
                    <a:pt x="460" y="1124"/>
                  </a:cubicBezTo>
                  <a:cubicBezTo>
                    <a:pt x="471" y="1136"/>
                    <a:pt x="471" y="1158"/>
                    <a:pt x="493" y="1158"/>
                  </a:cubicBezTo>
                  <a:cubicBezTo>
                    <a:pt x="504" y="1158"/>
                    <a:pt x="515" y="1152"/>
                    <a:pt x="526" y="1152"/>
                  </a:cubicBezTo>
                  <a:cubicBezTo>
                    <a:pt x="543" y="1152"/>
                    <a:pt x="549" y="1174"/>
                    <a:pt x="571" y="1174"/>
                  </a:cubicBezTo>
                  <a:cubicBezTo>
                    <a:pt x="593" y="1174"/>
                    <a:pt x="604" y="1174"/>
                    <a:pt x="626" y="1174"/>
                  </a:cubicBezTo>
                  <a:cubicBezTo>
                    <a:pt x="648" y="1174"/>
                    <a:pt x="643" y="1152"/>
                    <a:pt x="654" y="1141"/>
                  </a:cubicBezTo>
                  <a:cubicBezTo>
                    <a:pt x="665" y="1119"/>
                    <a:pt x="671" y="1108"/>
                    <a:pt x="687" y="1097"/>
                  </a:cubicBezTo>
                  <a:cubicBezTo>
                    <a:pt x="715" y="1069"/>
                    <a:pt x="726" y="1052"/>
                    <a:pt x="748" y="1025"/>
                  </a:cubicBezTo>
                  <a:cubicBezTo>
                    <a:pt x="898" y="853"/>
                    <a:pt x="831" y="975"/>
                    <a:pt x="937" y="975"/>
                  </a:cubicBezTo>
                  <a:cubicBezTo>
                    <a:pt x="948" y="975"/>
                    <a:pt x="953" y="969"/>
                    <a:pt x="964" y="969"/>
                  </a:cubicBezTo>
                  <a:cubicBezTo>
                    <a:pt x="981" y="969"/>
                    <a:pt x="986" y="975"/>
                    <a:pt x="997" y="975"/>
                  </a:cubicBezTo>
                  <a:cubicBezTo>
                    <a:pt x="1014" y="975"/>
                    <a:pt x="1020" y="969"/>
                    <a:pt x="1031" y="964"/>
                  </a:cubicBezTo>
                  <a:cubicBezTo>
                    <a:pt x="1047" y="958"/>
                    <a:pt x="1058" y="969"/>
                    <a:pt x="1075" y="964"/>
                  </a:cubicBezTo>
                  <a:cubicBezTo>
                    <a:pt x="1103" y="953"/>
                    <a:pt x="1092" y="914"/>
                    <a:pt x="1119" y="903"/>
                  </a:cubicBezTo>
                  <a:cubicBezTo>
                    <a:pt x="1153" y="892"/>
                    <a:pt x="1169" y="897"/>
                    <a:pt x="1203" y="897"/>
                  </a:cubicBezTo>
                  <a:cubicBezTo>
                    <a:pt x="1225" y="892"/>
                    <a:pt x="1236" y="886"/>
                    <a:pt x="1258" y="886"/>
                  </a:cubicBezTo>
                  <a:cubicBezTo>
                    <a:pt x="1297" y="886"/>
                    <a:pt x="1313" y="908"/>
                    <a:pt x="1352" y="908"/>
                  </a:cubicBezTo>
                  <a:cubicBezTo>
                    <a:pt x="1396" y="908"/>
                    <a:pt x="1396" y="908"/>
                    <a:pt x="1396" y="908"/>
                  </a:cubicBezTo>
                  <a:cubicBezTo>
                    <a:pt x="1413" y="908"/>
                    <a:pt x="1419" y="892"/>
                    <a:pt x="1419" y="875"/>
                  </a:cubicBezTo>
                  <a:cubicBezTo>
                    <a:pt x="1308" y="831"/>
                    <a:pt x="1380" y="831"/>
                    <a:pt x="1457" y="825"/>
                  </a:cubicBezTo>
                  <a:cubicBezTo>
                    <a:pt x="1491" y="825"/>
                    <a:pt x="1502" y="803"/>
                    <a:pt x="1535" y="803"/>
                  </a:cubicBezTo>
                  <a:cubicBezTo>
                    <a:pt x="1552" y="803"/>
                    <a:pt x="1568" y="809"/>
                    <a:pt x="1590" y="820"/>
                  </a:cubicBezTo>
                  <a:cubicBezTo>
                    <a:pt x="1613" y="831"/>
                    <a:pt x="1618" y="842"/>
                    <a:pt x="1640" y="858"/>
                  </a:cubicBezTo>
                  <a:cubicBezTo>
                    <a:pt x="1646" y="864"/>
                    <a:pt x="1662" y="870"/>
                    <a:pt x="1662" y="881"/>
                  </a:cubicBezTo>
                  <a:cubicBezTo>
                    <a:pt x="1662" y="914"/>
                    <a:pt x="1646" y="925"/>
                    <a:pt x="1635" y="953"/>
                  </a:cubicBezTo>
                  <a:cubicBezTo>
                    <a:pt x="1635" y="969"/>
                    <a:pt x="1629" y="975"/>
                    <a:pt x="1624" y="991"/>
                  </a:cubicBezTo>
                  <a:cubicBezTo>
                    <a:pt x="1624" y="1008"/>
                    <a:pt x="1618" y="1025"/>
                    <a:pt x="1602" y="1025"/>
                  </a:cubicBezTo>
                  <a:cubicBezTo>
                    <a:pt x="1579" y="1025"/>
                    <a:pt x="1568" y="1003"/>
                    <a:pt x="1552" y="991"/>
                  </a:cubicBezTo>
                  <a:cubicBezTo>
                    <a:pt x="1541" y="986"/>
                    <a:pt x="1535" y="980"/>
                    <a:pt x="1524" y="969"/>
                  </a:cubicBezTo>
                  <a:cubicBezTo>
                    <a:pt x="1513" y="958"/>
                    <a:pt x="1513" y="942"/>
                    <a:pt x="1491" y="942"/>
                  </a:cubicBezTo>
                  <a:cubicBezTo>
                    <a:pt x="1480" y="942"/>
                    <a:pt x="1474" y="953"/>
                    <a:pt x="1463" y="953"/>
                  </a:cubicBezTo>
                  <a:cubicBezTo>
                    <a:pt x="1396" y="964"/>
                    <a:pt x="1363" y="997"/>
                    <a:pt x="1336" y="1052"/>
                  </a:cubicBezTo>
                  <a:cubicBezTo>
                    <a:pt x="1319" y="1080"/>
                    <a:pt x="1297" y="1086"/>
                    <a:pt x="1275" y="1113"/>
                  </a:cubicBezTo>
                  <a:cubicBezTo>
                    <a:pt x="1241" y="1152"/>
                    <a:pt x="1230" y="1174"/>
                    <a:pt x="1197" y="1219"/>
                  </a:cubicBezTo>
                  <a:cubicBezTo>
                    <a:pt x="1175" y="1252"/>
                    <a:pt x="1153" y="1269"/>
                    <a:pt x="1114" y="1291"/>
                  </a:cubicBezTo>
                  <a:cubicBezTo>
                    <a:pt x="1097" y="1296"/>
                    <a:pt x="1086" y="1307"/>
                    <a:pt x="1070" y="1313"/>
                  </a:cubicBezTo>
                  <a:cubicBezTo>
                    <a:pt x="1053" y="1318"/>
                    <a:pt x="1042" y="1307"/>
                    <a:pt x="1025" y="1318"/>
                  </a:cubicBezTo>
                  <a:cubicBezTo>
                    <a:pt x="1003" y="1330"/>
                    <a:pt x="997" y="1352"/>
                    <a:pt x="975" y="1363"/>
                  </a:cubicBezTo>
                  <a:cubicBezTo>
                    <a:pt x="931" y="1390"/>
                    <a:pt x="903" y="1396"/>
                    <a:pt x="859" y="1402"/>
                  </a:cubicBezTo>
                  <a:cubicBezTo>
                    <a:pt x="870" y="1429"/>
                    <a:pt x="864" y="1446"/>
                    <a:pt x="876" y="1468"/>
                  </a:cubicBezTo>
                  <a:cubicBezTo>
                    <a:pt x="892" y="1490"/>
                    <a:pt x="920" y="1496"/>
                    <a:pt x="920" y="1529"/>
                  </a:cubicBezTo>
                  <a:cubicBezTo>
                    <a:pt x="920" y="1535"/>
                    <a:pt x="920" y="1540"/>
                    <a:pt x="920" y="1551"/>
                  </a:cubicBezTo>
                  <a:cubicBezTo>
                    <a:pt x="920" y="1584"/>
                    <a:pt x="981" y="1568"/>
                    <a:pt x="986" y="1601"/>
                  </a:cubicBezTo>
                  <a:cubicBezTo>
                    <a:pt x="992" y="1612"/>
                    <a:pt x="986" y="1618"/>
                    <a:pt x="986" y="1629"/>
                  </a:cubicBezTo>
                  <a:cubicBezTo>
                    <a:pt x="1003" y="1644"/>
                    <a:pt x="1025" y="1644"/>
                    <a:pt x="1031" y="1667"/>
                  </a:cubicBezTo>
                  <a:cubicBezTo>
                    <a:pt x="1036" y="1689"/>
                    <a:pt x="1031" y="1705"/>
                    <a:pt x="1042" y="1728"/>
                  </a:cubicBezTo>
                  <a:cubicBezTo>
                    <a:pt x="1047" y="1750"/>
                    <a:pt x="1081" y="1733"/>
                    <a:pt x="1092" y="1755"/>
                  </a:cubicBezTo>
                  <a:cubicBezTo>
                    <a:pt x="1097" y="1772"/>
                    <a:pt x="1103" y="1800"/>
                    <a:pt x="1125" y="1800"/>
                  </a:cubicBezTo>
                  <a:cubicBezTo>
                    <a:pt x="1130" y="1800"/>
                    <a:pt x="1136" y="1794"/>
                    <a:pt x="1142" y="1794"/>
                  </a:cubicBezTo>
                  <a:cubicBezTo>
                    <a:pt x="1158" y="1794"/>
                    <a:pt x="1158" y="1794"/>
                    <a:pt x="1158" y="1794"/>
                  </a:cubicBezTo>
                  <a:cubicBezTo>
                    <a:pt x="1158" y="1805"/>
                    <a:pt x="1158" y="1805"/>
                    <a:pt x="1158" y="1805"/>
                  </a:cubicBezTo>
                  <a:cubicBezTo>
                    <a:pt x="1158" y="1822"/>
                    <a:pt x="1147" y="1827"/>
                    <a:pt x="1147" y="1844"/>
                  </a:cubicBezTo>
                  <a:cubicBezTo>
                    <a:pt x="1147" y="1861"/>
                    <a:pt x="1147" y="1883"/>
                    <a:pt x="1164" y="1888"/>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6" name="Freeform 106">
              <a:extLst>
                <a:ext uri="{FF2B5EF4-FFF2-40B4-BE49-F238E27FC236}">
                  <a16:creationId xmlns:a16="http://schemas.microsoft.com/office/drawing/2014/main" id="{087C4BD5-15D0-4A09-88BF-D997FC411FCC}"/>
                </a:ext>
              </a:extLst>
            </p:cNvPr>
            <p:cNvSpPr>
              <a:spLocks noChangeArrowheads="1"/>
            </p:cNvSpPr>
            <p:nvPr/>
          </p:nvSpPr>
          <p:spPr bwMode="auto">
            <a:xfrm>
              <a:off x="20723463" y="3343275"/>
              <a:ext cx="355577" cy="114300"/>
            </a:xfrm>
            <a:custGeom>
              <a:avLst/>
              <a:gdLst>
                <a:gd name="T0" fmla="*/ 438 w 987"/>
                <a:gd name="T1" fmla="*/ 0 h 317"/>
                <a:gd name="T2" fmla="*/ 438 w 987"/>
                <a:gd name="T3" fmla="*/ 0 h 317"/>
                <a:gd name="T4" fmla="*/ 410 w 987"/>
                <a:gd name="T5" fmla="*/ 55 h 317"/>
                <a:gd name="T6" fmla="*/ 305 w 987"/>
                <a:gd name="T7" fmla="*/ 55 h 317"/>
                <a:gd name="T8" fmla="*/ 272 w 987"/>
                <a:gd name="T9" fmla="*/ 61 h 317"/>
                <a:gd name="T10" fmla="*/ 238 w 987"/>
                <a:gd name="T11" fmla="*/ 61 h 317"/>
                <a:gd name="T12" fmla="*/ 116 w 987"/>
                <a:gd name="T13" fmla="*/ 55 h 317"/>
                <a:gd name="T14" fmla="*/ 0 w 987"/>
                <a:gd name="T15" fmla="*/ 117 h 317"/>
                <a:gd name="T16" fmla="*/ 17 w 987"/>
                <a:gd name="T17" fmla="*/ 133 h 317"/>
                <a:gd name="T18" fmla="*/ 33 w 987"/>
                <a:gd name="T19" fmla="*/ 166 h 317"/>
                <a:gd name="T20" fmla="*/ 66 w 987"/>
                <a:gd name="T21" fmla="*/ 244 h 317"/>
                <a:gd name="T22" fmla="*/ 66 w 987"/>
                <a:gd name="T23" fmla="*/ 244 h 317"/>
                <a:gd name="T24" fmla="*/ 66 w 987"/>
                <a:gd name="T25" fmla="*/ 244 h 317"/>
                <a:gd name="T26" fmla="*/ 111 w 987"/>
                <a:gd name="T27" fmla="*/ 238 h 317"/>
                <a:gd name="T28" fmla="*/ 155 w 987"/>
                <a:gd name="T29" fmla="*/ 238 h 317"/>
                <a:gd name="T30" fmla="*/ 194 w 987"/>
                <a:gd name="T31" fmla="*/ 205 h 317"/>
                <a:gd name="T32" fmla="*/ 327 w 987"/>
                <a:gd name="T33" fmla="*/ 260 h 317"/>
                <a:gd name="T34" fmla="*/ 410 w 987"/>
                <a:gd name="T35" fmla="*/ 233 h 317"/>
                <a:gd name="T36" fmla="*/ 421 w 987"/>
                <a:gd name="T37" fmla="*/ 238 h 317"/>
                <a:gd name="T38" fmla="*/ 454 w 987"/>
                <a:gd name="T39" fmla="*/ 244 h 317"/>
                <a:gd name="T40" fmla="*/ 482 w 987"/>
                <a:gd name="T41" fmla="*/ 238 h 317"/>
                <a:gd name="T42" fmla="*/ 504 w 987"/>
                <a:gd name="T43" fmla="*/ 244 h 317"/>
                <a:gd name="T44" fmla="*/ 593 w 987"/>
                <a:gd name="T45" fmla="*/ 227 h 317"/>
                <a:gd name="T46" fmla="*/ 770 w 987"/>
                <a:gd name="T47" fmla="*/ 244 h 317"/>
                <a:gd name="T48" fmla="*/ 837 w 987"/>
                <a:gd name="T49" fmla="*/ 255 h 317"/>
                <a:gd name="T50" fmla="*/ 942 w 987"/>
                <a:gd name="T51" fmla="*/ 316 h 317"/>
                <a:gd name="T52" fmla="*/ 970 w 987"/>
                <a:gd name="T53" fmla="*/ 310 h 317"/>
                <a:gd name="T54" fmla="*/ 970 w 987"/>
                <a:gd name="T55" fmla="*/ 310 h 317"/>
                <a:gd name="T56" fmla="*/ 970 w 987"/>
                <a:gd name="T57" fmla="*/ 294 h 317"/>
                <a:gd name="T58" fmla="*/ 986 w 987"/>
                <a:gd name="T59" fmla="*/ 211 h 317"/>
                <a:gd name="T60" fmla="*/ 903 w 987"/>
                <a:gd name="T61" fmla="*/ 105 h 317"/>
                <a:gd name="T62" fmla="*/ 815 w 987"/>
                <a:gd name="T63" fmla="*/ 39 h 317"/>
                <a:gd name="T64" fmla="*/ 815 w 987"/>
                <a:gd name="T65" fmla="*/ 39 h 317"/>
                <a:gd name="T66" fmla="*/ 798 w 987"/>
                <a:gd name="T67" fmla="*/ 33 h 317"/>
                <a:gd name="T68" fmla="*/ 770 w 987"/>
                <a:gd name="T69" fmla="*/ 61 h 317"/>
                <a:gd name="T70" fmla="*/ 743 w 987"/>
                <a:gd name="T71" fmla="*/ 89 h 317"/>
                <a:gd name="T72" fmla="*/ 610 w 987"/>
                <a:gd name="T73" fmla="*/ 17 h 317"/>
                <a:gd name="T74" fmla="*/ 587 w 987"/>
                <a:gd name="T75" fmla="*/ 22 h 317"/>
                <a:gd name="T76" fmla="*/ 510 w 987"/>
                <a:gd name="T77" fmla="*/ 6 h 317"/>
                <a:gd name="T78" fmla="*/ 443 w 987"/>
                <a:gd name="T79" fmla="*/ 6 h 317"/>
                <a:gd name="T80" fmla="*/ 438 w 987"/>
                <a:gd name="T81" fmla="*/ 0 h 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87" h="317">
                  <a:moveTo>
                    <a:pt x="438" y="0"/>
                  </a:moveTo>
                  <a:lnTo>
                    <a:pt x="438" y="0"/>
                  </a:lnTo>
                  <a:cubicBezTo>
                    <a:pt x="438" y="28"/>
                    <a:pt x="432" y="55"/>
                    <a:pt x="410" y="55"/>
                  </a:cubicBezTo>
                  <a:cubicBezTo>
                    <a:pt x="305" y="55"/>
                    <a:pt x="305" y="55"/>
                    <a:pt x="305" y="55"/>
                  </a:cubicBezTo>
                  <a:cubicBezTo>
                    <a:pt x="288" y="55"/>
                    <a:pt x="283" y="61"/>
                    <a:pt x="272" y="61"/>
                  </a:cubicBezTo>
                  <a:cubicBezTo>
                    <a:pt x="238" y="61"/>
                    <a:pt x="238" y="61"/>
                    <a:pt x="238" y="61"/>
                  </a:cubicBezTo>
                  <a:cubicBezTo>
                    <a:pt x="188" y="61"/>
                    <a:pt x="161" y="55"/>
                    <a:pt x="116" y="55"/>
                  </a:cubicBezTo>
                  <a:cubicBezTo>
                    <a:pt x="66" y="55"/>
                    <a:pt x="0" y="61"/>
                    <a:pt x="0" y="117"/>
                  </a:cubicBezTo>
                  <a:cubicBezTo>
                    <a:pt x="0" y="122"/>
                    <a:pt x="11" y="122"/>
                    <a:pt x="17" y="133"/>
                  </a:cubicBezTo>
                  <a:cubicBezTo>
                    <a:pt x="22" y="144"/>
                    <a:pt x="28" y="150"/>
                    <a:pt x="33" y="166"/>
                  </a:cubicBezTo>
                  <a:cubicBezTo>
                    <a:pt x="44" y="194"/>
                    <a:pt x="44" y="216"/>
                    <a:pt x="66" y="244"/>
                  </a:cubicBezTo>
                  <a:lnTo>
                    <a:pt x="66" y="244"/>
                  </a:lnTo>
                  <a:lnTo>
                    <a:pt x="66" y="244"/>
                  </a:lnTo>
                  <a:cubicBezTo>
                    <a:pt x="83" y="244"/>
                    <a:pt x="94" y="238"/>
                    <a:pt x="111" y="238"/>
                  </a:cubicBezTo>
                  <a:cubicBezTo>
                    <a:pt x="155" y="238"/>
                    <a:pt x="155" y="238"/>
                    <a:pt x="155" y="238"/>
                  </a:cubicBezTo>
                  <a:cubicBezTo>
                    <a:pt x="177" y="238"/>
                    <a:pt x="172" y="205"/>
                    <a:pt x="194" y="205"/>
                  </a:cubicBezTo>
                  <a:cubicBezTo>
                    <a:pt x="249" y="205"/>
                    <a:pt x="272" y="260"/>
                    <a:pt x="327" y="260"/>
                  </a:cubicBezTo>
                  <a:cubicBezTo>
                    <a:pt x="360" y="260"/>
                    <a:pt x="377" y="233"/>
                    <a:pt x="410" y="233"/>
                  </a:cubicBezTo>
                  <a:cubicBezTo>
                    <a:pt x="416" y="233"/>
                    <a:pt x="416" y="238"/>
                    <a:pt x="421" y="238"/>
                  </a:cubicBezTo>
                  <a:cubicBezTo>
                    <a:pt x="432" y="244"/>
                    <a:pt x="443" y="238"/>
                    <a:pt x="454" y="244"/>
                  </a:cubicBezTo>
                  <a:cubicBezTo>
                    <a:pt x="465" y="244"/>
                    <a:pt x="471" y="238"/>
                    <a:pt x="482" y="238"/>
                  </a:cubicBezTo>
                  <a:cubicBezTo>
                    <a:pt x="488" y="238"/>
                    <a:pt x="493" y="244"/>
                    <a:pt x="504" y="244"/>
                  </a:cubicBezTo>
                  <a:cubicBezTo>
                    <a:pt x="538" y="244"/>
                    <a:pt x="560" y="227"/>
                    <a:pt x="593" y="227"/>
                  </a:cubicBezTo>
                  <a:cubicBezTo>
                    <a:pt x="665" y="227"/>
                    <a:pt x="704" y="233"/>
                    <a:pt x="770" y="244"/>
                  </a:cubicBezTo>
                  <a:cubicBezTo>
                    <a:pt x="792" y="250"/>
                    <a:pt x="815" y="244"/>
                    <a:pt x="837" y="255"/>
                  </a:cubicBezTo>
                  <a:cubicBezTo>
                    <a:pt x="876" y="277"/>
                    <a:pt x="892" y="316"/>
                    <a:pt x="942" y="316"/>
                  </a:cubicBezTo>
                  <a:cubicBezTo>
                    <a:pt x="953" y="316"/>
                    <a:pt x="964" y="310"/>
                    <a:pt x="970" y="310"/>
                  </a:cubicBezTo>
                  <a:lnTo>
                    <a:pt x="970" y="310"/>
                  </a:lnTo>
                  <a:cubicBezTo>
                    <a:pt x="970" y="305"/>
                    <a:pt x="970" y="299"/>
                    <a:pt x="970" y="294"/>
                  </a:cubicBezTo>
                  <a:cubicBezTo>
                    <a:pt x="970" y="260"/>
                    <a:pt x="986" y="244"/>
                    <a:pt x="986" y="211"/>
                  </a:cubicBezTo>
                  <a:cubicBezTo>
                    <a:pt x="986" y="155"/>
                    <a:pt x="948" y="127"/>
                    <a:pt x="903" y="105"/>
                  </a:cubicBezTo>
                  <a:cubicBezTo>
                    <a:pt x="864" y="89"/>
                    <a:pt x="826" y="78"/>
                    <a:pt x="815" y="39"/>
                  </a:cubicBezTo>
                  <a:lnTo>
                    <a:pt x="815" y="39"/>
                  </a:lnTo>
                  <a:cubicBezTo>
                    <a:pt x="809" y="33"/>
                    <a:pt x="804" y="33"/>
                    <a:pt x="798" y="33"/>
                  </a:cubicBezTo>
                  <a:cubicBezTo>
                    <a:pt x="787" y="44"/>
                    <a:pt x="781" y="50"/>
                    <a:pt x="770" y="61"/>
                  </a:cubicBezTo>
                  <a:cubicBezTo>
                    <a:pt x="759" y="72"/>
                    <a:pt x="754" y="89"/>
                    <a:pt x="743" y="89"/>
                  </a:cubicBezTo>
                  <a:cubicBezTo>
                    <a:pt x="682" y="89"/>
                    <a:pt x="671" y="17"/>
                    <a:pt x="610" y="17"/>
                  </a:cubicBezTo>
                  <a:cubicBezTo>
                    <a:pt x="604" y="17"/>
                    <a:pt x="598" y="22"/>
                    <a:pt x="587" y="22"/>
                  </a:cubicBezTo>
                  <a:cubicBezTo>
                    <a:pt x="554" y="22"/>
                    <a:pt x="543" y="6"/>
                    <a:pt x="510" y="6"/>
                  </a:cubicBezTo>
                  <a:cubicBezTo>
                    <a:pt x="443" y="6"/>
                    <a:pt x="443" y="6"/>
                    <a:pt x="443" y="6"/>
                  </a:cubicBezTo>
                  <a:cubicBezTo>
                    <a:pt x="443" y="6"/>
                    <a:pt x="438" y="6"/>
                    <a:pt x="438" y="0"/>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7" name="Freeform 107">
              <a:extLst>
                <a:ext uri="{FF2B5EF4-FFF2-40B4-BE49-F238E27FC236}">
                  <a16:creationId xmlns:a16="http://schemas.microsoft.com/office/drawing/2014/main" id="{BD19C31A-A390-4910-9676-AABB71AE27CE}"/>
                </a:ext>
              </a:extLst>
            </p:cNvPr>
            <p:cNvSpPr>
              <a:spLocks noChangeArrowheads="1"/>
            </p:cNvSpPr>
            <p:nvPr/>
          </p:nvSpPr>
          <p:spPr bwMode="auto">
            <a:xfrm>
              <a:off x="19612286" y="2830514"/>
              <a:ext cx="784174" cy="1025525"/>
            </a:xfrm>
            <a:custGeom>
              <a:avLst/>
              <a:gdLst>
                <a:gd name="T0" fmla="*/ 1652 w 2178"/>
                <a:gd name="T1" fmla="*/ 111 h 2849"/>
                <a:gd name="T2" fmla="*/ 1646 w 2178"/>
                <a:gd name="T3" fmla="*/ 55 h 2849"/>
                <a:gd name="T4" fmla="*/ 1618 w 2178"/>
                <a:gd name="T5" fmla="*/ 111 h 2849"/>
                <a:gd name="T6" fmla="*/ 1596 w 2178"/>
                <a:gd name="T7" fmla="*/ 100 h 2849"/>
                <a:gd name="T8" fmla="*/ 1674 w 2178"/>
                <a:gd name="T9" fmla="*/ 354 h 2849"/>
                <a:gd name="T10" fmla="*/ 1546 w 2178"/>
                <a:gd name="T11" fmla="*/ 404 h 2849"/>
                <a:gd name="T12" fmla="*/ 1607 w 2178"/>
                <a:gd name="T13" fmla="*/ 477 h 2849"/>
                <a:gd name="T14" fmla="*/ 1474 w 2178"/>
                <a:gd name="T15" fmla="*/ 349 h 2849"/>
                <a:gd name="T16" fmla="*/ 1485 w 2178"/>
                <a:gd name="T17" fmla="*/ 371 h 2849"/>
                <a:gd name="T18" fmla="*/ 1519 w 2178"/>
                <a:gd name="T19" fmla="*/ 366 h 2849"/>
                <a:gd name="T20" fmla="*/ 843 w 2178"/>
                <a:gd name="T21" fmla="*/ 2416 h 2849"/>
                <a:gd name="T22" fmla="*/ 554 w 2178"/>
                <a:gd name="T23" fmla="*/ 1945 h 2849"/>
                <a:gd name="T24" fmla="*/ 510 w 2178"/>
                <a:gd name="T25" fmla="*/ 1712 h 2849"/>
                <a:gd name="T26" fmla="*/ 111 w 2178"/>
                <a:gd name="T27" fmla="*/ 1623 h 2849"/>
                <a:gd name="T28" fmla="*/ 0 w 2178"/>
                <a:gd name="T29" fmla="*/ 1518 h 2849"/>
                <a:gd name="T30" fmla="*/ 128 w 2178"/>
                <a:gd name="T31" fmla="*/ 1308 h 2849"/>
                <a:gd name="T32" fmla="*/ 216 w 2178"/>
                <a:gd name="T33" fmla="*/ 1224 h 2849"/>
                <a:gd name="T34" fmla="*/ 333 w 2178"/>
                <a:gd name="T35" fmla="*/ 1142 h 2849"/>
                <a:gd name="T36" fmla="*/ 399 w 2178"/>
                <a:gd name="T37" fmla="*/ 925 h 2849"/>
                <a:gd name="T38" fmla="*/ 505 w 2178"/>
                <a:gd name="T39" fmla="*/ 748 h 2849"/>
                <a:gd name="T40" fmla="*/ 560 w 2178"/>
                <a:gd name="T41" fmla="*/ 582 h 2849"/>
                <a:gd name="T42" fmla="*/ 699 w 2178"/>
                <a:gd name="T43" fmla="*/ 537 h 2849"/>
                <a:gd name="T44" fmla="*/ 715 w 2178"/>
                <a:gd name="T45" fmla="*/ 305 h 2849"/>
                <a:gd name="T46" fmla="*/ 804 w 2178"/>
                <a:gd name="T47" fmla="*/ 55 h 2849"/>
                <a:gd name="T48" fmla="*/ 1092 w 2178"/>
                <a:gd name="T49" fmla="*/ 22 h 2849"/>
                <a:gd name="T50" fmla="*/ 1480 w 2178"/>
                <a:gd name="T51" fmla="*/ 50 h 2849"/>
                <a:gd name="T52" fmla="*/ 1502 w 2178"/>
                <a:gd name="T53" fmla="*/ 116 h 2849"/>
                <a:gd name="T54" fmla="*/ 1607 w 2178"/>
                <a:gd name="T55" fmla="*/ 211 h 2849"/>
                <a:gd name="T56" fmla="*/ 1652 w 2178"/>
                <a:gd name="T57" fmla="*/ 316 h 2849"/>
                <a:gd name="T58" fmla="*/ 1474 w 2178"/>
                <a:gd name="T59" fmla="*/ 310 h 2849"/>
                <a:gd name="T60" fmla="*/ 1458 w 2178"/>
                <a:gd name="T61" fmla="*/ 404 h 2849"/>
                <a:gd name="T62" fmla="*/ 1474 w 2178"/>
                <a:gd name="T63" fmla="*/ 482 h 2849"/>
                <a:gd name="T64" fmla="*/ 1557 w 2178"/>
                <a:gd name="T65" fmla="*/ 543 h 2849"/>
                <a:gd name="T66" fmla="*/ 1652 w 2178"/>
                <a:gd name="T67" fmla="*/ 687 h 2849"/>
                <a:gd name="T68" fmla="*/ 1729 w 2178"/>
                <a:gd name="T69" fmla="*/ 936 h 2849"/>
                <a:gd name="T70" fmla="*/ 1834 w 2178"/>
                <a:gd name="T71" fmla="*/ 1191 h 2849"/>
                <a:gd name="T72" fmla="*/ 2050 w 2178"/>
                <a:gd name="T73" fmla="*/ 1335 h 2849"/>
                <a:gd name="T74" fmla="*/ 2133 w 2178"/>
                <a:gd name="T75" fmla="*/ 1496 h 2849"/>
                <a:gd name="T76" fmla="*/ 1944 w 2178"/>
                <a:gd name="T77" fmla="*/ 1518 h 2849"/>
                <a:gd name="T78" fmla="*/ 1729 w 2178"/>
                <a:gd name="T79" fmla="*/ 1396 h 2849"/>
                <a:gd name="T80" fmla="*/ 1768 w 2178"/>
                <a:gd name="T81" fmla="*/ 1524 h 2849"/>
                <a:gd name="T82" fmla="*/ 1585 w 2178"/>
                <a:gd name="T83" fmla="*/ 1701 h 2849"/>
                <a:gd name="T84" fmla="*/ 1513 w 2178"/>
                <a:gd name="T85" fmla="*/ 1906 h 2849"/>
                <a:gd name="T86" fmla="*/ 1535 w 2178"/>
                <a:gd name="T87" fmla="*/ 2078 h 2849"/>
                <a:gd name="T88" fmla="*/ 1546 w 2178"/>
                <a:gd name="T89" fmla="*/ 2167 h 2849"/>
                <a:gd name="T90" fmla="*/ 1491 w 2178"/>
                <a:gd name="T91" fmla="*/ 2250 h 2849"/>
                <a:gd name="T92" fmla="*/ 1369 w 2178"/>
                <a:gd name="T93" fmla="*/ 2316 h 2849"/>
                <a:gd name="T94" fmla="*/ 1247 w 2178"/>
                <a:gd name="T95" fmla="*/ 2421 h 2849"/>
                <a:gd name="T96" fmla="*/ 1081 w 2178"/>
                <a:gd name="T97" fmla="*/ 2721 h 2849"/>
                <a:gd name="T98" fmla="*/ 1081 w 2178"/>
                <a:gd name="T99" fmla="*/ 2815 h 2849"/>
                <a:gd name="T100" fmla="*/ 1147 w 2178"/>
                <a:gd name="T101" fmla="*/ 2848 h 2849"/>
                <a:gd name="T102" fmla="*/ 931 w 2178"/>
                <a:gd name="T103" fmla="*/ 2687 h 2849"/>
                <a:gd name="T104" fmla="*/ 843 w 2178"/>
                <a:gd name="T105" fmla="*/ 2416 h 28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78" h="2849">
                  <a:moveTo>
                    <a:pt x="1596" y="72"/>
                  </a:moveTo>
                  <a:lnTo>
                    <a:pt x="1596" y="72"/>
                  </a:lnTo>
                  <a:cubicBezTo>
                    <a:pt x="1596" y="78"/>
                    <a:pt x="1613" y="83"/>
                    <a:pt x="1618" y="83"/>
                  </a:cubicBezTo>
                  <a:cubicBezTo>
                    <a:pt x="1630" y="94"/>
                    <a:pt x="1641" y="100"/>
                    <a:pt x="1652" y="111"/>
                  </a:cubicBezTo>
                  <a:cubicBezTo>
                    <a:pt x="1668" y="133"/>
                    <a:pt x="1679" y="144"/>
                    <a:pt x="1702" y="155"/>
                  </a:cubicBezTo>
                  <a:cubicBezTo>
                    <a:pt x="1707" y="144"/>
                    <a:pt x="1713" y="138"/>
                    <a:pt x="1713" y="127"/>
                  </a:cubicBezTo>
                  <a:cubicBezTo>
                    <a:pt x="1713" y="83"/>
                    <a:pt x="1713" y="83"/>
                    <a:pt x="1713" y="83"/>
                  </a:cubicBezTo>
                  <a:cubicBezTo>
                    <a:pt x="1685" y="83"/>
                    <a:pt x="1674" y="61"/>
                    <a:pt x="1646" y="55"/>
                  </a:cubicBezTo>
                  <a:cubicBezTo>
                    <a:pt x="1635" y="50"/>
                    <a:pt x="1630" y="55"/>
                    <a:pt x="1618" y="61"/>
                  </a:cubicBezTo>
                  <a:cubicBezTo>
                    <a:pt x="1607" y="61"/>
                    <a:pt x="1596" y="61"/>
                    <a:pt x="1596" y="72"/>
                  </a:cubicBezTo>
                  <a:close/>
                  <a:moveTo>
                    <a:pt x="1618" y="111"/>
                  </a:moveTo>
                  <a:lnTo>
                    <a:pt x="1618" y="111"/>
                  </a:lnTo>
                  <a:cubicBezTo>
                    <a:pt x="1630" y="116"/>
                    <a:pt x="1646" y="133"/>
                    <a:pt x="1646" y="150"/>
                  </a:cubicBezTo>
                  <a:cubicBezTo>
                    <a:pt x="1646" y="160"/>
                    <a:pt x="1635" y="166"/>
                    <a:pt x="1618" y="166"/>
                  </a:cubicBezTo>
                  <a:cubicBezTo>
                    <a:pt x="1602" y="166"/>
                    <a:pt x="1580" y="155"/>
                    <a:pt x="1580" y="138"/>
                  </a:cubicBezTo>
                  <a:cubicBezTo>
                    <a:pt x="1580" y="122"/>
                    <a:pt x="1591" y="116"/>
                    <a:pt x="1596" y="100"/>
                  </a:cubicBezTo>
                  <a:cubicBezTo>
                    <a:pt x="1607" y="100"/>
                    <a:pt x="1607" y="105"/>
                    <a:pt x="1618" y="111"/>
                  </a:cubicBezTo>
                  <a:close/>
                  <a:moveTo>
                    <a:pt x="1679" y="344"/>
                  </a:moveTo>
                  <a:lnTo>
                    <a:pt x="1679" y="344"/>
                  </a:lnTo>
                  <a:cubicBezTo>
                    <a:pt x="1674" y="354"/>
                    <a:pt x="1674" y="354"/>
                    <a:pt x="1674" y="354"/>
                  </a:cubicBezTo>
                  <a:cubicBezTo>
                    <a:pt x="1718" y="410"/>
                    <a:pt x="1746" y="354"/>
                    <a:pt x="1679" y="344"/>
                  </a:cubicBezTo>
                  <a:close/>
                  <a:moveTo>
                    <a:pt x="1591" y="404"/>
                  </a:moveTo>
                  <a:lnTo>
                    <a:pt x="1591" y="404"/>
                  </a:lnTo>
                  <a:cubicBezTo>
                    <a:pt x="1574" y="404"/>
                    <a:pt x="1563" y="410"/>
                    <a:pt x="1546" y="404"/>
                  </a:cubicBezTo>
                  <a:cubicBezTo>
                    <a:pt x="1546" y="421"/>
                    <a:pt x="1546" y="421"/>
                    <a:pt x="1546" y="421"/>
                  </a:cubicBezTo>
                  <a:cubicBezTo>
                    <a:pt x="1546" y="432"/>
                    <a:pt x="1557" y="438"/>
                    <a:pt x="1563" y="443"/>
                  </a:cubicBezTo>
                  <a:cubicBezTo>
                    <a:pt x="1574" y="454"/>
                    <a:pt x="1580" y="471"/>
                    <a:pt x="1596" y="477"/>
                  </a:cubicBezTo>
                  <a:cubicBezTo>
                    <a:pt x="1607" y="477"/>
                    <a:pt x="1607" y="477"/>
                    <a:pt x="1607" y="477"/>
                  </a:cubicBezTo>
                  <a:cubicBezTo>
                    <a:pt x="1607" y="454"/>
                    <a:pt x="1613" y="443"/>
                    <a:pt x="1613" y="426"/>
                  </a:cubicBezTo>
                  <a:cubicBezTo>
                    <a:pt x="1613" y="410"/>
                    <a:pt x="1602" y="404"/>
                    <a:pt x="1591" y="404"/>
                  </a:cubicBezTo>
                  <a:close/>
                  <a:moveTo>
                    <a:pt x="1474" y="349"/>
                  </a:moveTo>
                  <a:lnTo>
                    <a:pt x="1474" y="349"/>
                  </a:lnTo>
                  <a:cubicBezTo>
                    <a:pt x="1458" y="344"/>
                    <a:pt x="1452" y="338"/>
                    <a:pt x="1436" y="338"/>
                  </a:cubicBezTo>
                  <a:cubicBezTo>
                    <a:pt x="1419" y="338"/>
                    <a:pt x="1419" y="338"/>
                    <a:pt x="1419" y="338"/>
                  </a:cubicBezTo>
                  <a:cubicBezTo>
                    <a:pt x="1419" y="349"/>
                    <a:pt x="1419" y="349"/>
                    <a:pt x="1419" y="349"/>
                  </a:cubicBezTo>
                  <a:cubicBezTo>
                    <a:pt x="1436" y="371"/>
                    <a:pt x="1458" y="371"/>
                    <a:pt x="1485" y="371"/>
                  </a:cubicBezTo>
                  <a:cubicBezTo>
                    <a:pt x="1502" y="377"/>
                    <a:pt x="1508" y="388"/>
                    <a:pt x="1524" y="388"/>
                  </a:cubicBezTo>
                  <a:cubicBezTo>
                    <a:pt x="1530" y="388"/>
                    <a:pt x="1535" y="388"/>
                    <a:pt x="1546" y="388"/>
                  </a:cubicBezTo>
                  <a:cubicBezTo>
                    <a:pt x="1546" y="377"/>
                    <a:pt x="1546" y="377"/>
                    <a:pt x="1546" y="377"/>
                  </a:cubicBezTo>
                  <a:cubicBezTo>
                    <a:pt x="1541" y="371"/>
                    <a:pt x="1530" y="366"/>
                    <a:pt x="1519" y="366"/>
                  </a:cubicBezTo>
                  <a:cubicBezTo>
                    <a:pt x="1502" y="360"/>
                    <a:pt x="1497" y="349"/>
                    <a:pt x="1474" y="349"/>
                  </a:cubicBezTo>
                  <a:close/>
                  <a:moveTo>
                    <a:pt x="843" y="2416"/>
                  </a:moveTo>
                  <a:lnTo>
                    <a:pt x="843" y="2416"/>
                  </a:lnTo>
                  <a:lnTo>
                    <a:pt x="843" y="2416"/>
                  </a:lnTo>
                  <a:cubicBezTo>
                    <a:pt x="837" y="2405"/>
                    <a:pt x="832" y="2399"/>
                    <a:pt x="832" y="2383"/>
                  </a:cubicBezTo>
                  <a:cubicBezTo>
                    <a:pt x="815" y="2288"/>
                    <a:pt x="743" y="2261"/>
                    <a:pt x="665" y="2205"/>
                  </a:cubicBezTo>
                  <a:cubicBezTo>
                    <a:pt x="626" y="2178"/>
                    <a:pt x="632" y="2144"/>
                    <a:pt x="621" y="2100"/>
                  </a:cubicBezTo>
                  <a:cubicBezTo>
                    <a:pt x="610" y="2034"/>
                    <a:pt x="604" y="1989"/>
                    <a:pt x="554" y="1945"/>
                  </a:cubicBezTo>
                  <a:cubicBezTo>
                    <a:pt x="543" y="1934"/>
                    <a:pt x="527" y="1939"/>
                    <a:pt x="516" y="1928"/>
                  </a:cubicBezTo>
                  <a:cubicBezTo>
                    <a:pt x="499" y="1906"/>
                    <a:pt x="516" y="1884"/>
                    <a:pt x="505" y="1856"/>
                  </a:cubicBezTo>
                  <a:cubicBezTo>
                    <a:pt x="493" y="1840"/>
                    <a:pt x="477" y="1829"/>
                    <a:pt x="477" y="1812"/>
                  </a:cubicBezTo>
                  <a:cubicBezTo>
                    <a:pt x="477" y="1768"/>
                    <a:pt x="510" y="1751"/>
                    <a:pt x="510" y="1712"/>
                  </a:cubicBezTo>
                  <a:cubicBezTo>
                    <a:pt x="510" y="1684"/>
                    <a:pt x="493" y="1674"/>
                    <a:pt x="488" y="1646"/>
                  </a:cubicBezTo>
                  <a:cubicBezTo>
                    <a:pt x="477" y="1618"/>
                    <a:pt x="460" y="1590"/>
                    <a:pt x="433" y="1590"/>
                  </a:cubicBezTo>
                  <a:cubicBezTo>
                    <a:pt x="383" y="1590"/>
                    <a:pt x="383" y="1590"/>
                    <a:pt x="383" y="1590"/>
                  </a:cubicBezTo>
                  <a:cubicBezTo>
                    <a:pt x="277" y="1590"/>
                    <a:pt x="216" y="1623"/>
                    <a:pt x="111" y="1623"/>
                  </a:cubicBezTo>
                  <a:cubicBezTo>
                    <a:pt x="78" y="1623"/>
                    <a:pt x="78" y="1623"/>
                    <a:pt x="78" y="1623"/>
                  </a:cubicBezTo>
                  <a:cubicBezTo>
                    <a:pt x="50" y="1623"/>
                    <a:pt x="39" y="1607"/>
                    <a:pt x="11" y="1607"/>
                  </a:cubicBezTo>
                  <a:lnTo>
                    <a:pt x="11" y="1607"/>
                  </a:lnTo>
                  <a:cubicBezTo>
                    <a:pt x="11" y="1574"/>
                    <a:pt x="0" y="1551"/>
                    <a:pt x="0" y="1518"/>
                  </a:cubicBezTo>
                  <a:cubicBezTo>
                    <a:pt x="0" y="1474"/>
                    <a:pt x="0" y="1474"/>
                    <a:pt x="0" y="1474"/>
                  </a:cubicBezTo>
                  <a:cubicBezTo>
                    <a:pt x="0" y="1457"/>
                    <a:pt x="17" y="1452"/>
                    <a:pt x="28" y="1441"/>
                  </a:cubicBezTo>
                  <a:cubicBezTo>
                    <a:pt x="50" y="1418"/>
                    <a:pt x="67" y="1413"/>
                    <a:pt x="89" y="1396"/>
                  </a:cubicBezTo>
                  <a:cubicBezTo>
                    <a:pt x="122" y="1374"/>
                    <a:pt x="128" y="1346"/>
                    <a:pt x="128" y="1308"/>
                  </a:cubicBezTo>
                  <a:cubicBezTo>
                    <a:pt x="128" y="1280"/>
                    <a:pt x="122" y="1263"/>
                    <a:pt x="122" y="1236"/>
                  </a:cubicBezTo>
                  <a:lnTo>
                    <a:pt x="122" y="1236"/>
                  </a:lnTo>
                  <a:cubicBezTo>
                    <a:pt x="139" y="1230"/>
                    <a:pt x="155" y="1224"/>
                    <a:pt x="178" y="1224"/>
                  </a:cubicBezTo>
                  <a:cubicBezTo>
                    <a:pt x="216" y="1224"/>
                    <a:pt x="216" y="1224"/>
                    <a:pt x="216" y="1224"/>
                  </a:cubicBezTo>
                  <a:cubicBezTo>
                    <a:pt x="227" y="1224"/>
                    <a:pt x="227" y="1236"/>
                    <a:pt x="239" y="1236"/>
                  </a:cubicBezTo>
                  <a:cubicBezTo>
                    <a:pt x="283" y="1236"/>
                    <a:pt x="283" y="1236"/>
                    <a:pt x="283" y="1236"/>
                  </a:cubicBezTo>
                  <a:cubicBezTo>
                    <a:pt x="300" y="1236"/>
                    <a:pt x="300" y="1219"/>
                    <a:pt x="305" y="1208"/>
                  </a:cubicBezTo>
                  <a:cubicBezTo>
                    <a:pt x="322" y="1186"/>
                    <a:pt x="327" y="1169"/>
                    <a:pt x="333" y="1142"/>
                  </a:cubicBezTo>
                  <a:cubicBezTo>
                    <a:pt x="344" y="1114"/>
                    <a:pt x="355" y="1097"/>
                    <a:pt x="377" y="1075"/>
                  </a:cubicBezTo>
                  <a:cubicBezTo>
                    <a:pt x="388" y="1069"/>
                    <a:pt x="394" y="1064"/>
                    <a:pt x="394" y="1053"/>
                  </a:cubicBezTo>
                  <a:cubicBezTo>
                    <a:pt x="394" y="1036"/>
                    <a:pt x="383" y="1025"/>
                    <a:pt x="383" y="1009"/>
                  </a:cubicBezTo>
                  <a:cubicBezTo>
                    <a:pt x="383" y="975"/>
                    <a:pt x="394" y="958"/>
                    <a:pt x="399" y="925"/>
                  </a:cubicBezTo>
                  <a:cubicBezTo>
                    <a:pt x="405" y="909"/>
                    <a:pt x="405" y="892"/>
                    <a:pt x="421" y="881"/>
                  </a:cubicBezTo>
                  <a:cubicBezTo>
                    <a:pt x="460" y="848"/>
                    <a:pt x="499" y="848"/>
                    <a:pt x="532" y="814"/>
                  </a:cubicBezTo>
                  <a:cubicBezTo>
                    <a:pt x="543" y="803"/>
                    <a:pt x="560" y="798"/>
                    <a:pt x="560" y="776"/>
                  </a:cubicBezTo>
                  <a:cubicBezTo>
                    <a:pt x="560" y="753"/>
                    <a:pt x="527" y="748"/>
                    <a:pt x="505" y="748"/>
                  </a:cubicBezTo>
                  <a:cubicBezTo>
                    <a:pt x="505" y="726"/>
                    <a:pt x="505" y="726"/>
                    <a:pt x="505" y="726"/>
                  </a:cubicBezTo>
                  <a:cubicBezTo>
                    <a:pt x="505" y="715"/>
                    <a:pt x="510" y="715"/>
                    <a:pt x="516" y="704"/>
                  </a:cubicBezTo>
                  <a:cubicBezTo>
                    <a:pt x="521" y="687"/>
                    <a:pt x="516" y="670"/>
                    <a:pt x="527" y="654"/>
                  </a:cubicBezTo>
                  <a:cubicBezTo>
                    <a:pt x="549" y="626"/>
                    <a:pt x="560" y="615"/>
                    <a:pt x="560" y="582"/>
                  </a:cubicBezTo>
                  <a:cubicBezTo>
                    <a:pt x="593" y="582"/>
                    <a:pt x="593" y="582"/>
                    <a:pt x="593" y="582"/>
                  </a:cubicBezTo>
                  <a:cubicBezTo>
                    <a:pt x="604" y="582"/>
                    <a:pt x="610" y="587"/>
                    <a:pt x="621" y="587"/>
                  </a:cubicBezTo>
                  <a:cubicBezTo>
                    <a:pt x="643" y="587"/>
                    <a:pt x="649" y="571"/>
                    <a:pt x="665" y="559"/>
                  </a:cubicBezTo>
                  <a:cubicBezTo>
                    <a:pt x="676" y="554"/>
                    <a:pt x="687" y="549"/>
                    <a:pt x="699" y="537"/>
                  </a:cubicBezTo>
                  <a:cubicBezTo>
                    <a:pt x="710" y="526"/>
                    <a:pt x="699" y="510"/>
                    <a:pt x="704" y="493"/>
                  </a:cubicBezTo>
                  <a:cubicBezTo>
                    <a:pt x="704" y="465"/>
                    <a:pt x="699" y="443"/>
                    <a:pt x="715" y="416"/>
                  </a:cubicBezTo>
                  <a:cubicBezTo>
                    <a:pt x="721" y="399"/>
                    <a:pt x="737" y="393"/>
                    <a:pt x="737" y="371"/>
                  </a:cubicBezTo>
                  <a:cubicBezTo>
                    <a:pt x="737" y="344"/>
                    <a:pt x="715" y="332"/>
                    <a:pt x="715" y="305"/>
                  </a:cubicBezTo>
                  <a:cubicBezTo>
                    <a:pt x="715" y="260"/>
                    <a:pt x="715" y="260"/>
                    <a:pt x="715" y="260"/>
                  </a:cubicBezTo>
                  <a:cubicBezTo>
                    <a:pt x="715" y="221"/>
                    <a:pt x="732" y="205"/>
                    <a:pt x="743" y="172"/>
                  </a:cubicBezTo>
                  <a:cubicBezTo>
                    <a:pt x="754" y="138"/>
                    <a:pt x="754" y="122"/>
                    <a:pt x="765" y="94"/>
                  </a:cubicBezTo>
                  <a:cubicBezTo>
                    <a:pt x="771" y="72"/>
                    <a:pt x="787" y="72"/>
                    <a:pt x="804" y="55"/>
                  </a:cubicBezTo>
                  <a:cubicBezTo>
                    <a:pt x="826" y="39"/>
                    <a:pt x="843" y="22"/>
                    <a:pt x="876" y="22"/>
                  </a:cubicBezTo>
                  <a:cubicBezTo>
                    <a:pt x="892" y="22"/>
                    <a:pt x="904" y="27"/>
                    <a:pt x="920" y="27"/>
                  </a:cubicBezTo>
                  <a:cubicBezTo>
                    <a:pt x="959" y="27"/>
                    <a:pt x="976" y="0"/>
                    <a:pt x="1014" y="0"/>
                  </a:cubicBezTo>
                  <a:cubicBezTo>
                    <a:pt x="1048" y="0"/>
                    <a:pt x="1064" y="22"/>
                    <a:pt x="1092" y="22"/>
                  </a:cubicBezTo>
                  <a:cubicBezTo>
                    <a:pt x="1136" y="22"/>
                    <a:pt x="1158" y="5"/>
                    <a:pt x="1203" y="5"/>
                  </a:cubicBezTo>
                  <a:cubicBezTo>
                    <a:pt x="1230" y="5"/>
                    <a:pt x="1247" y="11"/>
                    <a:pt x="1269" y="11"/>
                  </a:cubicBezTo>
                  <a:cubicBezTo>
                    <a:pt x="1325" y="11"/>
                    <a:pt x="1352" y="5"/>
                    <a:pt x="1408" y="5"/>
                  </a:cubicBezTo>
                  <a:cubicBezTo>
                    <a:pt x="1441" y="5"/>
                    <a:pt x="1452" y="39"/>
                    <a:pt x="1480" y="50"/>
                  </a:cubicBezTo>
                  <a:cubicBezTo>
                    <a:pt x="1513" y="61"/>
                    <a:pt x="1530" y="72"/>
                    <a:pt x="1557" y="88"/>
                  </a:cubicBezTo>
                  <a:lnTo>
                    <a:pt x="1557" y="88"/>
                  </a:lnTo>
                  <a:cubicBezTo>
                    <a:pt x="1552" y="88"/>
                    <a:pt x="1546" y="94"/>
                    <a:pt x="1535" y="100"/>
                  </a:cubicBezTo>
                  <a:cubicBezTo>
                    <a:pt x="1524" y="105"/>
                    <a:pt x="1502" y="100"/>
                    <a:pt x="1502" y="116"/>
                  </a:cubicBezTo>
                  <a:cubicBezTo>
                    <a:pt x="1502" y="122"/>
                    <a:pt x="1513" y="122"/>
                    <a:pt x="1519" y="127"/>
                  </a:cubicBezTo>
                  <a:cubicBezTo>
                    <a:pt x="1524" y="138"/>
                    <a:pt x="1530" y="144"/>
                    <a:pt x="1541" y="150"/>
                  </a:cubicBezTo>
                  <a:cubicBezTo>
                    <a:pt x="1574" y="166"/>
                    <a:pt x="1596" y="172"/>
                    <a:pt x="1618" y="199"/>
                  </a:cubicBezTo>
                  <a:cubicBezTo>
                    <a:pt x="1613" y="205"/>
                    <a:pt x="1607" y="211"/>
                    <a:pt x="1607" y="211"/>
                  </a:cubicBezTo>
                  <a:cubicBezTo>
                    <a:pt x="1624" y="221"/>
                    <a:pt x="1646" y="227"/>
                    <a:pt x="1646" y="249"/>
                  </a:cubicBezTo>
                  <a:cubicBezTo>
                    <a:pt x="1646" y="255"/>
                    <a:pt x="1641" y="255"/>
                    <a:pt x="1641" y="260"/>
                  </a:cubicBezTo>
                  <a:cubicBezTo>
                    <a:pt x="1641" y="277"/>
                    <a:pt x="1668" y="277"/>
                    <a:pt x="1668" y="293"/>
                  </a:cubicBezTo>
                  <a:cubicBezTo>
                    <a:pt x="1668" y="305"/>
                    <a:pt x="1657" y="310"/>
                    <a:pt x="1652" y="316"/>
                  </a:cubicBezTo>
                  <a:cubicBezTo>
                    <a:pt x="1624" y="316"/>
                    <a:pt x="1607" y="316"/>
                    <a:pt x="1574" y="316"/>
                  </a:cubicBezTo>
                  <a:cubicBezTo>
                    <a:pt x="1530" y="316"/>
                    <a:pt x="1535" y="238"/>
                    <a:pt x="1535" y="316"/>
                  </a:cubicBezTo>
                  <a:cubicBezTo>
                    <a:pt x="1508" y="316"/>
                    <a:pt x="1508" y="316"/>
                    <a:pt x="1508" y="316"/>
                  </a:cubicBezTo>
                  <a:cubicBezTo>
                    <a:pt x="1497" y="316"/>
                    <a:pt x="1491" y="310"/>
                    <a:pt x="1474" y="310"/>
                  </a:cubicBezTo>
                  <a:cubicBezTo>
                    <a:pt x="1458" y="310"/>
                    <a:pt x="1452" y="316"/>
                    <a:pt x="1430" y="316"/>
                  </a:cubicBezTo>
                  <a:cubicBezTo>
                    <a:pt x="1358" y="316"/>
                    <a:pt x="1397" y="305"/>
                    <a:pt x="1408" y="338"/>
                  </a:cubicBezTo>
                  <a:cubicBezTo>
                    <a:pt x="1413" y="344"/>
                    <a:pt x="1408" y="354"/>
                    <a:pt x="1413" y="360"/>
                  </a:cubicBezTo>
                  <a:cubicBezTo>
                    <a:pt x="1419" y="382"/>
                    <a:pt x="1441" y="382"/>
                    <a:pt x="1458" y="404"/>
                  </a:cubicBezTo>
                  <a:cubicBezTo>
                    <a:pt x="1508" y="404"/>
                    <a:pt x="1508" y="404"/>
                    <a:pt x="1508" y="404"/>
                  </a:cubicBezTo>
                  <a:cubicBezTo>
                    <a:pt x="1508" y="404"/>
                    <a:pt x="1513" y="404"/>
                    <a:pt x="1513" y="410"/>
                  </a:cubicBezTo>
                  <a:cubicBezTo>
                    <a:pt x="1513" y="421"/>
                    <a:pt x="1502" y="426"/>
                    <a:pt x="1497" y="438"/>
                  </a:cubicBezTo>
                  <a:cubicBezTo>
                    <a:pt x="1485" y="454"/>
                    <a:pt x="1485" y="471"/>
                    <a:pt x="1474" y="482"/>
                  </a:cubicBezTo>
                  <a:cubicBezTo>
                    <a:pt x="1463" y="493"/>
                    <a:pt x="1430" y="493"/>
                    <a:pt x="1463" y="499"/>
                  </a:cubicBezTo>
                  <a:cubicBezTo>
                    <a:pt x="1474" y="499"/>
                    <a:pt x="1474" y="510"/>
                    <a:pt x="1485" y="510"/>
                  </a:cubicBezTo>
                  <a:cubicBezTo>
                    <a:pt x="1502" y="515"/>
                    <a:pt x="1513" y="504"/>
                    <a:pt x="1524" y="515"/>
                  </a:cubicBezTo>
                  <a:cubicBezTo>
                    <a:pt x="1535" y="526"/>
                    <a:pt x="1541" y="537"/>
                    <a:pt x="1557" y="543"/>
                  </a:cubicBezTo>
                  <a:cubicBezTo>
                    <a:pt x="1574" y="543"/>
                    <a:pt x="1596" y="549"/>
                    <a:pt x="1596" y="565"/>
                  </a:cubicBezTo>
                  <a:cubicBezTo>
                    <a:pt x="1596" y="587"/>
                    <a:pt x="1596" y="587"/>
                    <a:pt x="1596" y="587"/>
                  </a:cubicBezTo>
                  <a:cubicBezTo>
                    <a:pt x="1630" y="587"/>
                    <a:pt x="1591" y="593"/>
                    <a:pt x="1591" y="615"/>
                  </a:cubicBezTo>
                  <a:cubicBezTo>
                    <a:pt x="1591" y="632"/>
                    <a:pt x="1635" y="659"/>
                    <a:pt x="1652" y="687"/>
                  </a:cubicBezTo>
                  <a:cubicBezTo>
                    <a:pt x="1657" y="698"/>
                    <a:pt x="1652" y="715"/>
                    <a:pt x="1657" y="731"/>
                  </a:cubicBezTo>
                  <a:cubicBezTo>
                    <a:pt x="1663" y="753"/>
                    <a:pt x="1668" y="765"/>
                    <a:pt x="1679" y="781"/>
                  </a:cubicBezTo>
                  <a:cubicBezTo>
                    <a:pt x="1702" y="820"/>
                    <a:pt x="1702" y="848"/>
                    <a:pt x="1713" y="892"/>
                  </a:cubicBezTo>
                  <a:cubicBezTo>
                    <a:pt x="1718" y="909"/>
                    <a:pt x="1729" y="920"/>
                    <a:pt x="1729" y="936"/>
                  </a:cubicBezTo>
                  <a:cubicBezTo>
                    <a:pt x="1696" y="964"/>
                    <a:pt x="1696" y="964"/>
                    <a:pt x="1696" y="964"/>
                  </a:cubicBezTo>
                  <a:cubicBezTo>
                    <a:pt x="1696" y="1019"/>
                    <a:pt x="1679" y="1003"/>
                    <a:pt x="1696" y="1069"/>
                  </a:cubicBezTo>
                  <a:cubicBezTo>
                    <a:pt x="1702" y="1091"/>
                    <a:pt x="1724" y="1091"/>
                    <a:pt x="1740" y="1097"/>
                  </a:cubicBezTo>
                  <a:cubicBezTo>
                    <a:pt x="1789" y="1119"/>
                    <a:pt x="1784" y="1175"/>
                    <a:pt x="1834" y="1191"/>
                  </a:cubicBezTo>
                  <a:cubicBezTo>
                    <a:pt x="1872" y="1208"/>
                    <a:pt x="1900" y="1202"/>
                    <a:pt x="1928" y="1230"/>
                  </a:cubicBezTo>
                  <a:cubicBezTo>
                    <a:pt x="1944" y="1247"/>
                    <a:pt x="1939" y="1263"/>
                    <a:pt x="1955" y="1275"/>
                  </a:cubicBezTo>
                  <a:cubicBezTo>
                    <a:pt x="1967" y="1285"/>
                    <a:pt x="1978" y="1285"/>
                    <a:pt x="1994" y="1291"/>
                  </a:cubicBezTo>
                  <a:cubicBezTo>
                    <a:pt x="2016" y="1302"/>
                    <a:pt x="2028" y="1319"/>
                    <a:pt x="2050" y="1335"/>
                  </a:cubicBezTo>
                  <a:cubicBezTo>
                    <a:pt x="2066" y="1341"/>
                    <a:pt x="2066" y="1363"/>
                    <a:pt x="2077" y="1380"/>
                  </a:cubicBezTo>
                  <a:cubicBezTo>
                    <a:pt x="2083" y="1385"/>
                    <a:pt x="2094" y="1391"/>
                    <a:pt x="2100" y="1396"/>
                  </a:cubicBezTo>
                  <a:cubicBezTo>
                    <a:pt x="2133" y="1413"/>
                    <a:pt x="2177" y="1408"/>
                    <a:pt x="2177" y="1446"/>
                  </a:cubicBezTo>
                  <a:cubicBezTo>
                    <a:pt x="2177" y="1468"/>
                    <a:pt x="2155" y="1485"/>
                    <a:pt x="2133" y="1496"/>
                  </a:cubicBezTo>
                  <a:cubicBezTo>
                    <a:pt x="2116" y="1513"/>
                    <a:pt x="2105" y="1529"/>
                    <a:pt x="2083" y="1529"/>
                  </a:cubicBezTo>
                  <a:cubicBezTo>
                    <a:pt x="2066" y="1529"/>
                    <a:pt x="2055" y="1513"/>
                    <a:pt x="2039" y="1513"/>
                  </a:cubicBezTo>
                  <a:cubicBezTo>
                    <a:pt x="2016" y="1513"/>
                    <a:pt x="2000" y="1529"/>
                    <a:pt x="1978" y="1529"/>
                  </a:cubicBezTo>
                  <a:cubicBezTo>
                    <a:pt x="1967" y="1529"/>
                    <a:pt x="1961" y="1518"/>
                    <a:pt x="1944" y="1518"/>
                  </a:cubicBezTo>
                  <a:cubicBezTo>
                    <a:pt x="1933" y="1518"/>
                    <a:pt x="1928" y="1524"/>
                    <a:pt x="1917" y="1524"/>
                  </a:cubicBezTo>
                  <a:cubicBezTo>
                    <a:pt x="1900" y="1524"/>
                    <a:pt x="1895" y="1507"/>
                    <a:pt x="1878" y="1502"/>
                  </a:cubicBezTo>
                  <a:cubicBezTo>
                    <a:pt x="1839" y="1496"/>
                    <a:pt x="1811" y="1496"/>
                    <a:pt x="1784" y="1474"/>
                  </a:cubicBezTo>
                  <a:cubicBezTo>
                    <a:pt x="1757" y="1446"/>
                    <a:pt x="1757" y="1418"/>
                    <a:pt x="1729" y="1396"/>
                  </a:cubicBezTo>
                  <a:cubicBezTo>
                    <a:pt x="1713" y="1396"/>
                    <a:pt x="1713" y="1396"/>
                    <a:pt x="1713" y="1396"/>
                  </a:cubicBezTo>
                  <a:cubicBezTo>
                    <a:pt x="1713" y="1413"/>
                    <a:pt x="1713" y="1413"/>
                    <a:pt x="1713" y="1413"/>
                  </a:cubicBezTo>
                  <a:cubicBezTo>
                    <a:pt x="1713" y="1430"/>
                    <a:pt x="1735" y="1430"/>
                    <a:pt x="1746" y="1446"/>
                  </a:cubicBezTo>
                  <a:cubicBezTo>
                    <a:pt x="1757" y="1474"/>
                    <a:pt x="1768" y="1490"/>
                    <a:pt x="1768" y="1524"/>
                  </a:cubicBezTo>
                  <a:cubicBezTo>
                    <a:pt x="1768" y="1568"/>
                    <a:pt x="1729" y="1507"/>
                    <a:pt x="1702" y="1507"/>
                  </a:cubicBezTo>
                  <a:cubicBezTo>
                    <a:pt x="1668" y="1507"/>
                    <a:pt x="1663" y="1541"/>
                    <a:pt x="1641" y="1568"/>
                  </a:cubicBezTo>
                  <a:cubicBezTo>
                    <a:pt x="1613" y="1601"/>
                    <a:pt x="1596" y="1623"/>
                    <a:pt x="1585" y="1668"/>
                  </a:cubicBezTo>
                  <a:cubicBezTo>
                    <a:pt x="1585" y="1679"/>
                    <a:pt x="1591" y="1690"/>
                    <a:pt x="1585" y="1701"/>
                  </a:cubicBezTo>
                  <a:cubicBezTo>
                    <a:pt x="1585" y="1707"/>
                    <a:pt x="1574" y="1701"/>
                    <a:pt x="1569" y="1707"/>
                  </a:cubicBezTo>
                  <a:cubicBezTo>
                    <a:pt x="1557" y="1718"/>
                    <a:pt x="1552" y="1723"/>
                    <a:pt x="1546" y="1740"/>
                  </a:cubicBezTo>
                  <a:cubicBezTo>
                    <a:pt x="1541" y="1768"/>
                    <a:pt x="1541" y="1784"/>
                    <a:pt x="1535" y="1806"/>
                  </a:cubicBezTo>
                  <a:cubicBezTo>
                    <a:pt x="1530" y="1845"/>
                    <a:pt x="1513" y="1867"/>
                    <a:pt x="1513" y="1906"/>
                  </a:cubicBezTo>
                  <a:cubicBezTo>
                    <a:pt x="1513" y="1939"/>
                    <a:pt x="1508" y="1962"/>
                    <a:pt x="1519" y="1989"/>
                  </a:cubicBezTo>
                  <a:cubicBezTo>
                    <a:pt x="1524" y="2000"/>
                    <a:pt x="1535" y="2006"/>
                    <a:pt x="1535" y="2022"/>
                  </a:cubicBezTo>
                  <a:cubicBezTo>
                    <a:pt x="1535" y="2039"/>
                    <a:pt x="1524" y="2050"/>
                    <a:pt x="1524" y="2067"/>
                  </a:cubicBezTo>
                  <a:cubicBezTo>
                    <a:pt x="1524" y="2078"/>
                    <a:pt x="1530" y="2078"/>
                    <a:pt x="1535" y="2078"/>
                  </a:cubicBezTo>
                  <a:cubicBezTo>
                    <a:pt x="1552" y="2078"/>
                    <a:pt x="1580" y="2039"/>
                    <a:pt x="1580" y="2056"/>
                  </a:cubicBezTo>
                  <a:cubicBezTo>
                    <a:pt x="1580" y="2072"/>
                    <a:pt x="1569" y="2078"/>
                    <a:pt x="1569" y="2095"/>
                  </a:cubicBezTo>
                  <a:cubicBezTo>
                    <a:pt x="1569" y="2117"/>
                    <a:pt x="1574" y="2128"/>
                    <a:pt x="1563" y="2150"/>
                  </a:cubicBezTo>
                  <a:cubicBezTo>
                    <a:pt x="1563" y="2155"/>
                    <a:pt x="1546" y="2155"/>
                    <a:pt x="1546" y="2167"/>
                  </a:cubicBezTo>
                  <a:cubicBezTo>
                    <a:pt x="1546" y="2189"/>
                    <a:pt x="1580" y="2155"/>
                    <a:pt x="1580" y="2200"/>
                  </a:cubicBezTo>
                  <a:cubicBezTo>
                    <a:pt x="1580" y="2211"/>
                    <a:pt x="1569" y="2216"/>
                    <a:pt x="1557" y="2216"/>
                  </a:cubicBezTo>
                  <a:cubicBezTo>
                    <a:pt x="1552" y="2216"/>
                    <a:pt x="1552" y="2216"/>
                    <a:pt x="1546" y="2216"/>
                  </a:cubicBezTo>
                  <a:cubicBezTo>
                    <a:pt x="1519" y="2216"/>
                    <a:pt x="1513" y="2250"/>
                    <a:pt x="1491" y="2250"/>
                  </a:cubicBezTo>
                  <a:cubicBezTo>
                    <a:pt x="1469" y="2250"/>
                    <a:pt x="1469" y="2216"/>
                    <a:pt x="1447" y="2216"/>
                  </a:cubicBezTo>
                  <a:cubicBezTo>
                    <a:pt x="1430" y="2216"/>
                    <a:pt x="1430" y="2239"/>
                    <a:pt x="1424" y="2261"/>
                  </a:cubicBezTo>
                  <a:cubicBezTo>
                    <a:pt x="1419" y="2277"/>
                    <a:pt x="1408" y="2283"/>
                    <a:pt x="1397" y="2300"/>
                  </a:cubicBezTo>
                  <a:cubicBezTo>
                    <a:pt x="1391" y="2305"/>
                    <a:pt x="1380" y="2311"/>
                    <a:pt x="1369" y="2316"/>
                  </a:cubicBezTo>
                  <a:cubicBezTo>
                    <a:pt x="1358" y="2327"/>
                    <a:pt x="1364" y="2338"/>
                    <a:pt x="1352" y="2344"/>
                  </a:cubicBezTo>
                  <a:cubicBezTo>
                    <a:pt x="1341" y="2349"/>
                    <a:pt x="1330" y="2355"/>
                    <a:pt x="1325" y="2366"/>
                  </a:cubicBezTo>
                  <a:cubicBezTo>
                    <a:pt x="1314" y="2372"/>
                    <a:pt x="1303" y="2377"/>
                    <a:pt x="1291" y="2383"/>
                  </a:cubicBezTo>
                  <a:cubicBezTo>
                    <a:pt x="1269" y="2388"/>
                    <a:pt x="1264" y="2405"/>
                    <a:pt x="1247" y="2421"/>
                  </a:cubicBezTo>
                  <a:cubicBezTo>
                    <a:pt x="1225" y="2449"/>
                    <a:pt x="1208" y="2460"/>
                    <a:pt x="1186" y="2494"/>
                  </a:cubicBezTo>
                  <a:cubicBezTo>
                    <a:pt x="1164" y="2521"/>
                    <a:pt x="1142" y="2532"/>
                    <a:pt x="1120" y="2566"/>
                  </a:cubicBezTo>
                  <a:cubicBezTo>
                    <a:pt x="1114" y="2577"/>
                    <a:pt x="1103" y="2582"/>
                    <a:pt x="1097" y="2599"/>
                  </a:cubicBezTo>
                  <a:cubicBezTo>
                    <a:pt x="1075" y="2643"/>
                    <a:pt x="1097" y="2676"/>
                    <a:pt x="1081" y="2721"/>
                  </a:cubicBezTo>
                  <a:cubicBezTo>
                    <a:pt x="1075" y="2743"/>
                    <a:pt x="1031" y="2782"/>
                    <a:pt x="1042" y="2787"/>
                  </a:cubicBezTo>
                  <a:cubicBezTo>
                    <a:pt x="1053" y="2782"/>
                    <a:pt x="1053" y="2782"/>
                    <a:pt x="1053" y="2782"/>
                  </a:cubicBezTo>
                  <a:cubicBezTo>
                    <a:pt x="1064" y="2782"/>
                    <a:pt x="1064" y="2782"/>
                    <a:pt x="1064" y="2782"/>
                  </a:cubicBezTo>
                  <a:cubicBezTo>
                    <a:pt x="1064" y="2798"/>
                    <a:pt x="1070" y="2815"/>
                    <a:pt x="1081" y="2815"/>
                  </a:cubicBezTo>
                  <a:cubicBezTo>
                    <a:pt x="1097" y="2815"/>
                    <a:pt x="1103" y="2798"/>
                    <a:pt x="1120" y="2798"/>
                  </a:cubicBezTo>
                  <a:cubicBezTo>
                    <a:pt x="1125" y="2798"/>
                    <a:pt x="1125" y="2809"/>
                    <a:pt x="1136" y="2815"/>
                  </a:cubicBezTo>
                  <a:cubicBezTo>
                    <a:pt x="1142" y="2820"/>
                    <a:pt x="1153" y="2820"/>
                    <a:pt x="1153" y="2832"/>
                  </a:cubicBezTo>
                  <a:cubicBezTo>
                    <a:pt x="1153" y="2837"/>
                    <a:pt x="1153" y="2843"/>
                    <a:pt x="1147" y="2848"/>
                  </a:cubicBezTo>
                  <a:lnTo>
                    <a:pt x="1147" y="2848"/>
                  </a:lnTo>
                  <a:cubicBezTo>
                    <a:pt x="1103" y="2843"/>
                    <a:pt x="1081" y="2820"/>
                    <a:pt x="1031" y="2820"/>
                  </a:cubicBezTo>
                  <a:cubicBezTo>
                    <a:pt x="987" y="2815"/>
                    <a:pt x="931" y="2798"/>
                    <a:pt x="931" y="2754"/>
                  </a:cubicBezTo>
                  <a:cubicBezTo>
                    <a:pt x="931" y="2687"/>
                    <a:pt x="931" y="2687"/>
                    <a:pt x="931" y="2687"/>
                  </a:cubicBezTo>
                  <a:cubicBezTo>
                    <a:pt x="931" y="2649"/>
                    <a:pt x="942" y="2632"/>
                    <a:pt x="942" y="2593"/>
                  </a:cubicBezTo>
                  <a:cubicBezTo>
                    <a:pt x="942" y="2543"/>
                    <a:pt x="942" y="2543"/>
                    <a:pt x="942" y="2543"/>
                  </a:cubicBezTo>
                  <a:cubicBezTo>
                    <a:pt x="942" y="2499"/>
                    <a:pt x="915" y="2482"/>
                    <a:pt x="887" y="2449"/>
                  </a:cubicBezTo>
                  <a:cubicBezTo>
                    <a:pt x="870" y="2433"/>
                    <a:pt x="865" y="2421"/>
                    <a:pt x="843" y="2416"/>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8" name="Freeform 108">
              <a:extLst>
                <a:ext uri="{FF2B5EF4-FFF2-40B4-BE49-F238E27FC236}">
                  <a16:creationId xmlns:a16="http://schemas.microsoft.com/office/drawing/2014/main" id="{9F414DA3-A9F5-4281-9E5D-8CB3B991F5DC}"/>
                </a:ext>
              </a:extLst>
            </p:cNvPr>
            <p:cNvSpPr>
              <a:spLocks noChangeArrowheads="1"/>
            </p:cNvSpPr>
            <p:nvPr/>
          </p:nvSpPr>
          <p:spPr bwMode="auto">
            <a:xfrm>
              <a:off x="19677369" y="3700463"/>
              <a:ext cx="347640" cy="444500"/>
            </a:xfrm>
            <a:custGeom>
              <a:avLst/>
              <a:gdLst>
                <a:gd name="T0" fmla="*/ 859 w 965"/>
                <a:gd name="T1" fmla="*/ 969 h 1236"/>
                <a:gd name="T2" fmla="*/ 887 w 965"/>
                <a:gd name="T3" fmla="*/ 996 h 1236"/>
                <a:gd name="T4" fmla="*/ 859 w 965"/>
                <a:gd name="T5" fmla="*/ 969 h 1236"/>
                <a:gd name="T6" fmla="*/ 826 w 965"/>
                <a:gd name="T7" fmla="*/ 825 h 1236"/>
                <a:gd name="T8" fmla="*/ 765 w 965"/>
                <a:gd name="T9" fmla="*/ 874 h 1236"/>
                <a:gd name="T10" fmla="*/ 732 w 965"/>
                <a:gd name="T11" fmla="*/ 941 h 1236"/>
                <a:gd name="T12" fmla="*/ 721 w 965"/>
                <a:gd name="T13" fmla="*/ 1019 h 1236"/>
                <a:gd name="T14" fmla="*/ 748 w 965"/>
                <a:gd name="T15" fmla="*/ 1107 h 1236"/>
                <a:gd name="T16" fmla="*/ 759 w 965"/>
                <a:gd name="T17" fmla="*/ 1174 h 1236"/>
                <a:gd name="T18" fmla="*/ 798 w 965"/>
                <a:gd name="T19" fmla="*/ 1135 h 1236"/>
                <a:gd name="T20" fmla="*/ 837 w 965"/>
                <a:gd name="T21" fmla="*/ 1085 h 1236"/>
                <a:gd name="T22" fmla="*/ 837 w 965"/>
                <a:gd name="T23" fmla="*/ 1013 h 1236"/>
                <a:gd name="T24" fmla="*/ 842 w 965"/>
                <a:gd name="T25" fmla="*/ 930 h 1236"/>
                <a:gd name="T26" fmla="*/ 826 w 965"/>
                <a:gd name="T27" fmla="*/ 886 h 1236"/>
                <a:gd name="T28" fmla="*/ 660 w 965"/>
                <a:gd name="T29" fmla="*/ 0 h 1236"/>
                <a:gd name="T30" fmla="*/ 704 w 965"/>
                <a:gd name="T31" fmla="*/ 33 h 1236"/>
                <a:gd name="T32" fmla="*/ 759 w 965"/>
                <a:gd name="T33" fmla="*/ 177 h 1236"/>
                <a:gd name="T34" fmla="*/ 748 w 965"/>
                <a:gd name="T35" fmla="*/ 338 h 1236"/>
                <a:gd name="T36" fmla="*/ 964 w 965"/>
                <a:gd name="T37" fmla="*/ 432 h 1236"/>
                <a:gd name="T38" fmla="*/ 937 w 965"/>
                <a:gd name="T39" fmla="*/ 504 h 1236"/>
                <a:gd name="T40" fmla="*/ 931 w 965"/>
                <a:gd name="T41" fmla="*/ 542 h 1236"/>
                <a:gd name="T42" fmla="*/ 854 w 965"/>
                <a:gd name="T43" fmla="*/ 553 h 1236"/>
                <a:gd name="T44" fmla="*/ 887 w 965"/>
                <a:gd name="T45" fmla="*/ 559 h 1236"/>
                <a:gd name="T46" fmla="*/ 859 w 965"/>
                <a:gd name="T47" fmla="*/ 719 h 1236"/>
                <a:gd name="T48" fmla="*/ 809 w 965"/>
                <a:gd name="T49" fmla="*/ 708 h 1236"/>
                <a:gd name="T50" fmla="*/ 776 w 965"/>
                <a:gd name="T51" fmla="*/ 664 h 1236"/>
                <a:gd name="T52" fmla="*/ 765 w 965"/>
                <a:gd name="T53" fmla="*/ 719 h 1236"/>
                <a:gd name="T54" fmla="*/ 787 w 965"/>
                <a:gd name="T55" fmla="*/ 808 h 1236"/>
                <a:gd name="T56" fmla="*/ 759 w 965"/>
                <a:gd name="T57" fmla="*/ 847 h 1236"/>
                <a:gd name="T58" fmla="*/ 693 w 965"/>
                <a:gd name="T59" fmla="*/ 980 h 1236"/>
                <a:gd name="T60" fmla="*/ 516 w 965"/>
                <a:gd name="T61" fmla="*/ 1074 h 1236"/>
                <a:gd name="T62" fmla="*/ 338 w 965"/>
                <a:gd name="T63" fmla="*/ 1141 h 1236"/>
                <a:gd name="T64" fmla="*/ 161 w 965"/>
                <a:gd name="T65" fmla="*/ 1235 h 1236"/>
                <a:gd name="T66" fmla="*/ 111 w 965"/>
                <a:gd name="T67" fmla="*/ 1141 h 1236"/>
                <a:gd name="T68" fmla="*/ 89 w 965"/>
                <a:gd name="T69" fmla="*/ 958 h 1236"/>
                <a:gd name="T70" fmla="*/ 0 w 965"/>
                <a:gd name="T71" fmla="*/ 919 h 1236"/>
                <a:gd name="T72" fmla="*/ 61 w 965"/>
                <a:gd name="T73" fmla="*/ 753 h 1236"/>
                <a:gd name="T74" fmla="*/ 255 w 965"/>
                <a:gd name="T75" fmla="*/ 488 h 1236"/>
                <a:gd name="T76" fmla="*/ 327 w 965"/>
                <a:gd name="T77" fmla="*/ 366 h 1236"/>
                <a:gd name="T78" fmla="*/ 471 w 965"/>
                <a:gd name="T79" fmla="*/ 294 h 1236"/>
                <a:gd name="T80" fmla="*/ 571 w 965"/>
                <a:gd name="T81" fmla="*/ 55 h 1236"/>
                <a:gd name="T82" fmla="*/ 660 w 965"/>
                <a:gd name="T83" fmla="*/ 0 h 1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965" h="1236">
                  <a:moveTo>
                    <a:pt x="859" y="969"/>
                  </a:moveTo>
                  <a:lnTo>
                    <a:pt x="859" y="969"/>
                  </a:lnTo>
                  <a:cubicBezTo>
                    <a:pt x="859" y="980"/>
                    <a:pt x="870" y="985"/>
                    <a:pt x="876" y="996"/>
                  </a:cubicBezTo>
                  <a:cubicBezTo>
                    <a:pt x="887" y="996"/>
                    <a:pt x="887" y="996"/>
                    <a:pt x="887" y="996"/>
                  </a:cubicBezTo>
                  <a:cubicBezTo>
                    <a:pt x="898" y="902"/>
                    <a:pt x="898" y="902"/>
                    <a:pt x="898" y="902"/>
                  </a:cubicBezTo>
                  <a:cubicBezTo>
                    <a:pt x="865" y="891"/>
                    <a:pt x="859" y="935"/>
                    <a:pt x="859" y="969"/>
                  </a:cubicBezTo>
                  <a:close/>
                  <a:moveTo>
                    <a:pt x="826" y="825"/>
                  </a:moveTo>
                  <a:lnTo>
                    <a:pt x="826" y="825"/>
                  </a:lnTo>
                  <a:cubicBezTo>
                    <a:pt x="815" y="847"/>
                    <a:pt x="798" y="858"/>
                    <a:pt x="782" y="869"/>
                  </a:cubicBezTo>
                  <a:cubicBezTo>
                    <a:pt x="776" y="869"/>
                    <a:pt x="765" y="869"/>
                    <a:pt x="765" y="874"/>
                  </a:cubicBezTo>
                  <a:cubicBezTo>
                    <a:pt x="759" y="891"/>
                    <a:pt x="759" y="902"/>
                    <a:pt x="754" y="919"/>
                  </a:cubicBezTo>
                  <a:cubicBezTo>
                    <a:pt x="748" y="930"/>
                    <a:pt x="737" y="930"/>
                    <a:pt x="732" y="941"/>
                  </a:cubicBezTo>
                  <a:cubicBezTo>
                    <a:pt x="726" y="958"/>
                    <a:pt x="732" y="963"/>
                    <a:pt x="732" y="980"/>
                  </a:cubicBezTo>
                  <a:cubicBezTo>
                    <a:pt x="726" y="996"/>
                    <a:pt x="721" y="1002"/>
                    <a:pt x="721" y="1019"/>
                  </a:cubicBezTo>
                  <a:cubicBezTo>
                    <a:pt x="732" y="1019"/>
                    <a:pt x="732" y="1030"/>
                    <a:pt x="737" y="1041"/>
                  </a:cubicBezTo>
                  <a:cubicBezTo>
                    <a:pt x="743" y="1063"/>
                    <a:pt x="748" y="1080"/>
                    <a:pt x="748" y="1107"/>
                  </a:cubicBezTo>
                  <a:cubicBezTo>
                    <a:pt x="748" y="1129"/>
                    <a:pt x="743" y="1141"/>
                    <a:pt x="743" y="1163"/>
                  </a:cubicBezTo>
                  <a:cubicBezTo>
                    <a:pt x="743" y="1168"/>
                    <a:pt x="748" y="1174"/>
                    <a:pt x="759" y="1174"/>
                  </a:cubicBezTo>
                  <a:cubicBezTo>
                    <a:pt x="765" y="1174"/>
                    <a:pt x="759" y="1168"/>
                    <a:pt x="765" y="1168"/>
                  </a:cubicBezTo>
                  <a:cubicBezTo>
                    <a:pt x="776" y="1157"/>
                    <a:pt x="782" y="1141"/>
                    <a:pt x="798" y="1135"/>
                  </a:cubicBezTo>
                  <a:cubicBezTo>
                    <a:pt x="815" y="1129"/>
                    <a:pt x="837" y="1129"/>
                    <a:pt x="837" y="1113"/>
                  </a:cubicBezTo>
                  <a:cubicBezTo>
                    <a:pt x="837" y="1085"/>
                    <a:pt x="837" y="1085"/>
                    <a:pt x="837" y="1085"/>
                  </a:cubicBezTo>
                  <a:cubicBezTo>
                    <a:pt x="837" y="1068"/>
                    <a:pt x="854" y="1063"/>
                    <a:pt x="854" y="1041"/>
                  </a:cubicBezTo>
                  <a:cubicBezTo>
                    <a:pt x="854" y="1030"/>
                    <a:pt x="842" y="1024"/>
                    <a:pt x="837" y="1013"/>
                  </a:cubicBezTo>
                  <a:cubicBezTo>
                    <a:pt x="831" y="991"/>
                    <a:pt x="837" y="980"/>
                    <a:pt x="837" y="963"/>
                  </a:cubicBezTo>
                  <a:cubicBezTo>
                    <a:pt x="837" y="947"/>
                    <a:pt x="842" y="941"/>
                    <a:pt x="842" y="930"/>
                  </a:cubicBezTo>
                  <a:cubicBezTo>
                    <a:pt x="842" y="919"/>
                    <a:pt x="831" y="919"/>
                    <a:pt x="831" y="913"/>
                  </a:cubicBezTo>
                  <a:cubicBezTo>
                    <a:pt x="826" y="902"/>
                    <a:pt x="826" y="897"/>
                    <a:pt x="826" y="886"/>
                  </a:cubicBezTo>
                  <a:cubicBezTo>
                    <a:pt x="826" y="874"/>
                    <a:pt x="842" y="819"/>
                    <a:pt x="826" y="825"/>
                  </a:cubicBezTo>
                  <a:close/>
                  <a:moveTo>
                    <a:pt x="660" y="0"/>
                  </a:moveTo>
                  <a:lnTo>
                    <a:pt x="660" y="0"/>
                  </a:lnTo>
                  <a:cubicBezTo>
                    <a:pt x="682" y="5"/>
                    <a:pt x="687" y="17"/>
                    <a:pt x="704" y="33"/>
                  </a:cubicBezTo>
                  <a:cubicBezTo>
                    <a:pt x="732" y="66"/>
                    <a:pt x="759" y="83"/>
                    <a:pt x="759" y="127"/>
                  </a:cubicBezTo>
                  <a:cubicBezTo>
                    <a:pt x="759" y="177"/>
                    <a:pt x="759" y="177"/>
                    <a:pt x="759" y="177"/>
                  </a:cubicBezTo>
                  <a:cubicBezTo>
                    <a:pt x="759" y="216"/>
                    <a:pt x="748" y="233"/>
                    <a:pt x="748" y="271"/>
                  </a:cubicBezTo>
                  <a:cubicBezTo>
                    <a:pt x="748" y="338"/>
                    <a:pt x="748" y="338"/>
                    <a:pt x="748" y="338"/>
                  </a:cubicBezTo>
                  <a:cubicBezTo>
                    <a:pt x="748" y="382"/>
                    <a:pt x="804" y="399"/>
                    <a:pt x="848" y="404"/>
                  </a:cubicBezTo>
                  <a:cubicBezTo>
                    <a:pt x="898" y="404"/>
                    <a:pt x="920" y="427"/>
                    <a:pt x="964" y="432"/>
                  </a:cubicBezTo>
                  <a:lnTo>
                    <a:pt x="964" y="432"/>
                  </a:lnTo>
                  <a:cubicBezTo>
                    <a:pt x="959" y="454"/>
                    <a:pt x="937" y="471"/>
                    <a:pt x="937" y="504"/>
                  </a:cubicBezTo>
                  <a:cubicBezTo>
                    <a:pt x="937" y="536"/>
                    <a:pt x="937" y="536"/>
                    <a:pt x="937" y="536"/>
                  </a:cubicBezTo>
                  <a:cubicBezTo>
                    <a:pt x="931" y="542"/>
                    <a:pt x="931" y="542"/>
                    <a:pt x="931" y="542"/>
                  </a:cubicBezTo>
                  <a:cubicBezTo>
                    <a:pt x="920" y="531"/>
                    <a:pt x="909" y="520"/>
                    <a:pt x="898" y="520"/>
                  </a:cubicBezTo>
                  <a:cubicBezTo>
                    <a:pt x="876" y="520"/>
                    <a:pt x="854" y="531"/>
                    <a:pt x="854" y="553"/>
                  </a:cubicBezTo>
                  <a:cubicBezTo>
                    <a:pt x="865" y="553"/>
                    <a:pt x="870" y="553"/>
                    <a:pt x="881" y="553"/>
                  </a:cubicBezTo>
                  <a:cubicBezTo>
                    <a:pt x="887" y="559"/>
                    <a:pt x="887" y="559"/>
                    <a:pt x="887" y="559"/>
                  </a:cubicBezTo>
                  <a:cubicBezTo>
                    <a:pt x="865" y="697"/>
                    <a:pt x="865" y="697"/>
                    <a:pt x="865" y="697"/>
                  </a:cubicBezTo>
                  <a:cubicBezTo>
                    <a:pt x="859" y="719"/>
                    <a:pt x="859" y="719"/>
                    <a:pt x="859" y="719"/>
                  </a:cubicBezTo>
                  <a:cubicBezTo>
                    <a:pt x="848" y="725"/>
                    <a:pt x="848" y="736"/>
                    <a:pt x="831" y="736"/>
                  </a:cubicBezTo>
                  <a:cubicBezTo>
                    <a:pt x="820" y="736"/>
                    <a:pt x="815" y="719"/>
                    <a:pt x="809" y="708"/>
                  </a:cubicBezTo>
                  <a:cubicBezTo>
                    <a:pt x="798" y="692"/>
                    <a:pt x="787" y="686"/>
                    <a:pt x="787" y="664"/>
                  </a:cubicBezTo>
                  <a:cubicBezTo>
                    <a:pt x="776" y="664"/>
                    <a:pt x="776" y="664"/>
                    <a:pt x="776" y="664"/>
                  </a:cubicBezTo>
                  <a:cubicBezTo>
                    <a:pt x="776" y="669"/>
                    <a:pt x="776" y="669"/>
                    <a:pt x="776" y="675"/>
                  </a:cubicBezTo>
                  <a:cubicBezTo>
                    <a:pt x="776" y="692"/>
                    <a:pt x="765" y="697"/>
                    <a:pt x="765" y="719"/>
                  </a:cubicBezTo>
                  <a:cubicBezTo>
                    <a:pt x="765" y="747"/>
                    <a:pt x="815" y="742"/>
                    <a:pt x="815" y="769"/>
                  </a:cubicBezTo>
                  <a:cubicBezTo>
                    <a:pt x="815" y="791"/>
                    <a:pt x="787" y="791"/>
                    <a:pt x="787" y="808"/>
                  </a:cubicBezTo>
                  <a:cubicBezTo>
                    <a:pt x="787" y="814"/>
                    <a:pt x="793" y="819"/>
                    <a:pt x="793" y="830"/>
                  </a:cubicBezTo>
                  <a:cubicBezTo>
                    <a:pt x="793" y="841"/>
                    <a:pt x="770" y="841"/>
                    <a:pt x="759" y="847"/>
                  </a:cubicBezTo>
                  <a:cubicBezTo>
                    <a:pt x="743" y="863"/>
                    <a:pt x="737" y="874"/>
                    <a:pt x="721" y="897"/>
                  </a:cubicBezTo>
                  <a:cubicBezTo>
                    <a:pt x="698" y="919"/>
                    <a:pt x="715" y="952"/>
                    <a:pt x="693" y="980"/>
                  </a:cubicBezTo>
                  <a:cubicBezTo>
                    <a:pt x="682" y="996"/>
                    <a:pt x="660" y="996"/>
                    <a:pt x="637" y="1008"/>
                  </a:cubicBezTo>
                  <a:cubicBezTo>
                    <a:pt x="588" y="1035"/>
                    <a:pt x="560" y="1041"/>
                    <a:pt x="516" y="1074"/>
                  </a:cubicBezTo>
                  <a:cubicBezTo>
                    <a:pt x="488" y="1091"/>
                    <a:pt x="460" y="1096"/>
                    <a:pt x="427" y="1102"/>
                  </a:cubicBezTo>
                  <a:cubicBezTo>
                    <a:pt x="394" y="1113"/>
                    <a:pt x="371" y="1129"/>
                    <a:pt x="338" y="1141"/>
                  </a:cubicBezTo>
                  <a:cubicBezTo>
                    <a:pt x="283" y="1163"/>
                    <a:pt x="255" y="1174"/>
                    <a:pt x="211" y="1201"/>
                  </a:cubicBezTo>
                  <a:cubicBezTo>
                    <a:pt x="189" y="1218"/>
                    <a:pt x="183" y="1235"/>
                    <a:pt x="161" y="1235"/>
                  </a:cubicBezTo>
                  <a:cubicBezTo>
                    <a:pt x="139" y="1235"/>
                    <a:pt x="133" y="1213"/>
                    <a:pt x="128" y="1190"/>
                  </a:cubicBezTo>
                  <a:cubicBezTo>
                    <a:pt x="122" y="1174"/>
                    <a:pt x="117" y="1163"/>
                    <a:pt x="111" y="1141"/>
                  </a:cubicBezTo>
                  <a:cubicBezTo>
                    <a:pt x="105" y="1102"/>
                    <a:pt x="105" y="1080"/>
                    <a:pt x="100" y="1041"/>
                  </a:cubicBezTo>
                  <a:cubicBezTo>
                    <a:pt x="100" y="1008"/>
                    <a:pt x="100" y="985"/>
                    <a:pt x="89" y="958"/>
                  </a:cubicBezTo>
                  <a:cubicBezTo>
                    <a:pt x="78" y="941"/>
                    <a:pt x="61" y="947"/>
                    <a:pt x="44" y="935"/>
                  </a:cubicBezTo>
                  <a:cubicBezTo>
                    <a:pt x="28" y="930"/>
                    <a:pt x="17" y="924"/>
                    <a:pt x="0" y="919"/>
                  </a:cubicBezTo>
                  <a:lnTo>
                    <a:pt x="0" y="919"/>
                  </a:lnTo>
                  <a:cubicBezTo>
                    <a:pt x="11" y="852"/>
                    <a:pt x="17" y="802"/>
                    <a:pt x="61" y="753"/>
                  </a:cubicBezTo>
                  <a:cubicBezTo>
                    <a:pt x="105" y="703"/>
                    <a:pt x="139" y="686"/>
                    <a:pt x="177" y="631"/>
                  </a:cubicBezTo>
                  <a:cubicBezTo>
                    <a:pt x="211" y="581"/>
                    <a:pt x="233" y="548"/>
                    <a:pt x="255" y="488"/>
                  </a:cubicBezTo>
                  <a:cubicBezTo>
                    <a:pt x="261" y="465"/>
                    <a:pt x="261" y="449"/>
                    <a:pt x="266" y="421"/>
                  </a:cubicBezTo>
                  <a:cubicBezTo>
                    <a:pt x="277" y="393"/>
                    <a:pt x="299" y="366"/>
                    <a:pt x="327" y="366"/>
                  </a:cubicBezTo>
                  <a:cubicBezTo>
                    <a:pt x="383" y="366"/>
                    <a:pt x="383" y="366"/>
                    <a:pt x="383" y="366"/>
                  </a:cubicBezTo>
                  <a:cubicBezTo>
                    <a:pt x="427" y="366"/>
                    <a:pt x="443" y="332"/>
                    <a:pt x="471" y="294"/>
                  </a:cubicBezTo>
                  <a:cubicBezTo>
                    <a:pt x="499" y="255"/>
                    <a:pt x="504" y="222"/>
                    <a:pt x="521" y="172"/>
                  </a:cubicBezTo>
                  <a:cubicBezTo>
                    <a:pt x="532" y="127"/>
                    <a:pt x="538" y="94"/>
                    <a:pt x="571" y="55"/>
                  </a:cubicBezTo>
                  <a:cubicBezTo>
                    <a:pt x="588" y="39"/>
                    <a:pt x="604" y="39"/>
                    <a:pt x="626" y="28"/>
                  </a:cubicBezTo>
                  <a:cubicBezTo>
                    <a:pt x="643" y="22"/>
                    <a:pt x="649" y="11"/>
                    <a:pt x="660" y="0"/>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9" name="Freeform 109">
              <a:extLst>
                <a:ext uri="{FF2B5EF4-FFF2-40B4-BE49-F238E27FC236}">
                  <a16:creationId xmlns:a16="http://schemas.microsoft.com/office/drawing/2014/main" id="{8F440172-9545-4A06-99F7-4296E542B4A2}"/>
                </a:ext>
              </a:extLst>
            </p:cNvPr>
            <p:cNvSpPr>
              <a:spLocks noChangeArrowheads="1"/>
            </p:cNvSpPr>
            <p:nvPr/>
          </p:nvSpPr>
          <p:spPr bwMode="auto">
            <a:xfrm>
              <a:off x="19136067" y="3403600"/>
              <a:ext cx="780999" cy="646113"/>
            </a:xfrm>
            <a:custGeom>
              <a:avLst/>
              <a:gdLst>
                <a:gd name="T0" fmla="*/ 2167 w 2168"/>
                <a:gd name="T1" fmla="*/ 826 h 1796"/>
                <a:gd name="T2" fmla="*/ 2078 w 2168"/>
                <a:gd name="T3" fmla="*/ 881 h 1796"/>
                <a:gd name="T4" fmla="*/ 1978 w 2168"/>
                <a:gd name="T5" fmla="*/ 1120 h 1796"/>
                <a:gd name="T6" fmla="*/ 1834 w 2168"/>
                <a:gd name="T7" fmla="*/ 1192 h 1796"/>
                <a:gd name="T8" fmla="*/ 1762 w 2168"/>
                <a:gd name="T9" fmla="*/ 1314 h 1796"/>
                <a:gd name="T10" fmla="*/ 1568 w 2168"/>
                <a:gd name="T11" fmla="*/ 1579 h 1796"/>
                <a:gd name="T12" fmla="*/ 1507 w 2168"/>
                <a:gd name="T13" fmla="*/ 1745 h 1796"/>
                <a:gd name="T14" fmla="*/ 1407 w 2168"/>
                <a:gd name="T15" fmla="*/ 1756 h 1796"/>
                <a:gd name="T16" fmla="*/ 1274 w 2168"/>
                <a:gd name="T17" fmla="*/ 1761 h 1796"/>
                <a:gd name="T18" fmla="*/ 1213 w 2168"/>
                <a:gd name="T19" fmla="*/ 1706 h 1796"/>
                <a:gd name="T20" fmla="*/ 1208 w 2168"/>
                <a:gd name="T21" fmla="*/ 1634 h 1796"/>
                <a:gd name="T22" fmla="*/ 1141 w 2168"/>
                <a:gd name="T23" fmla="*/ 1634 h 1796"/>
                <a:gd name="T24" fmla="*/ 1064 w 2168"/>
                <a:gd name="T25" fmla="*/ 1640 h 1796"/>
                <a:gd name="T26" fmla="*/ 1003 w 2168"/>
                <a:gd name="T27" fmla="*/ 1579 h 1796"/>
                <a:gd name="T28" fmla="*/ 947 w 2168"/>
                <a:gd name="T29" fmla="*/ 1584 h 1796"/>
                <a:gd name="T30" fmla="*/ 937 w 2168"/>
                <a:gd name="T31" fmla="*/ 1628 h 1796"/>
                <a:gd name="T32" fmla="*/ 837 w 2168"/>
                <a:gd name="T33" fmla="*/ 1700 h 1796"/>
                <a:gd name="T34" fmla="*/ 637 w 2168"/>
                <a:gd name="T35" fmla="*/ 1695 h 1796"/>
                <a:gd name="T36" fmla="*/ 487 w 2168"/>
                <a:gd name="T37" fmla="*/ 1795 h 1796"/>
                <a:gd name="T38" fmla="*/ 449 w 2168"/>
                <a:gd name="T39" fmla="*/ 1678 h 1796"/>
                <a:gd name="T40" fmla="*/ 427 w 2168"/>
                <a:gd name="T41" fmla="*/ 1545 h 1796"/>
                <a:gd name="T42" fmla="*/ 371 w 2168"/>
                <a:gd name="T43" fmla="*/ 1523 h 1796"/>
                <a:gd name="T44" fmla="*/ 260 w 2168"/>
                <a:gd name="T45" fmla="*/ 1540 h 1796"/>
                <a:gd name="T46" fmla="*/ 166 w 2168"/>
                <a:gd name="T47" fmla="*/ 1551 h 1796"/>
                <a:gd name="T48" fmla="*/ 33 w 2168"/>
                <a:gd name="T49" fmla="*/ 1584 h 1796"/>
                <a:gd name="T50" fmla="*/ 0 w 2168"/>
                <a:gd name="T51" fmla="*/ 1562 h 1796"/>
                <a:gd name="T52" fmla="*/ 166 w 2168"/>
                <a:gd name="T53" fmla="*/ 1446 h 1796"/>
                <a:gd name="T54" fmla="*/ 166 w 2168"/>
                <a:gd name="T55" fmla="*/ 1297 h 1796"/>
                <a:gd name="T56" fmla="*/ 122 w 2168"/>
                <a:gd name="T57" fmla="*/ 1181 h 1796"/>
                <a:gd name="T58" fmla="*/ 116 w 2168"/>
                <a:gd name="T59" fmla="*/ 1037 h 1796"/>
                <a:gd name="T60" fmla="*/ 83 w 2168"/>
                <a:gd name="T61" fmla="*/ 953 h 1796"/>
                <a:gd name="T62" fmla="*/ 144 w 2168"/>
                <a:gd name="T63" fmla="*/ 915 h 1796"/>
                <a:gd name="T64" fmla="*/ 305 w 2168"/>
                <a:gd name="T65" fmla="*/ 826 h 1796"/>
                <a:gd name="T66" fmla="*/ 388 w 2168"/>
                <a:gd name="T67" fmla="*/ 704 h 1796"/>
                <a:gd name="T68" fmla="*/ 504 w 2168"/>
                <a:gd name="T69" fmla="*/ 643 h 1796"/>
                <a:gd name="T70" fmla="*/ 715 w 2168"/>
                <a:gd name="T71" fmla="*/ 604 h 1796"/>
                <a:gd name="T72" fmla="*/ 964 w 2168"/>
                <a:gd name="T73" fmla="*/ 516 h 1796"/>
                <a:gd name="T74" fmla="*/ 1058 w 2168"/>
                <a:gd name="T75" fmla="*/ 505 h 1796"/>
                <a:gd name="T76" fmla="*/ 1080 w 2168"/>
                <a:gd name="T77" fmla="*/ 449 h 1796"/>
                <a:gd name="T78" fmla="*/ 1175 w 2168"/>
                <a:gd name="T79" fmla="*/ 355 h 1796"/>
                <a:gd name="T80" fmla="*/ 1208 w 2168"/>
                <a:gd name="T81" fmla="*/ 194 h 1796"/>
                <a:gd name="T82" fmla="*/ 1230 w 2168"/>
                <a:gd name="T83" fmla="*/ 67 h 1796"/>
                <a:gd name="T84" fmla="*/ 1335 w 2168"/>
                <a:gd name="T85" fmla="*/ 17 h 1796"/>
                <a:gd name="T86" fmla="*/ 1402 w 2168"/>
                <a:gd name="T87" fmla="*/ 33 h 1796"/>
                <a:gd name="T88" fmla="*/ 1707 w 2168"/>
                <a:gd name="T89" fmla="*/ 0 h 1796"/>
                <a:gd name="T90" fmla="*/ 1812 w 2168"/>
                <a:gd name="T91" fmla="*/ 56 h 1796"/>
                <a:gd name="T92" fmla="*/ 1801 w 2168"/>
                <a:gd name="T93" fmla="*/ 222 h 1796"/>
                <a:gd name="T94" fmla="*/ 1840 w 2168"/>
                <a:gd name="T95" fmla="*/ 338 h 1796"/>
                <a:gd name="T96" fmla="*/ 1945 w 2168"/>
                <a:gd name="T97" fmla="*/ 510 h 1796"/>
                <a:gd name="T98" fmla="*/ 2156 w 2168"/>
                <a:gd name="T99" fmla="*/ 793 h 1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168" h="1796">
                  <a:moveTo>
                    <a:pt x="2167" y="826"/>
                  </a:moveTo>
                  <a:lnTo>
                    <a:pt x="2167" y="826"/>
                  </a:lnTo>
                  <a:cubicBezTo>
                    <a:pt x="2156" y="837"/>
                    <a:pt x="2150" y="848"/>
                    <a:pt x="2133" y="854"/>
                  </a:cubicBezTo>
                  <a:cubicBezTo>
                    <a:pt x="2111" y="865"/>
                    <a:pt x="2095" y="865"/>
                    <a:pt x="2078" y="881"/>
                  </a:cubicBezTo>
                  <a:cubicBezTo>
                    <a:pt x="2045" y="920"/>
                    <a:pt x="2039" y="953"/>
                    <a:pt x="2028" y="998"/>
                  </a:cubicBezTo>
                  <a:cubicBezTo>
                    <a:pt x="2011" y="1048"/>
                    <a:pt x="2006" y="1081"/>
                    <a:pt x="1978" y="1120"/>
                  </a:cubicBezTo>
                  <a:cubicBezTo>
                    <a:pt x="1950" y="1158"/>
                    <a:pt x="1934" y="1192"/>
                    <a:pt x="1890" y="1192"/>
                  </a:cubicBezTo>
                  <a:cubicBezTo>
                    <a:pt x="1834" y="1192"/>
                    <a:pt x="1834" y="1192"/>
                    <a:pt x="1834" y="1192"/>
                  </a:cubicBezTo>
                  <a:cubicBezTo>
                    <a:pt x="1806" y="1192"/>
                    <a:pt x="1784" y="1219"/>
                    <a:pt x="1773" y="1247"/>
                  </a:cubicBezTo>
                  <a:cubicBezTo>
                    <a:pt x="1768" y="1275"/>
                    <a:pt x="1768" y="1291"/>
                    <a:pt x="1762" y="1314"/>
                  </a:cubicBezTo>
                  <a:cubicBezTo>
                    <a:pt x="1740" y="1374"/>
                    <a:pt x="1718" y="1407"/>
                    <a:pt x="1684" y="1457"/>
                  </a:cubicBezTo>
                  <a:cubicBezTo>
                    <a:pt x="1646" y="1512"/>
                    <a:pt x="1612" y="1529"/>
                    <a:pt x="1568" y="1579"/>
                  </a:cubicBezTo>
                  <a:cubicBezTo>
                    <a:pt x="1524" y="1628"/>
                    <a:pt x="1518" y="1678"/>
                    <a:pt x="1507" y="1745"/>
                  </a:cubicBezTo>
                  <a:lnTo>
                    <a:pt x="1507" y="1745"/>
                  </a:lnTo>
                  <a:cubicBezTo>
                    <a:pt x="1496" y="1739"/>
                    <a:pt x="1485" y="1734"/>
                    <a:pt x="1474" y="1734"/>
                  </a:cubicBezTo>
                  <a:cubicBezTo>
                    <a:pt x="1446" y="1734"/>
                    <a:pt x="1435" y="1750"/>
                    <a:pt x="1407" y="1756"/>
                  </a:cubicBezTo>
                  <a:cubicBezTo>
                    <a:pt x="1380" y="1767"/>
                    <a:pt x="1358" y="1773"/>
                    <a:pt x="1324" y="1773"/>
                  </a:cubicBezTo>
                  <a:cubicBezTo>
                    <a:pt x="1308" y="1773"/>
                    <a:pt x="1297" y="1767"/>
                    <a:pt x="1274" y="1761"/>
                  </a:cubicBezTo>
                  <a:cubicBezTo>
                    <a:pt x="1252" y="1761"/>
                    <a:pt x="1236" y="1761"/>
                    <a:pt x="1213" y="1750"/>
                  </a:cubicBezTo>
                  <a:cubicBezTo>
                    <a:pt x="1213" y="1706"/>
                    <a:pt x="1213" y="1706"/>
                    <a:pt x="1213" y="1706"/>
                  </a:cubicBezTo>
                  <a:cubicBezTo>
                    <a:pt x="1213" y="1689"/>
                    <a:pt x="1225" y="1678"/>
                    <a:pt x="1225" y="1667"/>
                  </a:cubicBezTo>
                  <a:cubicBezTo>
                    <a:pt x="1225" y="1651"/>
                    <a:pt x="1219" y="1640"/>
                    <a:pt x="1208" y="1634"/>
                  </a:cubicBezTo>
                  <a:cubicBezTo>
                    <a:pt x="1202" y="1634"/>
                    <a:pt x="1197" y="1634"/>
                    <a:pt x="1197" y="1634"/>
                  </a:cubicBezTo>
                  <a:cubicBezTo>
                    <a:pt x="1175" y="1634"/>
                    <a:pt x="1164" y="1634"/>
                    <a:pt x="1141" y="1634"/>
                  </a:cubicBezTo>
                  <a:cubicBezTo>
                    <a:pt x="1141" y="1645"/>
                    <a:pt x="1136" y="1662"/>
                    <a:pt x="1119" y="1662"/>
                  </a:cubicBezTo>
                  <a:cubicBezTo>
                    <a:pt x="1097" y="1662"/>
                    <a:pt x="1080" y="1656"/>
                    <a:pt x="1064" y="1640"/>
                  </a:cubicBezTo>
                  <a:cubicBezTo>
                    <a:pt x="1053" y="1634"/>
                    <a:pt x="1053" y="1617"/>
                    <a:pt x="1047" y="1606"/>
                  </a:cubicBezTo>
                  <a:cubicBezTo>
                    <a:pt x="1042" y="1584"/>
                    <a:pt x="1014" y="1595"/>
                    <a:pt x="1003" y="1579"/>
                  </a:cubicBezTo>
                  <a:cubicBezTo>
                    <a:pt x="986" y="1562"/>
                    <a:pt x="981" y="1551"/>
                    <a:pt x="975" y="1534"/>
                  </a:cubicBezTo>
                  <a:cubicBezTo>
                    <a:pt x="964" y="1523"/>
                    <a:pt x="959" y="1573"/>
                    <a:pt x="947" y="1584"/>
                  </a:cubicBezTo>
                  <a:cubicBezTo>
                    <a:pt x="942" y="1590"/>
                    <a:pt x="925" y="1590"/>
                    <a:pt x="925" y="1601"/>
                  </a:cubicBezTo>
                  <a:cubicBezTo>
                    <a:pt x="925" y="1612"/>
                    <a:pt x="937" y="1617"/>
                    <a:pt x="937" y="1628"/>
                  </a:cubicBezTo>
                  <a:cubicBezTo>
                    <a:pt x="937" y="1651"/>
                    <a:pt x="914" y="1656"/>
                    <a:pt x="892" y="1667"/>
                  </a:cubicBezTo>
                  <a:cubicBezTo>
                    <a:pt x="870" y="1678"/>
                    <a:pt x="859" y="1689"/>
                    <a:pt x="837" y="1700"/>
                  </a:cubicBezTo>
                  <a:cubicBezTo>
                    <a:pt x="804" y="1723"/>
                    <a:pt x="776" y="1734"/>
                    <a:pt x="737" y="1734"/>
                  </a:cubicBezTo>
                  <a:cubicBezTo>
                    <a:pt x="698" y="1734"/>
                    <a:pt x="681" y="1695"/>
                    <a:pt x="637" y="1695"/>
                  </a:cubicBezTo>
                  <a:cubicBezTo>
                    <a:pt x="598" y="1695"/>
                    <a:pt x="576" y="1723"/>
                    <a:pt x="543" y="1750"/>
                  </a:cubicBezTo>
                  <a:cubicBezTo>
                    <a:pt x="521" y="1767"/>
                    <a:pt x="515" y="1795"/>
                    <a:pt x="487" y="1795"/>
                  </a:cubicBezTo>
                  <a:cubicBezTo>
                    <a:pt x="454" y="1795"/>
                    <a:pt x="443" y="1767"/>
                    <a:pt x="443" y="1739"/>
                  </a:cubicBezTo>
                  <a:cubicBezTo>
                    <a:pt x="443" y="1717"/>
                    <a:pt x="449" y="1700"/>
                    <a:pt x="449" y="1678"/>
                  </a:cubicBezTo>
                  <a:cubicBezTo>
                    <a:pt x="449" y="1640"/>
                    <a:pt x="449" y="1640"/>
                    <a:pt x="449" y="1640"/>
                  </a:cubicBezTo>
                  <a:cubicBezTo>
                    <a:pt x="449" y="1601"/>
                    <a:pt x="438" y="1579"/>
                    <a:pt x="427" y="1545"/>
                  </a:cubicBezTo>
                  <a:cubicBezTo>
                    <a:pt x="427" y="1523"/>
                    <a:pt x="421" y="1501"/>
                    <a:pt x="405" y="1501"/>
                  </a:cubicBezTo>
                  <a:cubicBezTo>
                    <a:pt x="388" y="1501"/>
                    <a:pt x="382" y="1512"/>
                    <a:pt x="371" y="1523"/>
                  </a:cubicBezTo>
                  <a:cubicBezTo>
                    <a:pt x="349" y="1534"/>
                    <a:pt x="332" y="1545"/>
                    <a:pt x="305" y="1545"/>
                  </a:cubicBezTo>
                  <a:cubicBezTo>
                    <a:pt x="288" y="1545"/>
                    <a:pt x="277" y="1540"/>
                    <a:pt x="260" y="1540"/>
                  </a:cubicBezTo>
                  <a:cubicBezTo>
                    <a:pt x="244" y="1540"/>
                    <a:pt x="233" y="1545"/>
                    <a:pt x="210" y="1545"/>
                  </a:cubicBezTo>
                  <a:cubicBezTo>
                    <a:pt x="194" y="1545"/>
                    <a:pt x="177" y="1540"/>
                    <a:pt x="166" y="1551"/>
                  </a:cubicBezTo>
                  <a:cubicBezTo>
                    <a:pt x="127" y="1579"/>
                    <a:pt x="105" y="1601"/>
                    <a:pt x="61" y="1601"/>
                  </a:cubicBezTo>
                  <a:cubicBezTo>
                    <a:pt x="44" y="1601"/>
                    <a:pt x="44" y="1590"/>
                    <a:pt x="33" y="1584"/>
                  </a:cubicBezTo>
                  <a:cubicBezTo>
                    <a:pt x="16" y="1573"/>
                    <a:pt x="11" y="1568"/>
                    <a:pt x="0" y="1562"/>
                  </a:cubicBezTo>
                  <a:lnTo>
                    <a:pt x="0" y="1562"/>
                  </a:lnTo>
                  <a:cubicBezTo>
                    <a:pt x="28" y="1507"/>
                    <a:pt x="77" y="1512"/>
                    <a:pt x="133" y="1484"/>
                  </a:cubicBezTo>
                  <a:cubicBezTo>
                    <a:pt x="149" y="1479"/>
                    <a:pt x="155" y="1462"/>
                    <a:pt x="166" y="1446"/>
                  </a:cubicBezTo>
                  <a:cubicBezTo>
                    <a:pt x="177" y="1440"/>
                    <a:pt x="188" y="1429"/>
                    <a:pt x="188" y="1418"/>
                  </a:cubicBezTo>
                  <a:cubicBezTo>
                    <a:pt x="188" y="1368"/>
                    <a:pt x="183" y="1341"/>
                    <a:pt x="166" y="1297"/>
                  </a:cubicBezTo>
                  <a:cubicBezTo>
                    <a:pt x="161" y="1280"/>
                    <a:pt x="149" y="1275"/>
                    <a:pt x="149" y="1253"/>
                  </a:cubicBezTo>
                  <a:cubicBezTo>
                    <a:pt x="133" y="1230"/>
                    <a:pt x="122" y="1208"/>
                    <a:pt x="122" y="1181"/>
                  </a:cubicBezTo>
                  <a:cubicBezTo>
                    <a:pt x="122" y="1086"/>
                    <a:pt x="122" y="1086"/>
                    <a:pt x="122" y="1086"/>
                  </a:cubicBezTo>
                  <a:cubicBezTo>
                    <a:pt x="122" y="1070"/>
                    <a:pt x="116" y="1059"/>
                    <a:pt x="116" y="1037"/>
                  </a:cubicBezTo>
                  <a:cubicBezTo>
                    <a:pt x="111" y="1020"/>
                    <a:pt x="116" y="1009"/>
                    <a:pt x="111" y="998"/>
                  </a:cubicBezTo>
                  <a:cubicBezTo>
                    <a:pt x="100" y="981"/>
                    <a:pt x="83" y="976"/>
                    <a:pt x="83" y="953"/>
                  </a:cubicBezTo>
                  <a:cubicBezTo>
                    <a:pt x="83" y="942"/>
                    <a:pt x="100" y="937"/>
                    <a:pt x="111" y="931"/>
                  </a:cubicBezTo>
                  <a:cubicBezTo>
                    <a:pt x="127" y="926"/>
                    <a:pt x="133" y="920"/>
                    <a:pt x="144" y="915"/>
                  </a:cubicBezTo>
                  <a:cubicBezTo>
                    <a:pt x="172" y="904"/>
                    <a:pt x="188" y="887"/>
                    <a:pt x="221" y="881"/>
                  </a:cubicBezTo>
                  <a:cubicBezTo>
                    <a:pt x="260" y="876"/>
                    <a:pt x="277" y="854"/>
                    <a:pt x="305" y="826"/>
                  </a:cubicBezTo>
                  <a:cubicBezTo>
                    <a:pt x="321" y="809"/>
                    <a:pt x="343" y="804"/>
                    <a:pt x="354" y="782"/>
                  </a:cubicBezTo>
                  <a:cubicBezTo>
                    <a:pt x="366" y="748"/>
                    <a:pt x="360" y="721"/>
                    <a:pt x="388" y="704"/>
                  </a:cubicBezTo>
                  <a:cubicBezTo>
                    <a:pt x="421" y="682"/>
                    <a:pt x="438" y="671"/>
                    <a:pt x="471" y="654"/>
                  </a:cubicBezTo>
                  <a:cubicBezTo>
                    <a:pt x="482" y="649"/>
                    <a:pt x="493" y="649"/>
                    <a:pt x="504" y="643"/>
                  </a:cubicBezTo>
                  <a:cubicBezTo>
                    <a:pt x="543" y="621"/>
                    <a:pt x="565" y="593"/>
                    <a:pt x="615" y="593"/>
                  </a:cubicBezTo>
                  <a:cubicBezTo>
                    <a:pt x="654" y="593"/>
                    <a:pt x="676" y="604"/>
                    <a:pt x="715" y="604"/>
                  </a:cubicBezTo>
                  <a:cubicBezTo>
                    <a:pt x="765" y="604"/>
                    <a:pt x="787" y="577"/>
                    <a:pt x="831" y="554"/>
                  </a:cubicBezTo>
                  <a:cubicBezTo>
                    <a:pt x="875" y="527"/>
                    <a:pt x="909" y="516"/>
                    <a:pt x="964" y="516"/>
                  </a:cubicBezTo>
                  <a:cubicBezTo>
                    <a:pt x="1003" y="516"/>
                    <a:pt x="1003" y="516"/>
                    <a:pt x="1003" y="516"/>
                  </a:cubicBezTo>
                  <a:cubicBezTo>
                    <a:pt x="1025" y="516"/>
                    <a:pt x="1042" y="521"/>
                    <a:pt x="1058" y="505"/>
                  </a:cubicBezTo>
                  <a:cubicBezTo>
                    <a:pt x="1070" y="499"/>
                    <a:pt x="1080" y="493"/>
                    <a:pt x="1080" y="482"/>
                  </a:cubicBezTo>
                  <a:cubicBezTo>
                    <a:pt x="1080" y="449"/>
                    <a:pt x="1080" y="449"/>
                    <a:pt x="1080" y="449"/>
                  </a:cubicBezTo>
                  <a:cubicBezTo>
                    <a:pt x="1080" y="427"/>
                    <a:pt x="1075" y="399"/>
                    <a:pt x="1092" y="388"/>
                  </a:cubicBezTo>
                  <a:cubicBezTo>
                    <a:pt x="1125" y="372"/>
                    <a:pt x="1152" y="383"/>
                    <a:pt x="1175" y="355"/>
                  </a:cubicBezTo>
                  <a:cubicBezTo>
                    <a:pt x="1191" y="333"/>
                    <a:pt x="1191" y="316"/>
                    <a:pt x="1197" y="288"/>
                  </a:cubicBezTo>
                  <a:cubicBezTo>
                    <a:pt x="1202" y="250"/>
                    <a:pt x="1208" y="233"/>
                    <a:pt x="1208" y="194"/>
                  </a:cubicBezTo>
                  <a:cubicBezTo>
                    <a:pt x="1208" y="139"/>
                    <a:pt x="1208" y="139"/>
                    <a:pt x="1208" y="139"/>
                  </a:cubicBezTo>
                  <a:cubicBezTo>
                    <a:pt x="1208" y="111"/>
                    <a:pt x="1213" y="94"/>
                    <a:pt x="1230" y="67"/>
                  </a:cubicBezTo>
                  <a:cubicBezTo>
                    <a:pt x="1241" y="50"/>
                    <a:pt x="1258" y="56"/>
                    <a:pt x="1274" y="50"/>
                  </a:cubicBezTo>
                  <a:cubicBezTo>
                    <a:pt x="1302" y="39"/>
                    <a:pt x="1313" y="33"/>
                    <a:pt x="1335" y="17"/>
                  </a:cubicBezTo>
                  <a:lnTo>
                    <a:pt x="1335" y="17"/>
                  </a:lnTo>
                  <a:cubicBezTo>
                    <a:pt x="1363" y="17"/>
                    <a:pt x="1374" y="33"/>
                    <a:pt x="1402" y="33"/>
                  </a:cubicBezTo>
                  <a:cubicBezTo>
                    <a:pt x="1435" y="33"/>
                    <a:pt x="1435" y="33"/>
                    <a:pt x="1435" y="33"/>
                  </a:cubicBezTo>
                  <a:cubicBezTo>
                    <a:pt x="1540" y="33"/>
                    <a:pt x="1601" y="0"/>
                    <a:pt x="1707" y="0"/>
                  </a:cubicBezTo>
                  <a:cubicBezTo>
                    <a:pt x="1757" y="0"/>
                    <a:pt x="1757" y="0"/>
                    <a:pt x="1757" y="0"/>
                  </a:cubicBezTo>
                  <a:cubicBezTo>
                    <a:pt x="1784" y="0"/>
                    <a:pt x="1801" y="28"/>
                    <a:pt x="1812" y="56"/>
                  </a:cubicBezTo>
                  <a:cubicBezTo>
                    <a:pt x="1817" y="84"/>
                    <a:pt x="1834" y="94"/>
                    <a:pt x="1834" y="122"/>
                  </a:cubicBezTo>
                  <a:cubicBezTo>
                    <a:pt x="1834" y="161"/>
                    <a:pt x="1801" y="178"/>
                    <a:pt x="1801" y="222"/>
                  </a:cubicBezTo>
                  <a:cubicBezTo>
                    <a:pt x="1801" y="239"/>
                    <a:pt x="1817" y="250"/>
                    <a:pt x="1829" y="266"/>
                  </a:cubicBezTo>
                  <a:cubicBezTo>
                    <a:pt x="1840" y="294"/>
                    <a:pt x="1823" y="316"/>
                    <a:pt x="1840" y="338"/>
                  </a:cubicBezTo>
                  <a:cubicBezTo>
                    <a:pt x="1851" y="349"/>
                    <a:pt x="1867" y="344"/>
                    <a:pt x="1878" y="355"/>
                  </a:cubicBezTo>
                  <a:cubicBezTo>
                    <a:pt x="1928" y="399"/>
                    <a:pt x="1934" y="444"/>
                    <a:pt x="1945" y="510"/>
                  </a:cubicBezTo>
                  <a:cubicBezTo>
                    <a:pt x="1956" y="554"/>
                    <a:pt x="1950" y="588"/>
                    <a:pt x="1989" y="615"/>
                  </a:cubicBezTo>
                  <a:cubicBezTo>
                    <a:pt x="2067" y="671"/>
                    <a:pt x="2139" y="698"/>
                    <a:pt x="2156" y="793"/>
                  </a:cubicBezTo>
                  <a:cubicBezTo>
                    <a:pt x="2156" y="809"/>
                    <a:pt x="2161" y="815"/>
                    <a:pt x="2167" y="826"/>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7" name="Freeform 110">
              <a:extLst>
                <a:ext uri="{FF2B5EF4-FFF2-40B4-BE49-F238E27FC236}">
                  <a16:creationId xmlns:a16="http://schemas.microsoft.com/office/drawing/2014/main" id="{A77EC74C-23C8-4FAE-8116-99ED18A0E400}"/>
                </a:ext>
              </a:extLst>
            </p:cNvPr>
            <p:cNvSpPr>
              <a:spLocks noChangeArrowheads="1"/>
            </p:cNvSpPr>
            <p:nvPr/>
          </p:nvSpPr>
          <p:spPr bwMode="auto">
            <a:xfrm>
              <a:off x="18840811" y="3194050"/>
              <a:ext cx="817509" cy="771525"/>
            </a:xfrm>
            <a:custGeom>
              <a:avLst/>
              <a:gdLst>
                <a:gd name="T0" fmla="*/ 2272 w 2273"/>
                <a:gd name="T1" fmla="*/ 299 h 2144"/>
                <a:gd name="T2" fmla="*/ 2144 w 2273"/>
                <a:gd name="T3" fmla="*/ 465 h 2144"/>
                <a:gd name="T4" fmla="*/ 2155 w 2273"/>
                <a:gd name="T5" fmla="*/ 598 h 2144"/>
                <a:gd name="T6" fmla="*/ 2028 w 2273"/>
                <a:gd name="T7" fmla="*/ 720 h 2144"/>
                <a:gd name="T8" fmla="*/ 1995 w 2273"/>
                <a:gd name="T9" fmla="*/ 936 h 2144"/>
                <a:gd name="T10" fmla="*/ 1900 w 2273"/>
                <a:gd name="T11" fmla="*/ 1063 h 2144"/>
                <a:gd name="T12" fmla="*/ 1784 w 2273"/>
                <a:gd name="T13" fmla="*/ 1097 h 2144"/>
                <a:gd name="T14" fmla="*/ 1435 w 2273"/>
                <a:gd name="T15" fmla="*/ 1174 h 2144"/>
                <a:gd name="T16" fmla="*/ 1208 w 2273"/>
                <a:gd name="T17" fmla="*/ 1285 h 2144"/>
                <a:gd name="T18" fmla="*/ 1041 w 2273"/>
                <a:gd name="T19" fmla="*/ 1462 h 2144"/>
                <a:gd name="T20" fmla="*/ 903 w 2273"/>
                <a:gd name="T21" fmla="*/ 1534 h 2144"/>
                <a:gd name="T22" fmla="*/ 942 w 2273"/>
                <a:gd name="T23" fmla="*/ 1667 h 2144"/>
                <a:gd name="T24" fmla="*/ 986 w 2273"/>
                <a:gd name="T25" fmla="*/ 1878 h 2144"/>
                <a:gd name="T26" fmla="*/ 953 w 2273"/>
                <a:gd name="T27" fmla="*/ 2065 h 2144"/>
                <a:gd name="T28" fmla="*/ 809 w 2273"/>
                <a:gd name="T29" fmla="*/ 2132 h 2144"/>
                <a:gd name="T30" fmla="*/ 582 w 2273"/>
                <a:gd name="T31" fmla="*/ 2088 h 2144"/>
                <a:gd name="T32" fmla="*/ 570 w 2273"/>
                <a:gd name="T33" fmla="*/ 1932 h 2144"/>
                <a:gd name="T34" fmla="*/ 537 w 2273"/>
                <a:gd name="T35" fmla="*/ 1811 h 2144"/>
                <a:gd name="T36" fmla="*/ 526 w 2273"/>
                <a:gd name="T37" fmla="*/ 1684 h 2144"/>
                <a:gd name="T38" fmla="*/ 498 w 2273"/>
                <a:gd name="T39" fmla="*/ 1573 h 2144"/>
                <a:gd name="T40" fmla="*/ 509 w 2273"/>
                <a:gd name="T41" fmla="*/ 1424 h 2144"/>
                <a:gd name="T42" fmla="*/ 404 w 2273"/>
                <a:gd name="T43" fmla="*/ 1307 h 2144"/>
                <a:gd name="T44" fmla="*/ 349 w 2273"/>
                <a:gd name="T45" fmla="*/ 1285 h 2144"/>
                <a:gd name="T46" fmla="*/ 327 w 2273"/>
                <a:gd name="T47" fmla="*/ 1385 h 2144"/>
                <a:gd name="T48" fmla="*/ 243 w 2273"/>
                <a:gd name="T49" fmla="*/ 1379 h 2144"/>
                <a:gd name="T50" fmla="*/ 288 w 2273"/>
                <a:gd name="T51" fmla="*/ 1285 h 2144"/>
                <a:gd name="T52" fmla="*/ 316 w 2273"/>
                <a:gd name="T53" fmla="*/ 1246 h 2144"/>
                <a:gd name="T54" fmla="*/ 216 w 2273"/>
                <a:gd name="T55" fmla="*/ 1246 h 2144"/>
                <a:gd name="T56" fmla="*/ 188 w 2273"/>
                <a:gd name="T57" fmla="*/ 1152 h 2144"/>
                <a:gd name="T58" fmla="*/ 194 w 2273"/>
                <a:gd name="T59" fmla="*/ 1113 h 2144"/>
                <a:gd name="T60" fmla="*/ 99 w 2273"/>
                <a:gd name="T61" fmla="*/ 1025 h 2144"/>
                <a:gd name="T62" fmla="*/ 138 w 2273"/>
                <a:gd name="T63" fmla="*/ 925 h 2144"/>
                <a:gd name="T64" fmla="*/ 122 w 2273"/>
                <a:gd name="T65" fmla="*/ 820 h 2144"/>
                <a:gd name="T66" fmla="*/ 28 w 2273"/>
                <a:gd name="T67" fmla="*/ 720 h 2144"/>
                <a:gd name="T68" fmla="*/ 22 w 2273"/>
                <a:gd name="T69" fmla="*/ 598 h 2144"/>
                <a:gd name="T70" fmla="*/ 0 w 2273"/>
                <a:gd name="T71" fmla="*/ 515 h 2144"/>
                <a:gd name="T72" fmla="*/ 50 w 2273"/>
                <a:gd name="T73" fmla="*/ 432 h 2144"/>
                <a:gd name="T74" fmla="*/ 66 w 2273"/>
                <a:gd name="T75" fmla="*/ 348 h 2144"/>
                <a:gd name="T76" fmla="*/ 83 w 2273"/>
                <a:gd name="T77" fmla="*/ 215 h 2144"/>
                <a:gd name="T78" fmla="*/ 194 w 2273"/>
                <a:gd name="T79" fmla="*/ 110 h 2144"/>
                <a:gd name="T80" fmla="*/ 271 w 2273"/>
                <a:gd name="T81" fmla="*/ 0 h 2144"/>
                <a:gd name="T82" fmla="*/ 304 w 2273"/>
                <a:gd name="T83" fmla="*/ 71 h 2144"/>
                <a:gd name="T84" fmla="*/ 443 w 2273"/>
                <a:gd name="T85" fmla="*/ 249 h 2144"/>
                <a:gd name="T86" fmla="*/ 604 w 2273"/>
                <a:gd name="T87" fmla="*/ 387 h 2144"/>
                <a:gd name="T88" fmla="*/ 670 w 2273"/>
                <a:gd name="T89" fmla="*/ 459 h 2144"/>
                <a:gd name="T90" fmla="*/ 864 w 2273"/>
                <a:gd name="T91" fmla="*/ 437 h 2144"/>
                <a:gd name="T92" fmla="*/ 1075 w 2273"/>
                <a:gd name="T93" fmla="*/ 421 h 2144"/>
                <a:gd name="T94" fmla="*/ 1258 w 2273"/>
                <a:gd name="T95" fmla="*/ 421 h 2144"/>
                <a:gd name="T96" fmla="*/ 1363 w 2273"/>
                <a:gd name="T97" fmla="*/ 354 h 2144"/>
                <a:gd name="T98" fmla="*/ 1452 w 2273"/>
                <a:gd name="T99" fmla="*/ 232 h 2144"/>
                <a:gd name="T100" fmla="*/ 1646 w 2273"/>
                <a:gd name="T101" fmla="*/ 204 h 2144"/>
                <a:gd name="T102" fmla="*/ 1884 w 2273"/>
                <a:gd name="T103" fmla="*/ 276 h 2144"/>
                <a:gd name="T104" fmla="*/ 2017 w 2273"/>
                <a:gd name="T105" fmla="*/ 310 h 2144"/>
                <a:gd name="T106" fmla="*/ 2178 w 2273"/>
                <a:gd name="T107" fmla="*/ 232 h 2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73" h="2144">
                  <a:moveTo>
                    <a:pt x="2266" y="227"/>
                  </a:moveTo>
                  <a:lnTo>
                    <a:pt x="2266" y="227"/>
                  </a:lnTo>
                  <a:cubicBezTo>
                    <a:pt x="2266" y="254"/>
                    <a:pt x="2272" y="271"/>
                    <a:pt x="2272" y="299"/>
                  </a:cubicBezTo>
                  <a:cubicBezTo>
                    <a:pt x="2272" y="337"/>
                    <a:pt x="2266" y="365"/>
                    <a:pt x="2233" y="387"/>
                  </a:cubicBezTo>
                  <a:cubicBezTo>
                    <a:pt x="2211" y="404"/>
                    <a:pt x="2194" y="409"/>
                    <a:pt x="2172" y="432"/>
                  </a:cubicBezTo>
                  <a:cubicBezTo>
                    <a:pt x="2161" y="443"/>
                    <a:pt x="2144" y="448"/>
                    <a:pt x="2144" y="465"/>
                  </a:cubicBezTo>
                  <a:cubicBezTo>
                    <a:pt x="2144" y="509"/>
                    <a:pt x="2144" y="509"/>
                    <a:pt x="2144" y="509"/>
                  </a:cubicBezTo>
                  <a:cubicBezTo>
                    <a:pt x="2144" y="542"/>
                    <a:pt x="2155" y="565"/>
                    <a:pt x="2155" y="598"/>
                  </a:cubicBezTo>
                  <a:lnTo>
                    <a:pt x="2155" y="598"/>
                  </a:lnTo>
                  <a:cubicBezTo>
                    <a:pt x="2133" y="614"/>
                    <a:pt x="2122" y="620"/>
                    <a:pt x="2094" y="631"/>
                  </a:cubicBezTo>
                  <a:cubicBezTo>
                    <a:pt x="2078" y="637"/>
                    <a:pt x="2061" y="631"/>
                    <a:pt x="2050" y="648"/>
                  </a:cubicBezTo>
                  <a:cubicBezTo>
                    <a:pt x="2033" y="675"/>
                    <a:pt x="2028" y="692"/>
                    <a:pt x="2028" y="720"/>
                  </a:cubicBezTo>
                  <a:cubicBezTo>
                    <a:pt x="2028" y="775"/>
                    <a:pt x="2028" y="775"/>
                    <a:pt x="2028" y="775"/>
                  </a:cubicBezTo>
                  <a:cubicBezTo>
                    <a:pt x="2028" y="814"/>
                    <a:pt x="2022" y="831"/>
                    <a:pt x="2017" y="869"/>
                  </a:cubicBezTo>
                  <a:cubicBezTo>
                    <a:pt x="2011" y="897"/>
                    <a:pt x="2011" y="914"/>
                    <a:pt x="1995" y="936"/>
                  </a:cubicBezTo>
                  <a:cubicBezTo>
                    <a:pt x="1972" y="964"/>
                    <a:pt x="1945" y="953"/>
                    <a:pt x="1912" y="969"/>
                  </a:cubicBezTo>
                  <a:cubicBezTo>
                    <a:pt x="1895" y="980"/>
                    <a:pt x="1900" y="1008"/>
                    <a:pt x="1900" y="1030"/>
                  </a:cubicBezTo>
                  <a:cubicBezTo>
                    <a:pt x="1900" y="1063"/>
                    <a:pt x="1900" y="1063"/>
                    <a:pt x="1900" y="1063"/>
                  </a:cubicBezTo>
                  <a:cubicBezTo>
                    <a:pt x="1900" y="1074"/>
                    <a:pt x="1890" y="1080"/>
                    <a:pt x="1878" y="1086"/>
                  </a:cubicBezTo>
                  <a:cubicBezTo>
                    <a:pt x="1862" y="1102"/>
                    <a:pt x="1845" y="1097"/>
                    <a:pt x="1823" y="1097"/>
                  </a:cubicBezTo>
                  <a:cubicBezTo>
                    <a:pt x="1784" y="1097"/>
                    <a:pt x="1784" y="1097"/>
                    <a:pt x="1784" y="1097"/>
                  </a:cubicBezTo>
                  <a:cubicBezTo>
                    <a:pt x="1729" y="1097"/>
                    <a:pt x="1695" y="1108"/>
                    <a:pt x="1651" y="1135"/>
                  </a:cubicBezTo>
                  <a:cubicBezTo>
                    <a:pt x="1607" y="1158"/>
                    <a:pt x="1585" y="1185"/>
                    <a:pt x="1535" y="1185"/>
                  </a:cubicBezTo>
                  <a:cubicBezTo>
                    <a:pt x="1496" y="1185"/>
                    <a:pt x="1474" y="1174"/>
                    <a:pt x="1435" y="1174"/>
                  </a:cubicBezTo>
                  <a:cubicBezTo>
                    <a:pt x="1385" y="1174"/>
                    <a:pt x="1363" y="1202"/>
                    <a:pt x="1324" y="1224"/>
                  </a:cubicBezTo>
                  <a:cubicBezTo>
                    <a:pt x="1313" y="1230"/>
                    <a:pt x="1302" y="1230"/>
                    <a:pt x="1291" y="1235"/>
                  </a:cubicBezTo>
                  <a:cubicBezTo>
                    <a:pt x="1258" y="1252"/>
                    <a:pt x="1241" y="1263"/>
                    <a:pt x="1208" y="1285"/>
                  </a:cubicBezTo>
                  <a:cubicBezTo>
                    <a:pt x="1180" y="1302"/>
                    <a:pt x="1186" y="1329"/>
                    <a:pt x="1174" y="1363"/>
                  </a:cubicBezTo>
                  <a:cubicBezTo>
                    <a:pt x="1163" y="1385"/>
                    <a:pt x="1141" y="1390"/>
                    <a:pt x="1125" y="1407"/>
                  </a:cubicBezTo>
                  <a:cubicBezTo>
                    <a:pt x="1097" y="1435"/>
                    <a:pt x="1080" y="1457"/>
                    <a:pt x="1041" y="1462"/>
                  </a:cubicBezTo>
                  <a:cubicBezTo>
                    <a:pt x="1008" y="1468"/>
                    <a:pt x="992" y="1485"/>
                    <a:pt x="964" y="1496"/>
                  </a:cubicBezTo>
                  <a:cubicBezTo>
                    <a:pt x="953" y="1501"/>
                    <a:pt x="947" y="1507"/>
                    <a:pt x="931" y="1512"/>
                  </a:cubicBezTo>
                  <a:cubicBezTo>
                    <a:pt x="920" y="1518"/>
                    <a:pt x="903" y="1523"/>
                    <a:pt x="903" y="1534"/>
                  </a:cubicBezTo>
                  <a:cubicBezTo>
                    <a:pt x="903" y="1557"/>
                    <a:pt x="920" y="1562"/>
                    <a:pt x="931" y="1579"/>
                  </a:cubicBezTo>
                  <a:cubicBezTo>
                    <a:pt x="936" y="1590"/>
                    <a:pt x="931" y="1601"/>
                    <a:pt x="936" y="1618"/>
                  </a:cubicBezTo>
                  <a:cubicBezTo>
                    <a:pt x="936" y="1640"/>
                    <a:pt x="942" y="1651"/>
                    <a:pt x="942" y="1667"/>
                  </a:cubicBezTo>
                  <a:cubicBezTo>
                    <a:pt x="942" y="1762"/>
                    <a:pt x="942" y="1762"/>
                    <a:pt x="942" y="1762"/>
                  </a:cubicBezTo>
                  <a:cubicBezTo>
                    <a:pt x="942" y="1789"/>
                    <a:pt x="953" y="1811"/>
                    <a:pt x="969" y="1834"/>
                  </a:cubicBezTo>
                  <a:cubicBezTo>
                    <a:pt x="969" y="1856"/>
                    <a:pt x="981" y="1861"/>
                    <a:pt x="986" y="1878"/>
                  </a:cubicBezTo>
                  <a:cubicBezTo>
                    <a:pt x="1003" y="1922"/>
                    <a:pt x="1008" y="1949"/>
                    <a:pt x="1008" y="1999"/>
                  </a:cubicBezTo>
                  <a:cubicBezTo>
                    <a:pt x="1008" y="2010"/>
                    <a:pt x="997" y="2021"/>
                    <a:pt x="986" y="2027"/>
                  </a:cubicBezTo>
                  <a:cubicBezTo>
                    <a:pt x="975" y="2043"/>
                    <a:pt x="969" y="2060"/>
                    <a:pt x="953" y="2065"/>
                  </a:cubicBezTo>
                  <a:cubicBezTo>
                    <a:pt x="897" y="2093"/>
                    <a:pt x="848" y="2088"/>
                    <a:pt x="820" y="2143"/>
                  </a:cubicBezTo>
                  <a:lnTo>
                    <a:pt x="820" y="2143"/>
                  </a:lnTo>
                  <a:cubicBezTo>
                    <a:pt x="814" y="2137"/>
                    <a:pt x="814" y="2137"/>
                    <a:pt x="809" y="2132"/>
                  </a:cubicBezTo>
                  <a:cubicBezTo>
                    <a:pt x="775" y="2099"/>
                    <a:pt x="748" y="2088"/>
                    <a:pt x="698" y="2088"/>
                  </a:cubicBezTo>
                  <a:cubicBezTo>
                    <a:pt x="659" y="2088"/>
                    <a:pt x="648" y="2132"/>
                    <a:pt x="604" y="2132"/>
                  </a:cubicBezTo>
                  <a:cubicBezTo>
                    <a:pt x="587" y="2132"/>
                    <a:pt x="582" y="2104"/>
                    <a:pt x="582" y="2088"/>
                  </a:cubicBezTo>
                  <a:cubicBezTo>
                    <a:pt x="582" y="2016"/>
                    <a:pt x="582" y="2016"/>
                    <a:pt x="582" y="2016"/>
                  </a:cubicBezTo>
                  <a:cubicBezTo>
                    <a:pt x="582" y="1999"/>
                    <a:pt x="565" y="1988"/>
                    <a:pt x="565" y="1971"/>
                  </a:cubicBezTo>
                  <a:cubicBezTo>
                    <a:pt x="565" y="1955"/>
                    <a:pt x="570" y="1949"/>
                    <a:pt x="570" y="1932"/>
                  </a:cubicBezTo>
                  <a:cubicBezTo>
                    <a:pt x="570" y="1917"/>
                    <a:pt x="560" y="1906"/>
                    <a:pt x="560" y="1889"/>
                  </a:cubicBezTo>
                  <a:cubicBezTo>
                    <a:pt x="554" y="1867"/>
                    <a:pt x="554" y="1850"/>
                    <a:pt x="548" y="1828"/>
                  </a:cubicBezTo>
                  <a:cubicBezTo>
                    <a:pt x="548" y="1823"/>
                    <a:pt x="537" y="1817"/>
                    <a:pt x="537" y="1811"/>
                  </a:cubicBezTo>
                  <a:cubicBezTo>
                    <a:pt x="526" y="1795"/>
                    <a:pt x="537" y="1784"/>
                    <a:pt x="532" y="1773"/>
                  </a:cubicBezTo>
                  <a:cubicBezTo>
                    <a:pt x="532" y="1756"/>
                    <a:pt x="526" y="1745"/>
                    <a:pt x="526" y="1728"/>
                  </a:cubicBezTo>
                  <a:cubicBezTo>
                    <a:pt x="526" y="1712"/>
                    <a:pt x="537" y="1695"/>
                    <a:pt x="526" y="1684"/>
                  </a:cubicBezTo>
                  <a:cubicBezTo>
                    <a:pt x="504" y="1656"/>
                    <a:pt x="449" y="1673"/>
                    <a:pt x="449" y="1640"/>
                  </a:cubicBezTo>
                  <a:cubicBezTo>
                    <a:pt x="449" y="1618"/>
                    <a:pt x="471" y="1618"/>
                    <a:pt x="482" y="1601"/>
                  </a:cubicBezTo>
                  <a:cubicBezTo>
                    <a:pt x="493" y="1595"/>
                    <a:pt x="493" y="1584"/>
                    <a:pt x="498" y="1573"/>
                  </a:cubicBezTo>
                  <a:cubicBezTo>
                    <a:pt x="509" y="1540"/>
                    <a:pt x="521" y="1523"/>
                    <a:pt x="521" y="1490"/>
                  </a:cubicBezTo>
                  <a:cubicBezTo>
                    <a:pt x="521" y="1473"/>
                    <a:pt x="515" y="1468"/>
                    <a:pt x="515" y="1451"/>
                  </a:cubicBezTo>
                  <a:cubicBezTo>
                    <a:pt x="515" y="1440"/>
                    <a:pt x="515" y="1435"/>
                    <a:pt x="509" y="1424"/>
                  </a:cubicBezTo>
                  <a:cubicBezTo>
                    <a:pt x="498" y="1401"/>
                    <a:pt x="476" y="1407"/>
                    <a:pt x="465" y="1385"/>
                  </a:cubicBezTo>
                  <a:cubicBezTo>
                    <a:pt x="454" y="1368"/>
                    <a:pt x="454" y="1357"/>
                    <a:pt x="454" y="1335"/>
                  </a:cubicBezTo>
                  <a:cubicBezTo>
                    <a:pt x="432" y="1335"/>
                    <a:pt x="421" y="1324"/>
                    <a:pt x="404" y="1307"/>
                  </a:cubicBezTo>
                  <a:cubicBezTo>
                    <a:pt x="388" y="1296"/>
                    <a:pt x="371" y="1285"/>
                    <a:pt x="354" y="1268"/>
                  </a:cubicBezTo>
                  <a:cubicBezTo>
                    <a:pt x="349" y="1268"/>
                    <a:pt x="349" y="1268"/>
                    <a:pt x="349" y="1268"/>
                  </a:cubicBezTo>
                  <a:cubicBezTo>
                    <a:pt x="349" y="1285"/>
                    <a:pt x="349" y="1285"/>
                    <a:pt x="349" y="1285"/>
                  </a:cubicBezTo>
                  <a:cubicBezTo>
                    <a:pt x="360" y="1291"/>
                    <a:pt x="360" y="1296"/>
                    <a:pt x="371" y="1302"/>
                  </a:cubicBezTo>
                  <a:cubicBezTo>
                    <a:pt x="376" y="1346"/>
                    <a:pt x="376" y="1346"/>
                    <a:pt x="376" y="1346"/>
                  </a:cubicBezTo>
                  <a:cubicBezTo>
                    <a:pt x="376" y="1368"/>
                    <a:pt x="349" y="1374"/>
                    <a:pt x="327" y="1385"/>
                  </a:cubicBezTo>
                  <a:cubicBezTo>
                    <a:pt x="304" y="1390"/>
                    <a:pt x="288" y="1412"/>
                    <a:pt x="260" y="1412"/>
                  </a:cubicBezTo>
                  <a:cubicBezTo>
                    <a:pt x="255" y="1412"/>
                    <a:pt x="255" y="1412"/>
                    <a:pt x="243" y="1407"/>
                  </a:cubicBezTo>
                  <a:cubicBezTo>
                    <a:pt x="243" y="1379"/>
                    <a:pt x="243" y="1379"/>
                    <a:pt x="243" y="1379"/>
                  </a:cubicBezTo>
                  <a:cubicBezTo>
                    <a:pt x="243" y="1363"/>
                    <a:pt x="249" y="1357"/>
                    <a:pt x="249" y="1340"/>
                  </a:cubicBezTo>
                  <a:cubicBezTo>
                    <a:pt x="249" y="1318"/>
                    <a:pt x="238" y="1302"/>
                    <a:pt x="255" y="1291"/>
                  </a:cubicBezTo>
                  <a:cubicBezTo>
                    <a:pt x="260" y="1279"/>
                    <a:pt x="271" y="1285"/>
                    <a:pt x="288" y="1285"/>
                  </a:cubicBezTo>
                  <a:cubicBezTo>
                    <a:pt x="299" y="1279"/>
                    <a:pt x="304" y="1274"/>
                    <a:pt x="321" y="1274"/>
                  </a:cubicBezTo>
                  <a:cubicBezTo>
                    <a:pt x="321" y="1257"/>
                    <a:pt x="321" y="1257"/>
                    <a:pt x="321" y="1257"/>
                  </a:cubicBezTo>
                  <a:cubicBezTo>
                    <a:pt x="316" y="1246"/>
                    <a:pt x="316" y="1246"/>
                    <a:pt x="316" y="1246"/>
                  </a:cubicBezTo>
                  <a:cubicBezTo>
                    <a:pt x="294" y="1235"/>
                    <a:pt x="288" y="1213"/>
                    <a:pt x="266" y="1213"/>
                  </a:cubicBezTo>
                  <a:cubicBezTo>
                    <a:pt x="243" y="1213"/>
                    <a:pt x="227" y="1230"/>
                    <a:pt x="221" y="1246"/>
                  </a:cubicBezTo>
                  <a:cubicBezTo>
                    <a:pt x="216" y="1246"/>
                    <a:pt x="216" y="1246"/>
                    <a:pt x="216" y="1246"/>
                  </a:cubicBezTo>
                  <a:cubicBezTo>
                    <a:pt x="205" y="1224"/>
                    <a:pt x="199" y="1213"/>
                    <a:pt x="188" y="1191"/>
                  </a:cubicBezTo>
                  <a:cubicBezTo>
                    <a:pt x="177" y="1180"/>
                    <a:pt x="161" y="1180"/>
                    <a:pt x="161" y="1163"/>
                  </a:cubicBezTo>
                  <a:cubicBezTo>
                    <a:pt x="161" y="1152"/>
                    <a:pt x="177" y="1152"/>
                    <a:pt x="188" y="1152"/>
                  </a:cubicBezTo>
                  <a:cubicBezTo>
                    <a:pt x="210" y="1152"/>
                    <a:pt x="216" y="1174"/>
                    <a:pt x="238" y="1174"/>
                  </a:cubicBezTo>
                  <a:cubicBezTo>
                    <a:pt x="271" y="1174"/>
                    <a:pt x="227" y="1152"/>
                    <a:pt x="221" y="1146"/>
                  </a:cubicBezTo>
                  <a:cubicBezTo>
                    <a:pt x="205" y="1135"/>
                    <a:pt x="210" y="1113"/>
                    <a:pt x="194" y="1113"/>
                  </a:cubicBezTo>
                  <a:cubicBezTo>
                    <a:pt x="177" y="1113"/>
                    <a:pt x="171" y="1113"/>
                    <a:pt x="161" y="1113"/>
                  </a:cubicBezTo>
                  <a:cubicBezTo>
                    <a:pt x="133" y="1113"/>
                    <a:pt x="122" y="1091"/>
                    <a:pt x="110" y="1069"/>
                  </a:cubicBezTo>
                  <a:cubicBezTo>
                    <a:pt x="105" y="1052"/>
                    <a:pt x="99" y="1041"/>
                    <a:pt x="99" y="1025"/>
                  </a:cubicBezTo>
                  <a:cubicBezTo>
                    <a:pt x="99" y="1008"/>
                    <a:pt x="110" y="1008"/>
                    <a:pt x="110" y="997"/>
                  </a:cubicBezTo>
                  <a:cubicBezTo>
                    <a:pt x="110" y="980"/>
                    <a:pt x="99" y="975"/>
                    <a:pt x="99" y="964"/>
                  </a:cubicBezTo>
                  <a:cubicBezTo>
                    <a:pt x="99" y="941"/>
                    <a:pt x="122" y="936"/>
                    <a:pt x="138" y="925"/>
                  </a:cubicBezTo>
                  <a:cubicBezTo>
                    <a:pt x="149" y="919"/>
                    <a:pt x="166" y="914"/>
                    <a:pt x="166" y="903"/>
                  </a:cubicBezTo>
                  <a:cubicBezTo>
                    <a:pt x="166" y="892"/>
                    <a:pt x="155" y="892"/>
                    <a:pt x="155" y="880"/>
                  </a:cubicBezTo>
                  <a:cubicBezTo>
                    <a:pt x="144" y="853"/>
                    <a:pt x="133" y="842"/>
                    <a:pt x="122" y="820"/>
                  </a:cubicBezTo>
                  <a:cubicBezTo>
                    <a:pt x="110" y="781"/>
                    <a:pt x="110" y="725"/>
                    <a:pt x="72" y="725"/>
                  </a:cubicBezTo>
                  <a:cubicBezTo>
                    <a:pt x="61" y="725"/>
                    <a:pt x="55" y="731"/>
                    <a:pt x="50" y="731"/>
                  </a:cubicBezTo>
                  <a:cubicBezTo>
                    <a:pt x="38" y="731"/>
                    <a:pt x="28" y="725"/>
                    <a:pt x="28" y="720"/>
                  </a:cubicBezTo>
                  <a:cubicBezTo>
                    <a:pt x="28" y="681"/>
                    <a:pt x="28" y="681"/>
                    <a:pt x="28" y="681"/>
                  </a:cubicBezTo>
                  <a:cubicBezTo>
                    <a:pt x="28" y="675"/>
                    <a:pt x="22" y="670"/>
                    <a:pt x="22" y="665"/>
                  </a:cubicBezTo>
                  <a:cubicBezTo>
                    <a:pt x="22" y="598"/>
                    <a:pt x="22" y="598"/>
                    <a:pt x="22" y="598"/>
                  </a:cubicBezTo>
                  <a:cubicBezTo>
                    <a:pt x="22" y="587"/>
                    <a:pt x="11" y="587"/>
                    <a:pt x="11" y="576"/>
                  </a:cubicBezTo>
                  <a:cubicBezTo>
                    <a:pt x="11" y="532"/>
                    <a:pt x="11" y="532"/>
                    <a:pt x="11" y="532"/>
                  </a:cubicBezTo>
                  <a:cubicBezTo>
                    <a:pt x="5" y="526"/>
                    <a:pt x="0" y="520"/>
                    <a:pt x="0" y="515"/>
                  </a:cubicBezTo>
                  <a:cubicBezTo>
                    <a:pt x="0" y="498"/>
                    <a:pt x="16" y="493"/>
                    <a:pt x="28" y="487"/>
                  </a:cubicBezTo>
                  <a:cubicBezTo>
                    <a:pt x="33" y="481"/>
                    <a:pt x="28" y="476"/>
                    <a:pt x="33" y="470"/>
                  </a:cubicBezTo>
                  <a:cubicBezTo>
                    <a:pt x="44" y="459"/>
                    <a:pt x="50" y="448"/>
                    <a:pt x="50" y="432"/>
                  </a:cubicBezTo>
                  <a:cubicBezTo>
                    <a:pt x="50" y="415"/>
                    <a:pt x="50" y="404"/>
                    <a:pt x="38" y="387"/>
                  </a:cubicBezTo>
                  <a:cubicBezTo>
                    <a:pt x="33" y="382"/>
                    <a:pt x="28" y="382"/>
                    <a:pt x="28" y="371"/>
                  </a:cubicBezTo>
                  <a:cubicBezTo>
                    <a:pt x="28" y="354"/>
                    <a:pt x="50" y="348"/>
                    <a:pt x="66" y="348"/>
                  </a:cubicBezTo>
                  <a:cubicBezTo>
                    <a:pt x="66" y="304"/>
                    <a:pt x="66" y="304"/>
                    <a:pt x="66" y="304"/>
                  </a:cubicBezTo>
                  <a:cubicBezTo>
                    <a:pt x="77" y="293"/>
                    <a:pt x="83" y="288"/>
                    <a:pt x="83" y="271"/>
                  </a:cubicBezTo>
                  <a:cubicBezTo>
                    <a:pt x="83" y="215"/>
                    <a:pt x="83" y="215"/>
                    <a:pt x="83" y="215"/>
                  </a:cubicBezTo>
                  <a:cubicBezTo>
                    <a:pt x="83" y="199"/>
                    <a:pt x="99" y="199"/>
                    <a:pt x="110" y="188"/>
                  </a:cubicBezTo>
                  <a:cubicBezTo>
                    <a:pt x="127" y="177"/>
                    <a:pt x="138" y="171"/>
                    <a:pt x="155" y="155"/>
                  </a:cubicBezTo>
                  <a:cubicBezTo>
                    <a:pt x="171" y="138"/>
                    <a:pt x="183" y="133"/>
                    <a:pt x="194" y="110"/>
                  </a:cubicBezTo>
                  <a:cubicBezTo>
                    <a:pt x="199" y="99"/>
                    <a:pt x="194" y="88"/>
                    <a:pt x="194" y="71"/>
                  </a:cubicBezTo>
                  <a:cubicBezTo>
                    <a:pt x="199" y="38"/>
                    <a:pt x="221" y="22"/>
                    <a:pt x="249" y="10"/>
                  </a:cubicBezTo>
                  <a:cubicBezTo>
                    <a:pt x="260" y="5"/>
                    <a:pt x="266" y="5"/>
                    <a:pt x="271" y="0"/>
                  </a:cubicBezTo>
                  <a:lnTo>
                    <a:pt x="271" y="0"/>
                  </a:lnTo>
                  <a:cubicBezTo>
                    <a:pt x="271" y="5"/>
                    <a:pt x="271" y="16"/>
                    <a:pt x="271" y="22"/>
                  </a:cubicBezTo>
                  <a:cubicBezTo>
                    <a:pt x="271" y="44"/>
                    <a:pt x="282" y="60"/>
                    <a:pt x="304" y="71"/>
                  </a:cubicBezTo>
                  <a:cubicBezTo>
                    <a:pt x="310" y="77"/>
                    <a:pt x="321" y="77"/>
                    <a:pt x="327" y="88"/>
                  </a:cubicBezTo>
                  <a:cubicBezTo>
                    <a:pt x="338" y="105"/>
                    <a:pt x="332" y="116"/>
                    <a:pt x="338" y="133"/>
                  </a:cubicBezTo>
                  <a:cubicBezTo>
                    <a:pt x="349" y="193"/>
                    <a:pt x="388" y="221"/>
                    <a:pt x="443" y="249"/>
                  </a:cubicBezTo>
                  <a:cubicBezTo>
                    <a:pt x="476" y="266"/>
                    <a:pt x="487" y="288"/>
                    <a:pt x="509" y="310"/>
                  </a:cubicBezTo>
                  <a:cubicBezTo>
                    <a:pt x="532" y="332"/>
                    <a:pt x="554" y="332"/>
                    <a:pt x="570" y="348"/>
                  </a:cubicBezTo>
                  <a:cubicBezTo>
                    <a:pt x="587" y="360"/>
                    <a:pt x="598" y="371"/>
                    <a:pt x="604" y="387"/>
                  </a:cubicBezTo>
                  <a:cubicBezTo>
                    <a:pt x="604" y="399"/>
                    <a:pt x="604" y="409"/>
                    <a:pt x="615" y="415"/>
                  </a:cubicBezTo>
                  <a:cubicBezTo>
                    <a:pt x="626" y="421"/>
                    <a:pt x="631" y="421"/>
                    <a:pt x="642" y="432"/>
                  </a:cubicBezTo>
                  <a:cubicBezTo>
                    <a:pt x="654" y="437"/>
                    <a:pt x="654" y="454"/>
                    <a:pt x="670" y="459"/>
                  </a:cubicBezTo>
                  <a:cubicBezTo>
                    <a:pt x="687" y="476"/>
                    <a:pt x="715" y="487"/>
                    <a:pt x="742" y="487"/>
                  </a:cubicBezTo>
                  <a:cubicBezTo>
                    <a:pt x="781" y="487"/>
                    <a:pt x="809" y="476"/>
                    <a:pt x="842" y="454"/>
                  </a:cubicBezTo>
                  <a:cubicBezTo>
                    <a:pt x="853" y="448"/>
                    <a:pt x="853" y="437"/>
                    <a:pt x="864" y="437"/>
                  </a:cubicBezTo>
                  <a:cubicBezTo>
                    <a:pt x="903" y="415"/>
                    <a:pt x="925" y="415"/>
                    <a:pt x="969" y="409"/>
                  </a:cubicBezTo>
                  <a:cubicBezTo>
                    <a:pt x="986" y="404"/>
                    <a:pt x="997" y="393"/>
                    <a:pt x="1014" y="393"/>
                  </a:cubicBezTo>
                  <a:cubicBezTo>
                    <a:pt x="1036" y="393"/>
                    <a:pt x="1047" y="421"/>
                    <a:pt x="1075" y="421"/>
                  </a:cubicBezTo>
                  <a:cubicBezTo>
                    <a:pt x="1119" y="421"/>
                    <a:pt x="1119" y="421"/>
                    <a:pt x="1119" y="421"/>
                  </a:cubicBezTo>
                  <a:cubicBezTo>
                    <a:pt x="1163" y="421"/>
                    <a:pt x="1186" y="432"/>
                    <a:pt x="1230" y="432"/>
                  </a:cubicBezTo>
                  <a:cubicBezTo>
                    <a:pt x="1241" y="432"/>
                    <a:pt x="1252" y="432"/>
                    <a:pt x="1258" y="421"/>
                  </a:cubicBezTo>
                  <a:cubicBezTo>
                    <a:pt x="1269" y="409"/>
                    <a:pt x="1263" y="399"/>
                    <a:pt x="1274" y="393"/>
                  </a:cubicBezTo>
                  <a:cubicBezTo>
                    <a:pt x="1291" y="382"/>
                    <a:pt x="1302" y="382"/>
                    <a:pt x="1324" y="376"/>
                  </a:cubicBezTo>
                  <a:cubicBezTo>
                    <a:pt x="1341" y="376"/>
                    <a:pt x="1346" y="360"/>
                    <a:pt x="1363" y="354"/>
                  </a:cubicBezTo>
                  <a:cubicBezTo>
                    <a:pt x="1385" y="337"/>
                    <a:pt x="1413" y="326"/>
                    <a:pt x="1413" y="299"/>
                  </a:cubicBezTo>
                  <a:cubicBezTo>
                    <a:pt x="1413" y="282"/>
                    <a:pt x="1402" y="266"/>
                    <a:pt x="1413" y="249"/>
                  </a:cubicBezTo>
                  <a:cubicBezTo>
                    <a:pt x="1424" y="238"/>
                    <a:pt x="1440" y="243"/>
                    <a:pt x="1452" y="232"/>
                  </a:cubicBezTo>
                  <a:cubicBezTo>
                    <a:pt x="1463" y="227"/>
                    <a:pt x="1463" y="221"/>
                    <a:pt x="1468" y="215"/>
                  </a:cubicBezTo>
                  <a:cubicBezTo>
                    <a:pt x="1485" y="193"/>
                    <a:pt x="1507" y="204"/>
                    <a:pt x="1529" y="204"/>
                  </a:cubicBezTo>
                  <a:cubicBezTo>
                    <a:pt x="1573" y="204"/>
                    <a:pt x="1601" y="204"/>
                    <a:pt x="1646" y="204"/>
                  </a:cubicBezTo>
                  <a:cubicBezTo>
                    <a:pt x="1679" y="199"/>
                    <a:pt x="1695" y="193"/>
                    <a:pt x="1729" y="193"/>
                  </a:cubicBezTo>
                  <a:cubicBezTo>
                    <a:pt x="1773" y="193"/>
                    <a:pt x="1779" y="249"/>
                    <a:pt x="1817" y="260"/>
                  </a:cubicBezTo>
                  <a:cubicBezTo>
                    <a:pt x="1845" y="266"/>
                    <a:pt x="1862" y="266"/>
                    <a:pt x="1884" y="276"/>
                  </a:cubicBezTo>
                  <a:cubicBezTo>
                    <a:pt x="1906" y="288"/>
                    <a:pt x="1912" y="310"/>
                    <a:pt x="1934" y="310"/>
                  </a:cubicBezTo>
                  <a:cubicBezTo>
                    <a:pt x="1945" y="310"/>
                    <a:pt x="1956" y="299"/>
                    <a:pt x="1967" y="299"/>
                  </a:cubicBezTo>
                  <a:cubicBezTo>
                    <a:pt x="1989" y="299"/>
                    <a:pt x="2000" y="299"/>
                    <a:pt x="2017" y="310"/>
                  </a:cubicBezTo>
                  <a:cubicBezTo>
                    <a:pt x="2028" y="315"/>
                    <a:pt x="2033" y="326"/>
                    <a:pt x="2045" y="326"/>
                  </a:cubicBezTo>
                  <a:cubicBezTo>
                    <a:pt x="2078" y="326"/>
                    <a:pt x="2094" y="304"/>
                    <a:pt x="2117" y="282"/>
                  </a:cubicBezTo>
                  <a:cubicBezTo>
                    <a:pt x="2139" y="266"/>
                    <a:pt x="2144" y="232"/>
                    <a:pt x="2178" y="232"/>
                  </a:cubicBezTo>
                  <a:cubicBezTo>
                    <a:pt x="2233" y="232"/>
                    <a:pt x="2233" y="232"/>
                    <a:pt x="2233" y="232"/>
                  </a:cubicBezTo>
                  <a:cubicBezTo>
                    <a:pt x="2250" y="232"/>
                    <a:pt x="2261" y="227"/>
                    <a:pt x="2266" y="227"/>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3" name="Freeform 111">
              <a:extLst>
                <a:ext uri="{FF2B5EF4-FFF2-40B4-BE49-F238E27FC236}">
                  <a16:creationId xmlns:a16="http://schemas.microsoft.com/office/drawing/2014/main" id="{23E6D81B-C8D4-4A63-8B1D-AF1EFBB5C0A3}"/>
                </a:ext>
              </a:extLst>
            </p:cNvPr>
            <p:cNvSpPr>
              <a:spLocks noChangeArrowheads="1"/>
            </p:cNvSpPr>
            <p:nvPr/>
          </p:nvSpPr>
          <p:spPr bwMode="auto">
            <a:xfrm>
              <a:off x="20382172" y="4741863"/>
              <a:ext cx="984186" cy="431800"/>
            </a:xfrm>
            <a:custGeom>
              <a:avLst/>
              <a:gdLst>
                <a:gd name="T0" fmla="*/ 2732 w 2733"/>
                <a:gd name="T1" fmla="*/ 382 h 1198"/>
                <a:gd name="T2" fmla="*/ 2638 w 2733"/>
                <a:gd name="T3" fmla="*/ 576 h 1198"/>
                <a:gd name="T4" fmla="*/ 2394 w 2733"/>
                <a:gd name="T5" fmla="*/ 842 h 1198"/>
                <a:gd name="T6" fmla="*/ 2067 w 2733"/>
                <a:gd name="T7" fmla="*/ 931 h 1198"/>
                <a:gd name="T8" fmla="*/ 1940 w 2733"/>
                <a:gd name="T9" fmla="*/ 848 h 1198"/>
                <a:gd name="T10" fmla="*/ 2023 w 2733"/>
                <a:gd name="T11" fmla="*/ 654 h 1198"/>
                <a:gd name="T12" fmla="*/ 2328 w 2733"/>
                <a:gd name="T13" fmla="*/ 471 h 1198"/>
                <a:gd name="T14" fmla="*/ 2616 w 2733"/>
                <a:gd name="T15" fmla="*/ 321 h 1198"/>
                <a:gd name="T16" fmla="*/ 1314 w 2733"/>
                <a:gd name="T17" fmla="*/ 1008 h 1198"/>
                <a:gd name="T18" fmla="*/ 178 w 2733"/>
                <a:gd name="T19" fmla="*/ 548 h 1198"/>
                <a:gd name="T20" fmla="*/ 0 w 2733"/>
                <a:gd name="T21" fmla="*/ 626 h 1198"/>
                <a:gd name="T22" fmla="*/ 233 w 2733"/>
                <a:gd name="T23" fmla="*/ 715 h 1198"/>
                <a:gd name="T24" fmla="*/ 466 w 2733"/>
                <a:gd name="T25" fmla="*/ 825 h 1198"/>
                <a:gd name="T26" fmla="*/ 793 w 2733"/>
                <a:gd name="T27" fmla="*/ 853 h 1198"/>
                <a:gd name="T28" fmla="*/ 693 w 2733"/>
                <a:gd name="T29" fmla="*/ 692 h 1198"/>
                <a:gd name="T30" fmla="*/ 405 w 2733"/>
                <a:gd name="T31" fmla="*/ 537 h 1198"/>
                <a:gd name="T32" fmla="*/ 178 w 2733"/>
                <a:gd name="T33" fmla="*/ 548 h 1198"/>
                <a:gd name="T34" fmla="*/ 1724 w 2733"/>
                <a:gd name="T35" fmla="*/ 1180 h 1198"/>
                <a:gd name="T36" fmla="*/ 1896 w 2733"/>
                <a:gd name="T37" fmla="*/ 1064 h 1198"/>
                <a:gd name="T38" fmla="*/ 1879 w 2733"/>
                <a:gd name="T39" fmla="*/ 1014 h 1198"/>
                <a:gd name="T40" fmla="*/ 1668 w 2733"/>
                <a:gd name="T41" fmla="*/ 1152 h 1198"/>
                <a:gd name="T42" fmla="*/ 2383 w 2733"/>
                <a:gd name="T43" fmla="*/ 16 h 1198"/>
                <a:gd name="T44" fmla="*/ 2411 w 2733"/>
                <a:gd name="T45" fmla="*/ 155 h 1198"/>
                <a:gd name="T46" fmla="*/ 2627 w 2733"/>
                <a:gd name="T47" fmla="*/ 27 h 1198"/>
                <a:gd name="T48" fmla="*/ 1702 w 2733"/>
                <a:gd name="T49" fmla="*/ 194 h 1198"/>
                <a:gd name="T50" fmla="*/ 1785 w 2733"/>
                <a:gd name="T51" fmla="*/ 144 h 1198"/>
                <a:gd name="T52" fmla="*/ 1774 w 2733"/>
                <a:gd name="T53" fmla="*/ 94 h 1198"/>
                <a:gd name="T54" fmla="*/ 1840 w 2733"/>
                <a:gd name="T55" fmla="*/ 133 h 1198"/>
                <a:gd name="T56" fmla="*/ 2134 w 2733"/>
                <a:gd name="T57" fmla="*/ 61 h 1198"/>
                <a:gd name="T58" fmla="*/ 1984 w 2733"/>
                <a:gd name="T59" fmla="*/ 155 h 1198"/>
                <a:gd name="T60" fmla="*/ 1918 w 2733"/>
                <a:gd name="T61" fmla="*/ 216 h 1198"/>
                <a:gd name="T62" fmla="*/ 1945 w 2733"/>
                <a:gd name="T63" fmla="*/ 122 h 1198"/>
                <a:gd name="T64" fmla="*/ 1979 w 2733"/>
                <a:gd name="T65" fmla="*/ 61 h 1198"/>
                <a:gd name="T66" fmla="*/ 2029 w 2733"/>
                <a:gd name="T67" fmla="*/ 66 h 1198"/>
                <a:gd name="T68" fmla="*/ 2256 w 2733"/>
                <a:gd name="T69" fmla="*/ 155 h 1198"/>
                <a:gd name="T70" fmla="*/ 2156 w 2733"/>
                <a:gd name="T71" fmla="*/ 149 h 1198"/>
                <a:gd name="T72" fmla="*/ 2261 w 2733"/>
                <a:gd name="T73" fmla="*/ 61 h 1198"/>
                <a:gd name="T74" fmla="*/ 1602 w 2733"/>
                <a:gd name="T75" fmla="*/ 249 h 1198"/>
                <a:gd name="T76" fmla="*/ 1280 w 2733"/>
                <a:gd name="T77" fmla="*/ 321 h 1198"/>
                <a:gd name="T78" fmla="*/ 1070 w 2733"/>
                <a:gd name="T79" fmla="*/ 304 h 1198"/>
                <a:gd name="T80" fmla="*/ 798 w 2733"/>
                <a:gd name="T81" fmla="*/ 310 h 1198"/>
                <a:gd name="T82" fmla="*/ 549 w 2733"/>
                <a:gd name="T83" fmla="*/ 310 h 1198"/>
                <a:gd name="T84" fmla="*/ 427 w 2733"/>
                <a:gd name="T85" fmla="*/ 327 h 1198"/>
                <a:gd name="T86" fmla="*/ 460 w 2733"/>
                <a:gd name="T87" fmla="*/ 133 h 1198"/>
                <a:gd name="T88" fmla="*/ 676 w 2733"/>
                <a:gd name="T89" fmla="*/ 77 h 1198"/>
                <a:gd name="T90" fmla="*/ 832 w 2733"/>
                <a:gd name="T91" fmla="*/ 111 h 1198"/>
                <a:gd name="T92" fmla="*/ 1081 w 2733"/>
                <a:gd name="T93" fmla="*/ 210 h 1198"/>
                <a:gd name="T94" fmla="*/ 1402 w 2733"/>
                <a:gd name="T95" fmla="*/ 216 h 1198"/>
                <a:gd name="T96" fmla="*/ 1619 w 2733"/>
                <a:gd name="T97" fmla="*/ 116 h 1198"/>
                <a:gd name="T98" fmla="*/ 1646 w 2733"/>
                <a:gd name="T99" fmla="*/ 44 h 1198"/>
                <a:gd name="T100" fmla="*/ 1702 w 2733"/>
                <a:gd name="T101" fmla="*/ 144 h 1198"/>
                <a:gd name="T102" fmla="*/ 244 w 2733"/>
                <a:gd name="T103" fmla="*/ 166 h 1198"/>
                <a:gd name="T104" fmla="*/ 211 w 2733"/>
                <a:gd name="T105" fmla="*/ 277 h 1198"/>
                <a:gd name="T106" fmla="*/ 244 w 2733"/>
                <a:gd name="T107" fmla="*/ 166 h 1198"/>
                <a:gd name="T108" fmla="*/ 300 w 2733"/>
                <a:gd name="T109" fmla="*/ 288 h 1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733" h="1198">
                  <a:moveTo>
                    <a:pt x="2616" y="321"/>
                  </a:moveTo>
                  <a:lnTo>
                    <a:pt x="2616" y="321"/>
                  </a:lnTo>
                  <a:cubicBezTo>
                    <a:pt x="2622" y="338"/>
                    <a:pt x="2633" y="365"/>
                    <a:pt x="2649" y="365"/>
                  </a:cubicBezTo>
                  <a:cubicBezTo>
                    <a:pt x="2727" y="365"/>
                    <a:pt x="2727" y="365"/>
                    <a:pt x="2727" y="365"/>
                  </a:cubicBezTo>
                  <a:cubicBezTo>
                    <a:pt x="2727" y="371"/>
                    <a:pt x="2732" y="377"/>
                    <a:pt x="2732" y="382"/>
                  </a:cubicBezTo>
                  <a:cubicBezTo>
                    <a:pt x="2732" y="432"/>
                    <a:pt x="2671" y="443"/>
                    <a:pt x="2671" y="487"/>
                  </a:cubicBezTo>
                  <a:cubicBezTo>
                    <a:pt x="2671" y="515"/>
                    <a:pt x="2683" y="532"/>
                    <a:pt x="2694" y="559"/>
                  </a:cubicBezTo>
                  <a:lnTo>
                    <a:pt x="2694" y="559"/>
                  </a:lnTo>
                  <a:cubicBezTo>
                    <a:pt x="2688" y="559"/>
                    <a:pt x="2688" y="565"/>
                    <a:pt x="2683" y="570"/>
                  </a:cubicBezTo>
                  <a:cubicBezTo>
                    <a:pt x="2666" y="582"/>
                    <a:pt x="2655" y="570"/>
                    <a:pt x="2638" y="576"/>
                  </a:cubicBezTo>
                  <a:cubicBezTo>
                    <a:pt x="2622" y="582"/>
                    <a:pt x="2616" y="593"/>
                    <a:pt x="2605" y="604"/>
                  </a:cubicBezTo>
                  <a:cubicBezTo>
                    <a:pt x="2594" y="626"/>
                    <a:pt x="2599" y="643"/>
                    <a:pt x="2583" y="659"/>
                  </a:cubicBezTo>
                  <a:cubicBezTo>
                    <a:pt x="2550" y="681"/>
                    <a:pt x="2522" y="692"/>
                    <a:pt x="2505" y="731"/>
                  </a:cubicBezTo>
                  <a:cubicBezTo>
                    <a:pt x="2472" y="764"/>
                    <a:pt x="2444" y="776"/>
                    <a:pt x="2411" y="814"/>
                  </a:cubicBezTo>
                  <a:cubicBezTo>
                    <a:pt x="2405" y="820"/>
                    <a:pt x="2405" y="831"/>
                    <a:pt x="2394" y="842"/>
                  </a:cubicBezTo>
                  <a:cubicBezTo>
                    <a:pt x="2378" y="870"/>
                    <a:pt x="2350" y="881"/>
                    <a:pt x="2317" y="881"/>
                  </a:cubicBezTo>
                  <a:cubicBezTo>
                    <a:pt x="2295" y="881"/>
                    <a:pt x="2284" y="875"/>
                    <a:pt x="2256" y="875"/>
                  </a:cubicBezTo>
                  <a:cubicBezTo>
                    <a:pt x="2206" y="875"/>
                    <a:pt x="2195" y="942"/>
                    <a:pt x="2139" y="942"/>
                  </a:cubicBezTo>
                  <a:cubicBezTo>
                    <a:pt x="2128" y="942"/>
                    <a:pt x="2123" y="936"/>
                    <a:pt x="2106" y="936"/>
                  </a:cubicBezTo>
                  <a:cubicBezTo>
                    <a:pt x="2090" y="936"/>
                    <a:pt x="2078" y="942"/>
                    <a:pt x="2067" y="931"/>
                  </a:cubicBezTo>
                  <a:cubicBezTo>
                    <a:pt x="2056" y="914"/>
                    <a:pt x="2051" y="903"/>
                    <a:pt x="2034" y="897"/>
                  </a:cubicBezTo>
                  <a:cubicBezTo>
                    <a:pt x="1979" y="909"/>
                    <a:pt x="1979" y="909"/>
                    <a:pt x="1979" y="909"/>
                  </a:cubicBezTo>
                  <a:cubicBezTo>
                    <a:pt x="1962" y="903"/>
                    <a:pt x="1951" y="909"/>
                    <a:pt x="1934" y="909"/>
                  </a:cubicBezTo>
                  <a:cubicBezTo>
                    <a:pt x="1907" y="909"/>
                    <a:pt x="1907" y="947"/>
                    <a:pt x="1873" y="947"/>
                  </a:cubicBezTo>
                  <a:cubicBezTo>
                    <a:pt x="1885" y="903"/>
                    <a:pt x="1907" y="881"/>
                    <a:pt x="1940" y="848"/>
                  </a:cubicBezTo>
                  <a:cubicBezTo>
                    <a:pt x="1968" y="825"/>
                    <a:pt x="1968" y="803"/>
                    <a:pt x="1990" y="776"/>
                  </a:cubicBezTo>
                  <a:cubicBezTo>
                    <a:pt x="2001" y="759"/>
                    <a:pt x="2023" y="759"/>
                    <a:pt x="2023" y="742"/>
                  </a:cubicBezTo>
                  <a:cubicBezTo>
                    <a:pt x="2023" y="731"/>
                    <a:pt x="2018" y="731"/>
                    <a:pt x="2018" y="720"/>
                  </a:cubicBezTo>
                  <a:cubicBezTo>
                    <a:pt x="2018" y="715"/>
                    <a:pt x="2023" y="715"/>
                    <a:pt x="2023" y="709"/>
                  </a:cubicBezTo>
                  <a:cubicBezTo>
                    <a:pt x="2023" y="654"/>
                    <a:pt x="2023" y="654"/>
                    <a:pt x="2023" y="654"/>
                  </a:cubicBezTo>
                  <a:cubicBezTo>
                    <a:pt x="2062" y="631"/>
                    <a:pt x="2084" y="615"/>
                    <a:pt x="2123" y="582"/>
                  </a:cubicBezTo>
                  <a:cubicBezTo>
                    <a:pt x="2139" y="570"/>
                    <a:pt x="2134" y="548"/>
                    <a:pt x="2156" y="537"/>
                  </a:cubicBezTo>
                  <a:cubicBezTo>
                    <a:pt x="2173" y="526"/>
                    <a:pt x="2189" y="537"/>
                    <a:pt x="2206" y="526"/>
                  </a:cubicBezTo>
                  <a:cubicBezTo>
                    <a:pt x="2223" y="521"/>
                    <a:pt x="2228" y="515"/>
                    <a:pt x="2245" y="504"/>
                  </a:cubicBezTo>
                  <a:cubicBezTo>
                    <a:pt x="2278" y="487"/>
                    <a:pt x="2295" y="471"/>
                    <a:pt x="2328" y="471"/>
                  </a:cubicBezTo>
                  <a:cubicBezTo>
                    <a:pt x="2372" y="465"/>
                    <a:pt x="2400" y="471"/>
                    <a:pt x="2433" y="449"/>
                  </a:cubicBezTo>
                  <a:cubicBezTo>
                    <a:pt x="2461" y="432"/>
                    <a:pt x="2466" y="415"/>
                    <a:pt x="2494" y="399"/>
                  </a:cubicBezTo>
                  <a:cubicBezTo>
                    <a:pt x="2505" y="399"/>
                    <a:pt x="2505" y="399"/>
                    <a:pt x="2505" y="399"/>
                  </a:cubicBezTo>
                  <a:cubicBezTo>
                    <a:pt x="2550" y="399"/>
                    <a:pt x="2572" y="371"/>
                    <a:pt x="2605" y="332"/>
                  </a:cubicBezTo>
                  <a:cubicBezTo>
                    <a:pt x="2610" y="332"/>
                    <a:pt x="2616" y="327"/>
                    <a:pt x="2616" y="321"/>
                  </a:cubicBezTo>
                  <a:close/>
                  <a:moveTo>
                    <a:pt x="1225" y="1053"/>
                  </a:moveTo>
                  <a:lnTo>
                    <a:pt x="1225" y="1053"/>
                  </a:lnTo>
                  <a:cubicBezTo>
                    <a:pt x="1236" y="1053"/>
                    <a:pt x="1242" y="1064"/>
                    <a:pt x="1253" y="1064"/>
                  </a:cubicBezTo>
                  <a:cubicBezTo>
                    <a:pt x="1264" y="1064"/>
                    <a:pt x="1269" y="1053"/>
                    <a:pt x="1280" y="1042"/>
                  </a:cubicBezTo>
                  <a:cubicBezTo>
                    <a:pt x="1297" y="1030"/>
                    <a:pt x="1314" y="1025"/>
                    <a:pt x="1314" y="1008"/>
                  </a:cubicBezTo>
                  <a:cubicBezTo>
                    <a:pt x="1314" y="997"/>
                    <a:pt x="1297" y="992"/>
                    <a:pt x="1280" y="992"/>
                  </a:cubicBezTo>
                  <a:cubicBezTo>
                    <a:pt x="1275" y="992"/>
                    <a:pt x="1275" y="981"/>
                    <a:pt x="1264" y="981"/>
                  </a:cubicBezTo>
                  <a:cubicBezTo>
                    <a:pt x="1247" y="986"/>
                    <a:pt x="1247" y="1008"/>
                    <a:pt x="1236" y="1019"/>
                  </a:cubicBezTo>
                  <a:cubicBezTo>
                    <a:pt x="1197" y="1047"/>
                    <a:pt x="1164" y="1030"/>
                    <a:pt x="1225" y="1053"/>
                  </a:cubicBezTo>
                  <a:close/>
                  <a:moveTo>
                    <a:pt x="178" y="548"/>
                  </a:moveTo>
                  <a:lnTo>
                    <a:pt x="178" y="548"/>
                  </a:lnTo>
                  <a:cubicBezTo>
                    <a:pt x="172" y="548"/>
                    <a:pt x="167" y="543"/>
                    <a:pt x="156" y="543"/>
                  </a:cubicBezTo>
                  <a:cubicBezTo>
                    <a:pt x="139" y="543"/>
                    <a:pt x="128" y="548"/>
                    <a:pt x="111" y="554"/>
                  </a:cubicBezTo>
                  <a:cubicBezTo>
                    <a:pt x="83" y="565"/>
                    <a:pt x="61" y="565"/>
                    <a:pt x="39" y="593"/>
                  </a:cubicBezTo>
                  <a:cubicBezTo>
                    <a:pt x="23" y="604"/>
                    <a:pt x="0" y="609"/>
                    <a:pt x="0" y="626"/>
                  </a:cubicBezTo>
                  <a:cubicBezTo>
                    <a:pt x="0" y="643"/>
                    <a:pt x="11" y="648"/>
                    <a:pt x="28" y="659"/>
                  </a:cubicBezTo>
                  <a:cubicBezTo>
                    <a:pt x="39" y="665"/>
                    <a:pt x="45" y="676"/>
                    <a:pt x="56" y="676"/>
                  </a:cubicBezTo>
                  <a:cubicBezTo>
                    <a:pt x="61" y="681"/>
                    <a:pt x="72" y="676"/>
                    <a:pt x="78" y="681"/>
                  </a:cubicBezTo>
                  <a:cubicBezTo>
                    <a:pt x="95" y="687"/>
                    <a:pt x="95" y="698"/>
                    <a:pt x="111" y="703"/>
                  </a:cubicBezTo>
                  <a:cubicBezTo>
                    <a:pt x="156" y="715"/>
                    <a:pt x="189" y="715"/>
                    <a:pt x="233" y="715"/>
                  </a:cubicBezTo>
                  <a:cubicBezTo>
                    <a:pt x="283" y="720"/>
                    <a:pt x="311" y="731"/>
                    <a:pt x="355" y="753"/>
                  </a:cubicBezTo>
                  <a:cubicBezTo>
                    <a:pt x="383" y="764"/>
                    <a:pt x="388" y="781"/>
                    <a:pt x="410" y="792"/>
                  </a:cubicBezTo>
                  <a:cubicBezTo>
                    <a:pt x="427" y="798"/>
                    <a:pt x="438" y="792"/>
                    <a:pt x="455" y="798"/>
                  </a:cubicBezTo>
                  <a:cubicBezTo>
                    <a:pt x="460" y="798"/>
                    <a:pt x="466" y="798"/>
                    <a:pt x="466" y="803"/>
                  </a:cubicBezTo>
                  <a:cubicBezTo>
                    <a:pt x="466" y="825"/>
                    <a:pt x="466" y="825"/>
                    <a:pt x="466" y="825"/>
                  </a:cubicBezTo>
                  <a:cubicBezTo>
                    <a:pt x="466" y="870"/>
                    <a:pt x="510" y="897"/>
                    <a:pt x="555" y="909"/>
                  </a:cubicBezTo>
                  <a:cubicBezTo>
                    <a:pt x="593" y="914"/>
                    <a:pt x="627" y="909"/>
                    <a:pt x="654" y="936"/>
                  </a:cubicBezTo>
                  <a:cubicBezTo>
                    <a:pt x="665" y="925"/>
                    <a:pt x="665" y="914"/>
                    <a:pt x="676" y="909"/>
                  </a:cubicBezTo>
                  <a:cubicBezTo>
                    <a:pt x="699" y="897"/>
                    <a:pt x="715" y="914"/>
                    <a:pt x="737" y="903"/>
                  </a:cubicBezTo>
                  <a:cubicBezTo>
                    <a:pt x="765" y="897"/>
                    <a:pt x="776" y="881"/>
                    <a:pt x="793" y="853"/>
                  </a:cubicBezTo>
                  <a:cubicBezTo>
                    <a:pt x="804" y="836"/>
                    <a:pt x="821" y="825"/>
                    <a:pt x="821" y="803"/>
                  </a:cubicBezTo>
                  <a:cubicBezTo>
                    <a:pt x="821" y="803"/>
                    <a:pt x="815" y="803"/>
                    <a:pt x="809" y="798"/>
                  </a:cubicBezTo>
                  <a:cubicBezTo>
                    <a:pt x="804" y="781"/>
                    <a:pt x="793" y="770"/>
                    <a:pt x="771" y="759"/>
                  </a:cubicBezTo>
                  <a:cubicBezTo>
                    <a:pt x="748" y="753"/>
                    <a:pt x="748" y="737"/>
                    <a:pt x="732" y="720"/>
                  </a:cubicBezTo>
                  <a:cubicBezTo>
                    <a:pt x="721" y="703"/>
                    <a:pt x="710" y="703"/>
                    <a:pt x="693" y="692"/>
                  </a:cubicBezTo>
                  <a:cubicBezTo>
                    <a:pt x="665" y="676"/>
                    <a:pt x="654" y="659"/>
                    <a:pt x="627" y="643"/>
                  </a:cubicBezTo>
                  <a:cubicBezTo>
                    <a:pt x="588" y="620"/>
                    <a:pt x="571" y="593"/>
                    <a:pt x="527" y="587"/>
                  </a:cubicBezTo>
                  <a:cubicBezTo>
                    <a:pt x="505" y="582"/>
                    <a:pt x="494" y="570"/>
                    <a:pt x="477" y="559"/>
                  </a:cubicBezTo>
                  <a:cubicBezTo>
                    <a:pt x="455" y="543"/>
                    <a:pt x="449" y="526"/>
                    <a:pt x="427" y="526"/>
                  </a:cubicBezTo>
                  <a:cubicBezTo>
                    <a:pt x="416" y="526"/>
                    <a:pt x="416" y="537"/>
                    <a:pt x="405" y="537"/>
                  </a:cubicBezTo>
                  <a:cubicBezTo>
                    <a:pt x="383" y="548"/>
                    <a:pt x="372" y="554"/>
                    <a:pt x="349" y="554"/>
                  </a:cubicBezTo>
                  <a:cubicBezTo>
                    <a:pt x="327" y="554"/>
                    <a:pt x="316" y="537"/>
                    <a:pt x="294" y="537"/>
                  </a:cubicBezTo>
                  <a:cubicBezTo>
                    <a:pt x="272" y="537"/>
                    <a:pt x="261" y="543"/>
                    <a:pt x="239" y="543"/>
                  </a:cubicBezTo>
                  <a:cubicBezTo>
                    <a:pt x="233" y="543"/>
                    <a:pt x="228" y="537"/>
                    <a:pt x="222" y="537"/>
                  </a:cubicBezTo>
                  <a:cubicBezTo>
                    <a:pt x="205" y="537"/>
                    <a:pt x="200" y="548"/>
                    <a:pt x="178" y="548"/>
                  </a:cubicBezTo>
                  <a:close/>
                  <a:moveTo>
                    <a:pt x="1668" y="1152"/>
                  </a:moveTo>
                  <a:lnTo>
                    <a:pt x="1668" y="1152"/>
                  </a:lnTo>
                  <a:cubicBezTo>
                    <a:pt x="1668" y="1169"/>
                    <a:pt x="1668" y="1180"/>
                    <a:pt x="1668" y="1197"/>
                  </a:cubicBezTo>
                  <a:cubicBezTo>
                    <a:pt x="1674" y="1197"/>
                    <a:pt x="1674" y="1197"/>
                    <a:pt x="1679" y="1197"/>
                  </a:cubicBezTo>
                  <a:cubicBezTo>
                    <a:pt x="1696" y="1197"/>
                    <a:pt x="1707" y="1186"/>
                    <a:pt x="1724" y="1180"/>
                  </a:cubicBezTo>
                  <a:cubicBezTo>
                    <a:pt x="1752" y="1163"/>
                    <a:pt x="1774" y="1158"/>
                    <a:pt x="1812" y="1158"/>
                  </a:cubicBezTo>
                  <a:cubicBezTo>
                    <a:pt x="1840" y="1158"/>
                    <a:pt x="1840" y="1119"/>
                    <a:pt x="1873" y="1108"/>
                  </a:cubicBezTo>
                  <a:cubicBezTo>
                    <a:pt x="1896" y="1102"/>
                    <a:pt x="1912" y="1097"/>
                    <a:pt x="1929" y="1075"/>
                  </a:cubicBezTo>
                  <a:cubicBezTo>
                    <a:pt x="1929" y="1069"/>
                    <a:pt x="1929" y="1069"/>
                    <a:pt x="1929" y="1069"/>
                  </a:cubicBezTo>
                  <a:cubicBezTo>
                    <a:pt x="1918" y="1064"/>
                    <a:pt x="1907" y="1064"/>
                    <a:pt x="1896" y="1064"/>
                  </a:cubicBezTo>
                  <a:cubicBezTo>
                    <a:pt x="1896" y="1053"/>
                    <a:pt x="1896" y="1047"/>
                    <a:pt x="1896" y="1042"/>
                  </a:cubicBezTo>
                  <a:cubicBezTo>
                    <a:pt x="1896" y="1025"/>
                    <a:pt x="1912" y="1025"/>
                    <a:pt x="1912" y="1008"/>
                  </a:cubicBezTo>
                  <a:cubicBezTo>
                    <a:pt x="1912" y="992"/>
                    <a:pt x="1912" y="992"/>
                    <a:pt x="1912" y="992"/>
                  </a:cubicBezTo>
                  <a:cubicBezTo>
                    <a:pt x="1901" y="992"/>
                    <a:pt x="1901" y="992"/>
                    <a:pt x="1901" y="992"/>
                  </a:cubicBezTo>
                  <a:cubicBezTo>
                    <a:pt x="1890" y="992"/>
                    <a:pt x="1890" y="1008"/>
                    <a:pt x="1879" y="1014"/>
                  </a:cubicBezTo>
                  <a:cubicBezTo>
                    <a:pt x="1873" y="1019"/>
                    <a:pt x="1862" y="1025"/>
                    <a:pt x="1851" y="1025"/>
                  </a:cubicBezTo>
                  <a:cubicBezTo>
                    <a:pt x="1835" y="1030"/>
                    <a:pt x="1835" y="1047"/>
                    <a:pt x="1818" y="1058"/>
                  </a:cubicBezTo>
                  <a:cubicBezTo>
                    <a:pt x="1807" y="1064"/>
                    <a:pt x="1807" y="1080"/>
                    <a:pt x="1790" y="1091"/>
                  </a:cubicBezTo>
                  <a:cubicBezTo>
                    <a:pt x="1774" y="1097"/>
                    <a:pt x="1763" y="1102"/>
                    <a:pt x="1746" y="1114"/>
                  </a:cubicBezTo>
                  <a:cubicBezTo>
                    <a:pt x="1718" y="1125"/>
                    <a:pt x="1668" y="1119"/>
                    <a:pt x="1668" y="1152"/>
                  </a:cubicBezTo>
                  <a:close/>
                  <a:moveTo>
                    <a:pt x="2500" y="38"/>
                  </a:moveTo>
                  <a:lnTo>
                    <a:pt x="2500" y="38"/>
                  </a:lnTo>
                  <a:cubicBezTo>
                    <a:pt x="2494" y="38"/>
                    <a:pt x="2489" y="33"/>
                    <a:pt x="2483" y="33"/>
                  </a:cubicBezTo>
                  <a:cubicBezTo>
                    <a:pt x="2461" y="33"/>
                    <a:pt x="2450" y="44"/>
                    <a:pt x="2433" y="44"/>
                  </a:cubicBezTo>
                  <a:cubicBezTo>
                    <a:pt x="2411" y="44"/>
                    <a:pt x="2405" y="16"/>
                    <a:pt x="2383" y="16"/>
                  </a:cubicBezTo>
                  <a:cubicBezTo>
                    <a:pt x="2372" y="16"/>
                    <a:pt x="2372" y="27"/>
                    <a:pt x="2367" y="33"/>
                  </a:cubicBezTo>
                  <a:cubicBezTo>
                    <a:pt x="2361" y="44"/>
                    <a:pt x="2333" y="66"/>
                    <a:pt x="2356" y="66"/>
                  </a:cubicBezTo>
                  <a:cubicBezTo>
                    <a:pt x="2422" y="66"/>
                    <a:pt x="2261" y="166"/>
                    <a:pt x="2344" y="166"/>
                  </a:cubicBezTo>
                  <a:cubicBezTo>
                    <a:pt x="2361" y="166"/>
                    <a:pt x="2372" y="149"/>
                    <a:pt x="2394" y="149"/>
                  </a:cubicBezTo>
                  <a:cubicBezTo>
                    <a:pt x="2400" y="149"/>
                    <a:pt x="2405" y="155"/>
                    <a:pt x="2411" y="155"/>
                  </a:cubicBezTo>
                  <a:cubicBezTo>
                    <a:pt x="2433" y="155"/>
                    <a:pt x="2439" y="127"/>
                    <a:pt x="2461" y="127"/>
                  </a:cubicBezTo>
                  <a:cubicBezTo>
                    <a:pt x="2477" y="127"/>
                    <a:pt x="2489" y="133"/>
                    <a:pt x="2505" y="133"/>
                  </a:cubicBezTo>
                  <a:cubicBezTo>
                    <a:pt x="2561" y="133"/>
                    <a:pt x="2594" y="105"/>
                    <a:pt x="2655" y="105"/>
                  </a:cubicBezTo>
                  <a:cubicBezTo>
                    <a:pt x="2655" y="99"/>
                    <a:pt x="2655" y="94"/>
                    <a:pt x="2655" y="88"/>
                  </a:cubicBezTo>
                  <a:cubicBezTo>
                    <a:pt x="2655" y="66"/>
                    <a:pt x="2649" y="27"/>
                    <a:pt x="2627" y="27"/>
                  </a:cubicBezTo>
                  <a:cubicBezTo>
                    <a:pt x="2605" y="27"/>
                    <a:pt x="2594" y="38"/>
                    <a:pt x="2577" y="38"/>
                  </a:cubicBezTo>
                  <a:cubicBezTo>
                    <a:pt x="2561" y="38"/>
                    <a:pt x="2550" y="27"/>
                    <a:pt x="2533" y="27"/>
                  </a:cubicBezTo>
                  <a:cubicBezTo>
                    <a:pt x="2516" y="27"/>
                    <a:pt x="2511" y="38"/>
                    <a:pt x="2500" y="38"/>
                  </a:cubicBezTo>
                  <a:close/>
                  <a:moveTo>
                    <a:pt x="1702" y="194"/>
                  </a:moveTo>
                  <a:lnTo>
                    <a:pt x="1702" y="194"/>
                  </a:lnTo>
                  <a:cubicBezTo>
                    <a:pt x="1702" y="205"/>
                    <a:pt x="1707" y="210"/>
                    <a:pt x="1707" y="221"/>
                  </a:cubicBezTo>
                  <a:cubicBezTo>
                    <a:pt x="1724" y="210"/>
                    <a:pt x="1724" y="194"/>
                    <a:pt x="1740" y="183"/>
                  </a:cubicBezTo>
                  <a:cubicBezTo>
                    <a:pt x="1763" y="166"/>
                    <a:pt x="1796" y="177"/>
                    <a:pt x="1807" y="155"/>
                  </a:cubicBezTo>
                  <a:cubicBezTo>
                    <a:pt x="1807" y="144"/>
                    <a:pt x="1807" y="144"/>
                    <a:pt x="1807" y="144"/>
                  </a:cubicBezTo>
                  <a:cubicBezTo>
                    <a:pt x="1785" y="144"/>
                    <a:pt x="1785" y="144"/>
                    <a:pt x="1785" y="144"/>
                  </a:cubicBezTo>
                  <a:cubicBezTo>
                    <a:pt x="1763" y="144"/>
                    <a:pt x="1746" y="155"/>
                    <a:pt x="1729" y="166"/>
                  </a:cubicBezTo>
                  <a:cubicBezTo>
                    <a:pt x="1718" y="177"/>
                    <a:pt x="1702" y="183"/>
                    <a:pt x="1702" y="194"/>
                  </a:cubicBezTo>
                  <a:close/>
                  <a:moveTo>
                    <a:pt x="1840" y="61"/>
                  </a:moveTo>
                  <a:lnTo>
                    <a:pt x="1840" y="61"/>
                  </a:lnTo>
                  <a:cubicBezTo>
                    <a:pt x="1812" y="66"/>
                    <a:pt x="1796" y="77"/>
                    <a:pt x="1774" y="94"/>
                  </a:cubicBezTo>
                  <a:cubicBezTo>
                    <a:pt x="1768" y="99"/>
                    <a:pt x="1757" y="99"/>
                    <a:pt x="1757" y="111"/>
                  </a:cubicBezTo>
                  <a:cubicBezTo>
                    <a:pt x="1757" y="127"/>
                    <a:pt x="1757" y="127"/>
                    <a:pt x="1757" y="127"/>
                  </a:cubicBezTo>
                  <a:cubicBezTo>
                    <a:pt x="1801" y="127"/>
                    <a:pt x="1801" y="127"/>
                    <a:pt x="1801" y="127"/>
                  </a:cubicBezTo>
                  <a:cubicBezTo>
                    <a:pt x="1807" y="127"/>
                    <a:pt x="1807" y="127"/>
                    <a:pt x="1812" y="127"/>
                  </a:cubicBezTo>
                  <a:cubicBezTo>
                    <a:pt x="1824" y="127"/>
                    <a:pt x="1829" y="133"/>
                    <a:pt x="1840" y="133"/>
                  </a:cubicBezTo>
                  <a:cubicBezTo>
                    <a:pt x="1868" y="133"/>
                    <a:pt x="1885" y="116"/>
                    <a:pt x="1885" y="88"/>
                  </a:cubicBezTo>
                  <a:cubicBezTo>
                    <a:pt x="1885" y="72"/>
                    <a:pt x="1851" y="77"/>
                    <a:pt x="1840" y="61"/>
                  </a:cubicBezTo>
                  <a:close/>
                  <a:moveTo>
                    <a:pt x="2078" y="44"/>
                  </a:moveTo>
                  <a:lnTo>
                    <a:pt x="2078" y="44"/>
                  </a:lnTo>
                  <a:cubicBezTo>
                    <a:pt x="2095" y="55"/>
                    <a:pt x="2117" y="55"/>
                    <a:pt x="2134" y="61"/>
                  </a:cubicBezTo>
                  <a:cubicBezTo>
                    <a:pt x="2123" y="88"/>
                    <a:pt x="2101" y="88"/>
                    <a:pt x="2078" y="99"/>
                  </a:cubicBezTo>
                  <a:cubicBezTo>
                    <a:pt x="2062" y="105"/>
                    <a:pt x="2056" y="116"/>
                    <a:pt x="2051" y="127"/>
                  </a:cubicBezTo>
                  <a:cubicBezTo>
                    <a:pt x="2045" y="138"/>
                    <a:pt x="2045" y="155"/>
                    <a:pt x="2034" y="155"/>
                  </a:cubicBezTo>
                  <a:cubicBezTo>
                    <a:pt x="2023" y="155"/>
                    <a:pt x="2023" y="138"/>
                    <a:pt x="2018" y="138"/>
                  </a:cubicBezTo>
                  <a:cubicBezTo>
                    <a:pt x="2001" y="138"/>
                    <a:pt x="2001" y="155"/>
                    <a:pt x="1984" y="155"/>
                  </a:cubicBezTo>
                  <a:cubicBezTo>
                    <a:pt x="1990" y="171"/>
                    <a:pt x="2001" y="177"/>
                    <a:pt x="2001" y="194"/>
                  </a:cubicBezTo>
                  <a:cubicBezTo>
                    <a:pt x="2001" y="194"/>
                    <a:pt x="2001" y="199"/>
                    <a:pt x="2001" y="205"/>
                  </a:cubicBezTo>
                  <a:cubicBezTo>
                    <a:pt x="1990" y="205"/>
                    <a:pt x="1990" y="205"/>
                    <a:pt x="1990" y="205"/>
                  </a:cubicBezTo>
                  <a:cubicBezTo>
                    <a:pt x="1962" y="194"/>
                    <a:pt x="1962" y="194"/>
                    <a:pt x="1962" y="194"/>
                  </a:cubicBezTo>
                  <a:cubicBezTo>
                    <a:pt x="1940" y="194"/>
                    <a:pt x="1934" y="216"/>
                    <a:pt x="1918" y="216"/>
                  </a:cubicBezTo>
                  <a:cubicBezTo>
                    <a:pt x="1907" y="216"/>
                    <a:pt x="1901" y="199"/>
                    <a:pt x="1890" y="199"/>
                  </a:cubicBezTo>
                  <a:cubicBezTo>
                    <a:pt x="1879" y="194"/>
                    <a:pt x="1868" y="194"/>
                    <a:pt x="1851" y="188"/>
                  </a:cubicBezTo>
                  <a:cubicBezTo>
                    <a:pt x="1851" y="171"/>
                    <a:pt x="1868" y="171"/>
                    <a:pt x="1879" y="160"/>
                  </a:cubicBezTo>
                  <a:cubicBezTo>
                    <a:pt x="1879" y="155"/>
                    <a:pt x="1879" y="149"/>
                    <a:pt x="1879" y="144"/>
                  </a:cubicBezTo>
                  <a:cubicBezTo>
                    <a:pt x="1896" y="122"/>
                    <a:pt x="1918" y="122"/>
                    <a:pt x="1945" y="122"/>
                  </a:cubicBezTo>
                  <a:cubicBezTo>
                    <a:pt x="1945" y="99"/>
                    <a:pt x="1945" y="99"/>
                    <a:pt x="1945" y="99"/>
                  </a:cubicBezTo>
                  <a:cubicBezTo>
                    <a:pt x="1934" y="99"/>
                    <a:pt x="1923" y="99"/>
                    <a:pt x="1923" y="88"/>
                  </a:cubicBezTo>
                  <a:lnTo>
                    <a:pt x="1923" y="83"/>
                  </a:lnTo>
                  <a:cubicBezTo>
                    <a:pt x="1940" y="77"/>
                    <a:pt x="1951" y="77"/>
                    <a:pt x="1962" y="72"/>
                  </a:cubicBezTo>
                  <a:cubicBezTo>
                    <a:pt x="1968" y="66"/>
                    <a:pt x="1973" y="61"/>
                    <a:pt x="1979" y="61"/>
                  </a:cubicBezTo>
                  <a:cubicBezTo>
                    <a:pt x="1984" y="61"/>
                    <a:pt x="1984" y="66"/>
                    <a:pt x="1984" y="66"/>
                  </a:cubicBezTo>
                  <a:cubicBezTo>
                    <a:pt x="1984" y="83"/>
                    <a:pt x="1968" y="88"/>
                    <a:pt x="1968" y="105"/>
                  </a:cubicBezTo>
                  <a:cubicBezTo>
                    <a:pt x="1968" y="116"/>
                    <a:pt x="1973" y="127"/>
                    <a:pt x="1984" y="127"/>
                  </a:cubicBezTo>
                  <a:cubicBezTo>
                    <a:pt x="2012" y="127"/>
                    <a:pt x="2006" y="88"/>
                    <a:pt x="2023" y="61"/>
                  </a:cubicBezTo>
                  <a:cubicBezTo>
                    <a:pt x="2023" y="66"/>
                    <a:pt x="2023" y="66"/>
                    <a:pt x="2029" y="66"/>
                  </a:cubicBezTo>
                  <a:cubicBezTo>
                    <a:pt x="2051" y="66"/>
                    <a:pt x="2056" y="50"/>
                    <a:pt x="2078" y="44"/>
                  </a:cubicBezTo>
                  <a:close/>
                  <a:moveTo>
                    <a:pt x="2289" y="44"/>
                  </a:moveTo>
                  <a:lnTo>
                    <a:pt x="2289" y="44"/>
                  </a:lnTo>
                  <a:cubicBezTo>
                    <a:pt x="2295" y="72"/>
                    <a:pt x="2289" y="94"/>
                    <a:pt x="2278" y="116"/>
                  </a:cubicBezTo>
                  <a:cubicBezTo>
                    <a:pt x="2267" y="133"/>
                    <a:pt x="2267" y="144"/>
                    <a:pt x="2256" y="155"/>
                  </a:cubicBezTo>
                  <a:cubicBezTo>
                    <a:pt x="2239" y="177"/>
                    <a:pt x="2239" y="199"/>
                    <a:pt x="2217" y="199"/>
                  </a:cubicBezTo>
                  <a:cubicBezTo>
                    <a:pt x="2211" y="199"/>
                    <a:pt x="2211" y="199"/>
                    <a:pt x="2206" y="199"/>
                  </a:cubicBezTo>
                  <a:cubicBezTo>
                    <a:pt x="2206" y="183"/>
                    <a:pt x="2195" y="171"/>
                    <a:pt x="2189" y="160"/>
                  </a:cubicBezTo>
                  <a:cubicBezTo>
                    <a:pt x="2184" y="155"/>
                    <a:pt x="2184" y="144"/>
                    <a:pt x="2178" y="144"/>
                  </a:cubicBezTo>
                  <a:cubicBezTo>
                    <a:pt x="2167" y="144"/>
                    <a:pt x="2162" y="149"/>
                    <a:pt x="2156" y="149"/>
                  </a:cubicBezTo>
                  <a:cubicBezTo>
                    <a:pt x="2151" y="149"/>
                    <a:pt x="2145" y="149"/>
                    <a:pt x="2139" y="149"/>
                  </a:cubicBezTo>
                  <a:cubicBezTo>
                    <a:pt x="2151" y="138"/>
                    <a:pt x="2156" y="133"/>
                    <a:pt x="2162" y="122"/>
                  </a:cubicBezTo>
                  <a:cubicBezTo>
                    <a:pt x="2167" y="111"/>
                    <a:pt x="2173" y="99"/>
                    <a:pt x="2184" y="99"/>
                  </a:cubicBezTo>
                  <a:cubicBezTo>
                    <a:pt x="2195" y="99"/>
                    <a:pt x="2195" y="116"/>
                    <a:pt x="2206" y="116"/>
                  </a:cubicBezTo>
                  <a:cubicBezTo>
                    <a:pt x="2239" y="116"/>
                    <a:pt x="2245" y="83"/>
                    <a:pt x="2261" y="61"/>
                  </a:cubicBezTo>
                  <a:cubicBezTo>
                    <a:pt x="2267" y="55"/>
                    <a:pt x="2272" y="44"/>
                    <a:pt x="2278" y="44"/>
                  </a:cubicBezTo>
                  <a:cubicBezTo>
                    <a:pt x="2284" y="44"/>
                    <a:pt x="2289" y="44"/>
                    <a:pt x="2289" y="44"/>
                  </a:cubicBezTo>
                  <a:close/>
                  <a:moveTo>
                    <a:pt x="1674" y="221"/>
                  </a:moveTo>
                  <a:lnTo>
                    <a:pt x="1674" y="221"/>
                  </a:lnTo>
                  <a:cubicBezTo>
                    <a:pt x="1646" y="227"/>
                    <a:pt x="1630" y="238"/>
                    <a:pt x="1602" y="249"/>
                  </a:cubicBezTo>
                  <a:cubicBezTo>
                    <a:pt x="1585" y="255"/>
                    <a:pt x="1569" y="249"/>
                    <a:pt x="1552" y="255"/>
                  </a:cubicBezTo>
                  <a:cubicBezTo>
                    <a:pt x="1524" y="266"/>
                    <a:pt x="1508" y="277"/>
                    <a:pt x="1480" y="277"/>
                  </a:cubicBezTo>
                  <a:cubicBezTo>
                    <a:pt x="1441" y="277"/>
                    <a:pt x="1441" y="277"/>
                    <a:pt x="1441" y="277"/>
                  </a:cubicBezTo>
                  <a:cubicBezTo>
                    <a:pt x="1425" y="277"/>
                    <a:pt x="1413" y="271"/>
                    <a:pt x="1391" y="271"/>
                  </a:cubicBezTo>
                  <a:cubicBezTo>
                    <a:pt x="1347" y="271"/>
                    <a:pt x="1325" y="304"/>
                    <a:pt x="1280" y="321"/>
                  </a:cubicBezTo>
                  <a:cubicBezTo>
                    <a:pt x="1269" y="327"/>
                    <a:pt x="1264" y="332"/>
                    <a:pt x="1253" y="332"/>
                  </a:cubicBezTo>
                  <a:cubicBezTo>
                    <a:pt x="1242" y="332"/>
                    <a:pt x="1236" y="327"/>
                    <a:pt x="1225" y="327"/>
                  </a:cubicBezTo>
                  <a:cubicBezTo>
                    <a:pt x="1142" y="327"/>
                    <a:pt x="1164" y="304"/>
                    <a:pt x="1120" y="304"/>
                  </a:cubicBezTo>
                  <a:cubicBezTo>
                    <a:pt x="1109" y="304"/>
                    <a:pt x="1109" y="310"/>
                    <a:pt x="1098" y="310"/>
                  </a:cubicBezTo>
                  <a:cubicBezTo>
                    <a:pt x="1087" y="310"/>
                    <a:pt x="1081" y="304"/>
                    <a:pt x="1070" y="304"/>
                  </a:cubicBezTo>
                  <a:cubicBezTo>
                    <a:pt x="1048" y="304"/>
                    <a:pt x="1042" y="327"/>
                    <a:pt x="1031" y="349"/>
                  </a:cubicBezTo>
                  <a:cubicBezTo>
                    <a:pt x="1014" y="349"/>
                    <a:pt x="1009" y="349"/>
                    <a:pt x="992" y="349"/>
                  </a:cubicBezTo>
                  <a:cubicBezTo>
                    <a:pt x="959" y="349"/>
                    <a:pt x="948" y="360"/>
                    <a:pt x="915" y="360"/>
                  </a:cubicBezTo>
                  <a:cubicBezTo>
                    <a:pt x="881" y="360"/>
                    <a:pt x="865" y="354"/>
                    <a:pt x="837" y="332"/>
                  </a:cubicBezTo>
                  <a:cubicBezTo>
                    <a:pt x="826" y="327"/>
                    <a:pt x="815" y="310"/>
                    <a:pt x="798" y="310"/>
                  </a:cubicBezTo>
                  <a:cubicBezTo>
                    <a:pt x="782" y="310"/>
                    <a:pt x="776" y="327"/>
                    <a:pt x="760" y="327"/>
                  </a:cubicBezTo>
                  <a:cubicBezTo>
                    <a:pt x="743" y="327"/>
                    <a:pt x="737" y="316"/>
                    <a:pt x="726" y="310"/>
                  </a:cubicBezTo>
                  <a:cubicBezTo>
                    <a:pt x="710" y="304"/>
                    <a:pt x="693" y="310"/>
                    <a:pt x="676" y="310"/>
                  </a:cubicBezTo>
                  <a:cubicBezTo>
                    <a:pt x="643" y="310"/>
                    <a:pt x="621" y="316"/>
                    <a:pt x="588" y="316"/>
                  </a:cubicBezTo>
                  <a:cubicBezTo>
                    <a:pt x="571" y="316"/>
                    <a:pt x="566" y="316"/>
                    <a:pt x="549" y="310"/>
                  </a:cubicBezTo>
                  <a:cubicBezTo>
                    <a:pt x="538" y="304"/>
                    <a:pt x="538" y="282"/>
                    <a:pt x="527" y="282"/>
                  </a:cubicBezTo>
                  <a:cubicBezTo>
                    <a:pt x="510" y="282"/>
                    <a:pt x="510" y="304"/>
                    <a:pt x="494" y="304"/>
                  </a:cubicBezTo>
                  <a:cubicBezTo>
                    <a:pt x="455" y="304"/>
                    <a:pt x="455" y="304"/>
                    <a:pt x="455" y="304"/>
                  </a:cubicBezTo>
                  <a:cubicBezTo>
                    <a:pt x="444" y="304"/>
                    <a:pt x="438" y="316"/>
                    <a:pt x="433" y="332"/>
                  </a:cubicBezTo>
                  <a:cubicBezTo>
                    <a:pt x="427" y="327"/>
                    <a:pt x="427" y="327"/>
                    <a:pt x="427" y="327"/>
                  </a:cubicBezTo>
                  <a:cubicBezTo>
                    <a:pt x="422" y="299"/>
                    <a:pt x="372" y="299"/>
                    <a:pt x="372" y="271"/>
                  </a:cubicBezTo>
                  <a:cubicBezTo>
                    <a:pt x="372" y="227"/>
                    <a:pt x="372" y="227"/>
                    <a:pt x="372" y="227"/>
                  </a:cubicBezTo>
                  <a:cubicBezTo>
                    <a:pt x="372" y="210"/>
                    <a:pt x="377" y="199"/>
                    <a:pt x="388" y="188"/>
                  </a:cubicBezTo>
                  <a:cubicBezTo>
                    <a:pt x="416" y="160"/>
                    <a:pt x="383" y="155"/>
                    <a:pt x="427" y="155"/>
                  </a:cubicBezTo>
                  <a:cubicBezTo>
                    <a:pt x="444" y="155"/>
                    <a:pt x="449" y="144"/>
                    <a:pt x="460" y="133"/>
                  </a:cubicBezTo>
                  <a:cubicBezTo>
                    <a:pt x="477" y="122"/>
                    <a:pt x="494" y="127"/>
                    <a:pt x="505" y="116"/>
                  </a:cubicBezTo>
                  <a:cubicBezTo>
                    <a:pt x="538" y="99"/>
                    <a:pt x="549" y="77"/>
                    <a:pt x="588" y="77"/>
                  </a:cubicBezTo>
                  <a:cubicBezTo>
                    <a:pt x="599" y="77"/>
                    <a:pt x="604" y="77"/>
                    <a:pt x="615" y="77"/>
                  </a:cubicBezTo>
                  <a:cubicBezTo>
                    <a:pt x="627" y="77"/>
                    <a:pt x="632" y="66"/>
                    <a:pt x="643" y="66"/>
                  </a:cubicBezTo>
                  <a:cubicBezTo>
                    <a:pt x="660" y="66"/>
                    <a:pt x="660" y="77"/>
                    <a:pt x="676" y="77"/>
                  </a:cubicBezTo>
                  <a:cubicBezTo>
                    <a:pt x="682" y="77"/>
                    <a:pt x="688" y="72"/>
                    <a:pt x="699" y="72"/>
                  </a:cubicBezTo>
                  <a:cubicBezTo>
                    <a:pt x="704" y="72"/>
                    <a:pt x="710" y="77"/>
                    <a:pt x="715" y="77"/>
                  </a:cubicBezTo>
                  <a:cubicBezTo>
                    <a:pt x="721" y="77"/>
                    <a:pt x="721" y="72"/>
                    <a:pt x="726" y="72"/>
                  </a:cubicBezTo>
                  <a:cubicBezTo>
                    <a:pt x="760" y="72"/>
                    <a:pt x="760" y="116"/>
                    <a:pt x="793" y="116"/>
                  </a:cubicBezTo>
                  <a:cubicBezTo>
                    <a:pt x="809" y="116"/>
                    <a:pt x="815" y="111"/>
                    <a:pt x="832" y="111"/>
                  </a:cubicBezTo>
                  <a:cubicBezTo>
                    <a:pt x="876" y="111"/>
                    <a:pt x="876" y="111"/>
                    <a:pt x="876" y="111"/>
                  </a:cubicBezTo>
                  <a:cubicBezTo>
                    <a:pt x="881" y="111"/>
                    <a:pt x="881" y="116"/>
                    <a:pt x="887" y="122"/>
                  </a:cubicBezTo>
                  <a:cubicBezTo>
                    <a:pt x="931" y="138"/>
                    <a:pt x="931" y="138"/>
                    <a:pt x="931" y="138"/>
                  </a:cubicBezTo>
                  <a:cubicBezTo>
                    <a:pt x="970" y="155"/>
                    <a:pt x="992" y="160"/>
                    <a:pt x="1026" y="177"/>
                  </a:cubicBezTo>
                  <a:cubicBezTo>
                    <a:pt x="1048" y="194"/>
                    <a:pt x="1059" y="210"/>
                    <a:pt x="1081" y="210"/>
                  </a:cubicBezTo>
                  <a:cubicBezTo>
                    <a:pt x="1114" y="210"/>
                    <a:pt x="1120" y="171"/>
                    <a:pt x="1147" y="171"/>
                  </a:cubicBezTo>
                  <a:cubicBezTo>
                    <a:pt x="1159" y="171"/>
                    <a:pt x="1164" y="177"/>
                    <a:pt x="1175" y="177"/>
                  </a:cubicBezTo>
                  <a:cubicBezTo>
                    <a:pt x="1186" y="177"/>
                    <a:pt x="1197" y="171"/>
                    <a:pt x="1208" y="171"/>
                  </a:cubicBezTo>
                  <a:cubicBezTo>
                    <a:pt x="1231" y="171"/>
                    <a:pt x="1242" y="177"/>
                    <a:pt x="1264" y="177"/>
                  </a:cubicBezTo>
                  <a:cubicBezTo>
                    <a:pt x="1347" y="177"/>
                    <a:pt x="1314" y="177"/>
                    <a:pt x="1402" y="216"/>
                  </a:cubicBezTo>
                  <a:cubicBezTo>
                    <a:pt x="1425" y="227"/>
                    <a:pt x="1436" y="238"/>
                    <a:pt x="1452" y="238"/>
                  </a:cubicBezTo>
                  <a:cubicBezTo>
                    <a:pt x="1480" y="238"/>
                    <a:pt x="1497" y="227"/>
                    <a:pt x="1513" y="205"/>
                  </a:cubicBezTo>
                  <a:cubicBezTo>
                    <a:pt x="1524" y="194"/>
                    <a:pt x="1519" y="183"/>
                    <a:pt x="1524" y="166"/>
                  </a:cubicBezTo>
                  <a:cubicBezTo>
                    <a:pt x="1535" y="144"/>
                    <a:pt x="1563" y="149"/>
                    <a:pt x="1580" y="133"/>
                  </a:cubicBezTo>
                  <a:cubicBezTo>
                    <a:pt x="1591" y="122"/>
                    <a:pt x="1602" y="122"/>
                    <a:pt x="1619" y="116"/>
                  </a:cubicBezTo>
                  <a:cubicBezTo>
                    <a:pt x="1641" y="111"/>
                    <a:pt x="1657" y="105"/>
                    <a:pt x="1679" y="94"/>
                  </a:cubicBezTo>
                  <a:cubicBezTo>
                    <a:pt x="1691" y="88"/>
                    <a:pt x="1707" y="83"/>
                    <a:pt x="1707" y="66"/>
                  </a:cubicBezTo>
                  <a:cubicBezTo>
                    <a:pt x="1707" y="55"/>
                    <a:pt x="1702" y="44"/>
                    <a:pt x="1691" y="44"/>
                  </a:cubicBezTo>
                  <a:cubicBezTo>
                    <a:pt x="1674" y="44"/>
                    <a:pt x="1663" y="50"/>
                    <a:pt x="1646" y="50"/>
                  </a:cubicBezTo>
                  <a:cubicBezTo>
                    <a:pt x="1646" y="44"/>
                    <a:pt x="1646" y="44"/>
                    <a:pt x="1646" y="44"/>
                  </a:cubicBezTo>
                  <a:cubicBezTo>
                    <a:pt x="1657" y="22"/>
                    <a:pt x="1668" y="0"/>
                    <a:pt x="1696" y="0"/>
                  </a:cubicBezTo>
                  <a:cubicBezTo>
                    <a:pt x="1718" y="0"/>
                    <a:pt x="1724" y="16"/>
                    <a:pt x="1735" y="38"/>
                  </a:cubicBezTo>
                  <a:cubicBezTo>
                    <a:pt x="1740" y="55"/>
                    <a:pt x="1746" y="66"/>
                    <a:pt x="1746" y="83"/>
                  </a:cubicBezTo>
                  <a:cubicBezTo>
                    <a:pt x="1746" y="116"/>
                    <a:pt x="1746" y="99"/>
                    <a:pt x="1724" y="105"/>
                  </a:cubicBezTo>
                  <a:cubicBezTo>
                    <a:pt x="1707" y="111"/>
                    <a:pt x="1713" y="133"/>
                    <a:pt x="1702" y="144"/>
                  </a:cubicBezTo>
                  <a:cubicBezTo>
                    <a:pt x="1691" y="155"/>
                    <a:pt x="1679" y="149"/>
                    <a:pt x="1663" y="149"/>
                  </a:cubicBezTo>
                  <a:cubicBezTo>
                    <a:pt x="1657" y="160"/>
                    <a:pt x="1657" y="160"/>
                    <a:pt x="1657" y="160"/>
                  </a:cubicBezTo>
                  <a:cubicBezTo>
                    <a:pt x="1668" y="171"/>
                    <a:pt x="1674" y="183"/>
                    <a:pt x="1674" y="194"/>
                  </a:cubicBezTo>
                  <a:cubicBezTo>
                    <a:pt x="1674" y="205"/>
                    <a:pt x="1674" y="210"/>
                    <a:pt x="1674" y="221"/>
                  </a:cubicBezTo>
                  <a:close/>
                  <a:moveTo>
                    <a:pt x="244" y="166"/>
                  </a:moveTo>
                  <a:lnTo>
                    <a:pt x="244" y="166"/>
                  </a:lnTo>
                  <a:cubicBezTo>
                    <a:pt x="183" y="155"/>
                    <a:pt x="211" y="160"/>
                    <a:pt x="189" y="221"/>
                  </a:cubicBezTo>
                  <a:cubicBezTo>
                    <a:pt x="200" y="232"/>
                    <a:pt x="200" y="232"/>
                    <a:pt x="200" y="232"/>
                  </a:cubicBezTo>
                  <a:cubicBezTo>
                    <a:pt x="200" y="244"/>
                    <a:pt x="200" y="249"/>
                    <a:pt x="200" y="255"/>
                  </a:cubicBezTo>
                  <a:cubicBezTo>
                    <a:pt x="200" y="266"/>
                    <a:pt x="200" y="277"/>
                    <a:pt x="211" y="277"/>
                  </a:cubicBezTo>
                  <a:cubicBezTo>
                    <a:pt x="222" y="277"/>
                    <a:pt x="222" y="260"/>
                    <a:pt x="222" y="249"/>
                  </a:cubicBezTo>
                  <a:cubicBezTo>
                    <a:pt x="228" y="232"/>
                    <a:pt x="233" y="210"/>
                    <a:pt x="255" y="210"/>
                  </a:cubicBezTo>
                  <a:cubicBezTo>
                    <a:pt x="261" y="210"/>
                    <a:pt x="261" y="216"/>
                    <a:pt x="266" y="216"/>
                  </a:cubicBezTo>
                  <a:cubicBezTo>
                    <a:pt x="272" y="216"/>
                    <a:pt x="272" y="205"/>
                    <a:pt x="272" y="199"/>
                  </a:cubicBezTo>
                  <a:cubicBezTo>
                    <a:pt x="272" y="183"/>
                    <a:pt x="255" y="171"/>
                    <a:pt x="244" y="166"/>
                  </a:cubicBezTo>
                  <a:close/>
                  <a:moveTo>
                    <a:pt x="300" y="288"/>
                  </a:moveTo>
                  <a:lnTo>
                    <a:pt x="300" y="288"/>
                  </a:lnTo>
                  <a:cubicBezTo>
                    <a:pt x="300" y="293"/>
                    <a:pt x="300" y="293"/>
                    <a:pt x="300" y="293"/>
                  </a:cubicBezTo>
                  <a:cubicBezTo>
                    <a:pt x="316" y="293"/>
                    <a:pt x="322" y="299"/>
                    <a:pt x="333" y="293"/>
                  </a:cubicBezTo>
                  <a:cubicBezTo>
                    <a:pt x="338" y="210"/>
                    <a:pt x="311" y="238"/>
                    <a:pt x="300" y="288"/>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4" name="Freeform 112">
              <a:extLst>
                <a:ext uri="{FF2B5EF4-FFF2-40B4-BE49-F238E27FC236}">
                  <a16:creationId xmlns:a16="http://schemas.microsoft.com/office/drawing/2014/main" id="{2C39DF11-7C5E-4229-8BF3-1FAE592DD86C}"/>
                </a:ext>
              </a:extLst>
            </p:cNvPr>
            <p:cNvSpPr>
              <a:spLocks noChangeArrowheads="1"/>
            </p:cNvSpPr>
            <p:nvPr/>
          </p:nvSpPr>
          <p:spPr bwMode="auto">
            <a:xfrm>
              <a:off x="19910716" y="4741864"/>
              <a:ext cx="511142" cy="155575"/>
            </a:xfrm>
            <a:custGeom>
              <a:avLst/>
              <a:gdLst>
                <a:gd name="T0" fmla="*/ 94 w 1418"/>
                <a:gd name="T1" fmla="*/ 232 h 433"/>
                <a:gd name="T2" fmla="*/ 38 w 1418"/>
                <a:gd name="T3" fmla="*/ 299 h 433"/>
                <a:gd name="T4" fmla="*/ 16 w 1418"/>
                <a:gd name="T5" fmla="*/ 321 h 433"/>
                <a:gd name="T6" fmla="*/ 77 w 1418"/>
                <a:gd name="T7" fmla="*/ 327 h 433"/>
                <a:gd name="T8" fmla="*/ 177 w 1418"/>
                <a:gd name="T9" fmla="*/ 349 h 433"/>
                <a:gd name="T10" fmla="*/ 271 w 1418"/>
                <a:gd name="T11" fmla="*/ 354 h 433"/>
                <a:gd name="T12" fmla="*/ 332 w 1418"/>
                <a:gd name="T13" fmla="*/ 244 h 433"/>
                <a:gd name="T14" fmla="*/ 326 w 1418"/>
                <a:gd name="T15" fmla="*/ 83 h 433"/>
                <a:gd name="T16" fmla="*/ 121 w 1418"/>
                <a:gd name="T17" fmla="*/ 127 h 433"/>
                <a:gd name="T18" fmla="*/ 681 w 1418"/>
                <a:gd name="T19" fmla="*/ 55 h 433"/>
                <a:gd name="T20" fmla="*/ 714 w 1418"/>
                <a:gd name="T21" fmla="*/ 122 h 433"/>
                <a:gd name="T22" fmla="*/ 770 w 1418"/>
                <a:gd name="T23" fmla="*/ 16 h 433"/>
                <a:gd name="T24" fmla="*/ 681 w 1418"/>
                <a:gd name="T25" fmla="*/ 55 h 433"/>
                <a:gd name="T26" fmla="*/ 1112 w 1418"/>
                <a:gd name="T27" fmla="*/ 327 h 433"/>
                <a:gd name="T28" fmla="*/ 1096 w 1418"/>
                <a:gd name="T29" fmla="*/ 244 h 433"/>
                <a:gd name="T30" fmla="*/ 931 w 1418"/>
                <a:gd name="T31" fmla="*/ 332 h 433"/>
                <a:gd name="T32" fmla="*/ 786 w 1418"/>
                <a:gd name="T33" fmla="*/ 365 h 433"/>
                <a:gd name="T34" fmla="*/ 592 w 1418"/>
                <a:gd name="T35" fmla="*/ 388 h 433"/>
                <a:gd name="T36" fmla="*/ 421 w 1418"/>
                <a:gd name="T37" fmla="*/ 399 h 433"/>
                <a:gd name="T38" fmla="*/ 382 w 1418"/>
                <a:gd name="T39" fmla="*/ 354 h 433"/>
                <a:gd name="T40" fmla="*/ 393 w 1418"/>
                <a:gd name="T41" fmla="*/ 277 h 433"/>
                <a:gd name="T42" fmla="*/ 543 w 1418"/>
                <a:gd name="T43" fmla="*/ 138 h 433"/>
                <a:gd name="T44" fmla="*/ 648 w 1418"/>
                <a:gd name="T45" fmla="*/ 166 h 433"/>
                <a:gd name="T46" fmla="*/ 725 w 1418"/>
                <a:gd name="T47" fmla="*/ 144 h 433"/>
                <a:gd name="T48" fmla="*/ 759 w 1418"/>
                <a:gd name="T49" fmla="*/ 199 h 433"/>
                <a:gd name="T50" fmla="*/ 853 w 1418"/>
                <a:gd name="T51" fmla="*/ 260 h 433"/>
                <a:gd name="T52" fmla="*/ 979 w 1418"/>
                <a:gd name="T53" fmla="*/ 255 h 433"/>
                <a:gd name="T54" fmla="*/ 952 w 1418"/>
                <a:gd name="T55" fmla="*/ 155 h 433"/>
                <a:gd name="T56" fmla="*/ 786 w 1418"/>
                <a:gd name="T57" fmla="*/ 33 h 433"/>
                <a:gd name="T58" fmla="*/ 963 w 1418"/>
                <a:gd name="T59" fmla="*/ 16 h 433"/>
                <a:gd name="T60" fmla="*/ 1051 w 1418"/>
                <a:gd name="T61" fmla="*/ 122 h 433"/>
                <a:gd name="T62" fmla="*/ 1184 w 1418"/>
                <a:gd name="T63" fmla="*/ 99 h 433"/>
                <a:gd name="T64" fmla="*/ 1207 w 1418"/>
                <a:gd name="T65" fmla="*/ 177 h 433"/>
                <a:gd name="T66" fmla="*/ 1306 w 1418"/>
                <a:gd name="T67" fmla="*/ 94 h 433"/>
                <a:gd name="T68" fmla="*/ 1356 w 1418"/>
                <a:gd name="T69" fmla="*/ 177 h 433"/>
                <a:gd name="T70" fmla="*/ 1389 w 1418"/>
                <a:gd name="T71" fmla="*/ 244 h 433"/>
                <a:gd name="T72" fmla="*/ 1412 w 1418"/>
                <a:gd name="T73" fmla="*/ 266 h 433"/>
                <a:gd name="T74" fmla="*/ 1295 w 1418"/>
                <a:gd name="T75" fmla="*/ 266 h 433"/>
                <a:gd name="T76" fmla="*/ 1223 w 1418"/>
                <a:gd name="T77" fmla="*/ 277 h 433"/>
                <a:gd name="T78" fmla="*/ 1223 w 1418"/>
                <a:gd name="T79" fmla="*/ 304 h 433"/>
                <a:gd name="T80" fmla="*/ 1373 w 1418"/>
                <a:gd name="T81" fmla="*/ 16 h 433"/>
                <a:gd name="T82" fmla="*/ 1367 w 1418"/>
                <a:gd name="T83" fmla="*/ 8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18" h="433">
                  <a:moveTo>
                    <a:pt x="77" y="155"/>
                  </a:moveTo>
                  <a:lnTo>
                    <a:pt x="77" y="155"/>
                  </a:lnTo>
                  <a:cubicBezTo>
                    <a:pt x="99" y="183"/>
                    <a:pt x="94" y="205"/>
                    <a:pt x="94" y="232"/>
                  </a:cubicBezTo>
                  <a:cubicBezTo>
                    <a:pt x="94" y="249"/>
                    <a:pt x="94" y="260"/>
                    <a:pt x="88" y="277"/>
                  </a:cubicBezTo>
                  <a:cubicBezTo>
                    <a:pt x="83" y="277"/>
                    <a:pt x="77" y="271"/>
                    <a:pt x="66" y="271"/>
                  </a:cubicBezTo>
                  <a:cubicBezTo>
                    <a:pt x="60" y="282"/>
                    <a:pt x="55" y="299"/>
                    <a:pt x="38" y="299"/>
                  </a:cubicBezTo>
                  <a:cubicBezTo>
                    <a:pt x="22" y="299"/>
                    <a:pt x="16" y="282"/>
                    <a:pt x="5" y="277"/>
                  </a:cubicBezTo>
                  <a:cubicBezTo>
                    <a:pt x="0" y="282"/>
                    <a:pt x="0" y="282"/>
                    <a:pt x="0" y="288"/>
                  </a:cubicBezTo>
                  <a:cubicBezTo>
                    <a:pt x="0" y="304"/>
                    <a:pt x="5" y="316"/>
                    <a:pt x="16" y="321"/>
                  </a:cubicBezTo>
                  <a:cubicBezTo>
                    <a:pt x="27" y="321"/>
                    <a:pt x="33" y="316"/>
                    <a:pt x="38" y="321"/>
                  </a:cubicBezTo>
                  <a:cubicBezTo>
                    <a:pt x="55" y="327"/>
                    <a:pt x="60" y="343"/>
                    <a:pt x="72" y="349"/>
                  </a:cubicBezTo>
                  <a:cubicBezTo>
                    <a:pt x="77" y="327"/>
                    <a:pt x="77" y="327"/>
                    <a:pt x="77" y="327"/>
                  </a:cubicBezTo>
                  <a:cubicBezTo>
                    <a:pt x="83" y="327"/>
                    <a:pt x="83" y="327"/>
                    <a:pt x="88" y="327"/>
                  </a:cubicBezTo>
                  <a:cubicBezTo>
                    <a:pt x="105" y="327"/>
                    <a:pt x="105" y="343"/>
                    <a:pt x="116" y="343"/>
                  </a:cubicBezTo>
                  <a:cubicBezTo>
                    <a:pt x="138" y="349"/>
                    <a:pt x="155" y="343"/>
                    <a:pt x="177" y="349"/>
                  </a:cubicBezTo>
                  <a:cubicBezTo>
                    <a:pt x="193" y="349"/>
                    <a:pt x="199" y="365"/>
                    <a:pt x="216" y="365"/>
                  </a:cubicBezTo>
                  <a:cubicBezTo>
                    <a:pt x="227" y="365"/>
                    <a:pt x="232" y="354"/>
                    <a:pt x="243" y="354"/>
                  </a:cubicBezTo>
                  <a:cubicBezTo>
                    <a:pt x="254" y="349"/>
                    <a:pt x="260" y="354"/>
                    <a:pt x="271" y="354"/>
                  </a:cubicBezTo>
                  <a:cubicBezTo>
                    <a:pt x="293" y="354"/>
                    <a:pt x="304" y="338"/>
                    <a:pt x="304" y="321"/>
                  </a:cubicBezTo>
                  <a:cubicBezTo>
                    <a:pt x="304" y="310"/>
                    <a:pt x="299" y="304"/>
                    <a:pt x="299" y="293"/>
                  </a:cubicBezTo>
                  <a:cubicBezTo>
                    <a:pt x="299" y="271"/>
                    <a:pt x="321" y="260"/>
                    <a:pt x="332" y="244"/>
                  </a:cubicBezTo>
                  <a:cubicBezTo>
                    <a:pt x="343" y="227"/>
                    <a:pt x="343" y="210"/>
                    <a:pt x="349" y="194"/>
                  </a:cubicBezTo>
                  <a:cubicBezTo>
                    <a:pt x="360" y="166"/>
                    <a:pt x="371" y="149"/>
                    <a:pt x="371" y="116"/>
                  </a:cubicBezTo>
                  <a:cubicBezTo>
                    <a:pt x="371" y="94"/>
                    <a:pt x="349" y="88"/>
                    <a:pt x="326" y="83"/>
                  </a:cubicBezTo>
                  <a:cubicBezTo>
                    <a:pt x="293" y="72"/>
                    <a:pt x="271" y="55"/>
                    <a:pt x="238" y="55"/>
                  </a:cubicBezTo>
                  <a:cubicBezTo>
                    <a:pt x="210" y="55"/>
                    <a:pt x="199" y="55"/>
                    <a:pt x="177" y="66"/>
                  </a:cubicBezTo>
                  <a:cubicBezTo>
                    <a:pt x="149" y="83"/>
                    <a:pt x="144" y="105"/>
                    <a:pt x="121" y="127"/>
                  </a:cubicBezTo>
                  <a:cubicBezTo>
                    <a:pt x="105" y="138"/>
                    <a:pt x="94" y="138"/>
                    <a:pt x="77" y="155"/>
                  </a:cubicBezTo>
                  <a:close/>
                  <a:moveTo>
                    <a:pt x="681" y="55"/>
                  </a:moveTo>
                  <a:lnTo>
                    <a:pt x="681" y="55"/>
                  </a:lnTo>
                  <a:cubicBezTo>
                    <a:pt x="681" y="66"/>
                    <a:pt x="692" y="77"/>
                    <a:pt x="703" y="83"/>
                  </a:cubicBezTo>
                  <a:cubicBezTo>
                    <a:pt x="703" y="88"/>
                    <a:pt x="698" y="88"/>
                    <a:pt x="698" y="94"/>
                  </a:cubicBezTo>
                  <a:cubicBezTo>
                    <a:pt x="698" y="105"/>
                    <a:pt x="703" y="122"/>
                    <a:pt x="714" y="122"/>
                  </a:cubicBezTo>
                  <a:cubicBezTo>
                    <a:pt x="737" y="122"/>
                    <a:pt x="737" y="99"/>
                    <a:pt x="748" y="83"/>
                  </a:cubicBezTo>
                  <a:cubicBezTo>
                    <a:pt x="759" y="61"/>
                    <a:pt x="770" y="44"/>
                    <a:pt x="775" y="22"/>
                  </a:cubicBezTo>
                  <a:cubicBezTo>
                    <a:pt x="770" y="16"/>
                    <a:pt x="770" y="16"/>
                    <a:pt x="770" y="16"/>
                  </a:cubicBezTo>
                  <a:cubicBezTo>
                    <a:pt x="753" y="27"/>
                    <a:pt x="742" y="16"/>
                    <a:pt x="725" y="16"/>
                  </a:cubicBezTo>
                  <a:cubicBezTo>
                    <a:pt x="720" y="22"/>
                    <a:pt x="720" y="27"/>
                    <a:pt x="714" y="33"/>
                  </a:cubicBezTo>
                  <a:cubicBezTo>
                    <a:pt x="703" y="44"/>
                    <a:pt x="681" y="38"/>
                    <a:pt x="681" y="55"/>
                  </a:cubicBezTo>
                  <a:close/>
                  <a:moveTo>
                    <a:pt x="1168" y="310"/>
                  </a:moveTo>
                  <a:lnTo>
                    <a:pt x="1168" y="310"/>
                  </a:lnTo>
                  <a:cubicBezTo>
                    <a:pt x="1146" y="316"/>
                    <a:pt x="1135" y="327"/>
                    <a:pt x="1112" y="327"/>
                  </a:cubicBezTo>
                  <a:cubicBezTo>
                    <a:pt x="1101" y="327"/>
                    <a:pt x="1096" y="321"/>
                    <a:pt x="1085" y="321"/>
                  </a:cubicBezTo>
                  <a:cubicBezTo>
                    <a:pt x="1085" y="304"/>
                    <a:pt x="1085" y="304"/>
                    <a:pt x="1085" y="304"/>
                  </a:cubicBezTo>
                  <a:cubicBezTo>
                    <a:pt x="1085" y="277"/>
                    <a:pt x="1096" y="266"/>
                    <a:pt x="1096" y="244"/>
                  </a:cubicBezTo>
                  <a:cubicBezTo>
                    <a:pt x="1096" y="188"/>
                    <a:pt x="1051" y="266"/>
                    <a:pt x="1029" y="282"/>
                  </a:cubicBezTo>
                  <a:cubicBezTo>
                    <a:pt x="1018" y="293"/>
                    <a:pt x="1013" y="299"/>
                    <a:pt x="1002" y="310"/>
                  </a:cubicBezTo>
                  <a:cubicBezTo>
                    <a:pt x="979" y="327"/>
                    <a:pt x="957" y="327"/>
                    <a:pt x="931" y="332"/>
                  </a:cubicBezTo>
                  <a:cubicBezTo>
                    <a:pt x="908" y="332"/>
                    <a:pt x="908" y="360"/>
                    <a:pt x="892" y="360"/>
                  </a:cubicBezTo>
                  <a:cubicBezTo>
                    <a:pt x="864" y="360"/>
                    <a:pt x="847" y="354"/>
                    <a:pt x="820" y="354"/>
                  </a:cubicBezTo>
                  <a:cubicBezTo>
                    <a:pt x="809" y="354"/>
                    <a:pt x="798" y="360"/>
                    <a:pt x="786" y="365"/>
                  </a:cubicBezTo>
                  <a:cubicBezTo>
                    <a:pt x="781" y="365"/>
                    <a:pt x="781" y="377"/>
                    <a:pt x="775" y="377"/>
                  </a:cubicBezTo>
                  <a:cubicBezTo>
                    <a:pt x="742" y="388"/>
                    <a:pt x="725" y="404"/>
                    <a:pt x="687" y="404"/>
                  </a:cubicBezTo>
                  <a:cubicBezTo>
                    <a:pt x="592" y="388"/>
                    <a:pt x="592" y="388"/>
                    <a:pt x="592" y="388"/>
                  </a:cubicBezTo>
                  <a:cubicBezTo>
                    <a:pt x="559" y="393"/>
                    <a:pt x="548" y="432"/>
                    <a:pt x="515" y="432"/>
                  </a:cubicBezTo>
                  <a:cubicBezTo>
                    <a:pt x="493" y="432"/>
                    <a:pt x="476" y="426"/>
                    <a:pt x="459" y="415"/>
                  </a:cubicBezTo>
                  <a:cubicBezTo>
                    <a:pt x="443" y="410"/>
                    <a:pt x="437" y="404"/>
                    <a:pt x="421" y="399"/>
                  </a:cubicBezTo>
                  <a:cubicBezTo>
                    <a:pt x="410" y="399"/>
                    <a:pt x="393" y="399"/>
                    <a:pt x="393" y="388"/>
                  </a:cubicBezTo>
                  <a:cubicBezTo>
                    <a:pt x="393" y="377"/>
                    <a:pt x="393" y="377"/>
                    <a:pt x="393" y="371"/>
                  </a:cubicBezTo>
                  <a:cubicBezTo>
                    <a:pt x="393" y="360"/>
                    <a:pt x="382" y="360"/>
                    <a:pt x="382" y="354"/>
                  </a:cubicBezTo>
                  <a:cubicBezTo>
                    <a:pt x="382" y="338"/>
                    <a:pt x="387" y="327"/>
                    <a:pt x="393" y="316"/>
                  </a:cubicBezTo>
                  <a:cubicBezTo>
                    <a:pt x="398" y="310"/>
                    <a:pt x="410" y="310"/>
                    <a:pt x="410" y="304"/>
                  </a:cubicBezTo>
                  <a:cubicBezTo>
                    <a:pt x="410" y="288"/>
                    <a:pt x="393" y="288"/>
                    <a:pt x="393" y="277"/>
                  </a:cubicBezTo>
                  <a:cubicBezTo>
                    <a:pt x="393" y="238"/>
                    <a:pt x="404" y="221"/>
                    <a:pt x="415" y="188"/>
                  </a:cubicBezTo>
                  <a:cubicBezTo>
                    <a:pt x="437" y="194"/>
                    <a:pt x="448" y="177"/>
                    <a:pt x="476" y="171"/>
                  </a:cubicBezTo>
                  <a:cubicBezTo>
                    <a:pt x="504" y="160"/>
                    <a:pt x="515" y="155"/>
                    <a:pt x="543" y="138"/>
                  </a:cubicBezTo>
                  <a:cubicBezTo>
                    <a:pt x="554" y="133"/>
                    <a:pt x="548" y="111"/>
                    <a:pt x="559" y="111"/>
                  </a:cubicBezTo>
                  <a:cubicBezTo>
                    <a:pt x="581" y="111"/>
                    <a:pt x="587" y="133"/>
                    <a:pt x="604" y="138"/>
                  </a:cubicBezTo>
                  <a:cubicBezTo>
                    <a:pt x="626" y="138"/>
                    <a:pt x="626" y="166"/>
                    <a:pt x="648" y="166"/>
                  </a:cubicBezTo>
                  <a:cubicBezTo>
                    <a:pt x="659" y="166"/>
                    <a:pt x="665" y="149"/>
                    <a:pt x="676" y="149"/>
                  </a:cubicBezTo>
                  <a:cubicBezTo>
                    <a:pt x="714" y="149"/>
                    <a:pt x="714" y="149"/>
                    <a:pt x="714" y="149"/>
                  </a:cubicBezTo>
                  <a:cubicBezTo>
                    <a:pt x="720" y="149"/>
                    <a:pt x="720" y="149"/>
                    <a:pt x="725" y="144"/>
                  </a:cubicBezTo>
                  <a:cubicBezTo>
                    <a:pt x="731" y="155"/>
                    <a:pt x="731" y="166"/>
                    <a:pt x="737" y="171"/>
                  </a:cubicBezTo>
                  <a:cubicBezTo>
                    <a:pt x="753" y="166"/>
                    <a:pt x="753" y="166"/>
                    <a:pt x="753" y="166"/>
                  </a:cubicBezTo>
                  <a:cubicBezTo>
                    <a:pt x="759" y="177"/>
                    <a:pt x="759" y="183"/>
                    <a:pt x="759" y="199"/>
                  </a:cubicBezTo>
                  <a:cubicBezTo>
                    <a:pt x="775" y="199"/>
                    <a:pt x="798" y="194"/>
                    <a:pt x="803" y="210"/>
                  </a:cubicBezTo>
                  <a:cubicBezTo>
                    <a:pt x="814" y="221"/>
                    <a:pt x="803" y="238"/>
                    <a:pt x="814" y="255"/>
                  </a:cubicBezTo>
                  <a:cubicBezTo>
                    <a:pt x="820" y="266"/>
                    <a:pt x="836" y="260"/>
                    <a:pt x="853" y="260"/>
                  </a:cubicBezTo>
                  <a:cubicBezTo>
                    <a:pt x="870" y="260"/>
                    <a:pt x="875" y="271"/>
                    <a:pt x="892" y="271"/>
                  </a:cubicBezTo>
                  <a:cubicBezTo>
                    <a:pt x="914" y="271"/>
                    <a:pt x="919" y="244"/>
                    <a:pt x="941" y="244"/>
                  </a:cubicBezTo>
                  <a:cubicBezTo>
                    <a:pt x="957" y="244"/>
                    <a:pt x="963" y="255"/>
                    <a:pt x="979" y="255"/>
                  </a:cubicBezTo>
                  <a:cubicBezTo>
                    <a:pt x="1002" y="255"/>
                    <a:pt x="1024" y="244"/>
                    <a:pt x="1024" y="221"/>
                  </a:cubicBezTo>
                  <a:cubicBezTo>
                    <a:pt x="1024" y="210"/>
                    <a:pt x="1007" y="205"/>
                    <a:pt x="996" y="199"/>
                  </a:cubicBezTo>
                  <a:cubicBezTo>
                    <a:pt x="979" y="183"/>
                    <a:pt x="974" y="160"/>
                    <a:pt x="952" y="155"/>
                  </a:cubicBezTo>
                  <a:cubicBezTo>
                    <a:pt x="931" y="144"/>
                    <a:pt x="914" y="155"/>
                    <a:pt x="892" y="149"/>
                  </a:cubicBezTo>
                  <a:cubicBezTo>
                    <a:pt x="870" y="149"/>
                    <a:pt x="858" y="133"/>
                    <a:pt x="842" y="116"/>
                  </a:cubicBezTo>
                  <a:cubicBezTo>
                    <a:pt x="814" y="94"/>
                    <a:pt x="786" y="72"/>
                    <a:pt x="786" y="33"/>
                  </a:cubicBezTo>
                  <a:cubicBezTo>
                    <a:pt x="786" y="11"/>
                    <a:pt x="820" y="16"/>
                    <a:pt x="842" y="16"/>
                  </a:cubicBezTo>
                  <a:cubicBezTo>
                    <a:pt x="870" y="11"/>
                    <a:pt x="881" y="0"/>
                    <a:pt x="903" y="0"/>
                  </a:cubicBezTo>
                  <a:cubicBezTo>
                    <a:pt x="931" y="0"/>
                    <a:pt x="946" y="0"/>
                    <a:pt x="963" y="16"/>
                  </a:cubicBezTo>
                  <a:cubicBezTo>
                    <a:pt x="968" y="22"/>
                    <a:pt x="968" y="33"/>
                    <a:pt x="974" y="38"/>
                  </a:cubicBezTo>
                  <a:cubicBezTo>
                    <a:pt x="990" y="61"/>
                    <a:pt x="1002" y="66"/>
                    <a:pt x="1018" y="88"/>
                  </a:cubicBezTo>
                  <a:cubicBezTo>
                    <a:pt x="1029" y="105"/>
                    <a:pt x="1029" y="122"/>
                    <a:pt x="1051" y="122"/>
                  </a:cubicBezTo>
                  <a:cubicBezTo>
                    <a:pt x="1057" y="122"/>
                    <a:pt x="1057" y="116"/>
                    <a:pt x="1068" y="111"/>
                  </a:cubicBezTo>
                  <a:cubicBezTo>
                    <a:pt x="1090" y="94"/>
                    <a:pt x="1101" y="66"/>
                    <a:pt x="1135" y="66"/>
                  </a:cubicBezTo>
                  <a:cubicBezTo>
                    <a:pt x="1157" y="66"/>
                    <a:pt x="1168" y="77"/>
                    <a:pt x="1184" y="99"/>
                  </a:cubicBezTo>
                  <a:cubicBezTo>
                    <a:pt x="1190" y="105"/>
                    <a:pt x="1196" y="111"/>
                    <a:pt x="1196" y="116"/>
                  </a:cubicBezTo>
                  <a:cubicBezTo>
                    <a:pt x="1196" y="177"/>
                    <a:pt x="1196" y="177"/>
                    <a:pt x="1196" y="177"/>
                  </a:cubicBezTo>
                  <a:cubicBezTo>
                    <a:pt x="1207" y="177"/>
                    <a:pt x="1207" y="177"/>
                    <a:pt x="1207" y="177"/>
                  </a:cubicBezTo>
                  <a:cubicBezTo>
                    <a:pt x="1218" y="160"/>
                    <a:pt x="1218" y="144"/>
                    <a:pt x="1223" y="127"/>
                  </a:cubicBezTo>
                  <a:cubicBezTo>
                    <a:pt x="1229" y="105"/>
                    <a:pt x="1240" y="88"/>
                    <a:pt x="1262" y="88"/>
                  </a:cubicBezTo>
                  <a:cubicBezTo>
                    <a:pt x="1279" y="88"/>
                    <a:pt x="1290" y="94"/>
                    <a:pt x="1306" y="94"/>
                  </a:cubicBezTo>
                  <a:cubicBezTo>
                    <a:pt x="1317" y="94"/>
                    <a:pt x="1329" y="94"/>
                    <a:pt x="1334" y="99"/>
                  </a:cubicBezTo>
                  <a:cubicBezTo>
                    <a:pt x="1351" y="105"/>
                    <a:pt x="1345" y="122"/>
                    <a:pt x="1345" y="138"/>
                  </a:cubicBezTo>
                  <a:cubicBezTo>
                    <a:pt x="1351" y="155"/>
                    <a:pt x="1356" y="160"/>
                    <a:pt x="1356" y="177"/>
                  </a:cubicBezTo>
                  <a:cubicBezTo>
                    <a:pt x="1356" y="188"/>
                    <a:pt x="1345" y="194"/>
                    <a:pt x="1345" y="210"/>
                  </a:cubicBezTo>
                  <a:cubicBezTo>
                    <a:pt x="1345" y="227"/>
                    <a:pt x="1362" y="232"/>
                    <a:pt x="1378" y="244"/>
                  </a:cubicBezTo>
                  <a:cubicBezTo>
                    <a:pt x="1389" y="244"/>
                    <a:pt x="1389" y="244"/>
                    <a:pt x="1389" y="244"/>
                  </a:cubicBezTo>
                  <a:cubicBezTo>
                    <a:pt x="1389" y="227"/>
                    <a:pt x="1395" y="210"/>
                    <a:pt x="1412" y="205"/>
                  </a:cubicBezTo>
                  <a:cubicBezTo>
                    <a:pt x="1412" y="216"/>
                    <a:pt x="1417" y="221"/>
                    <a:pt x="1417" y="227"/>
                  </a:cubicBezTo>
                  <a:cubicBezTo>
                    <a:pt x="1417" y="244"/>
                    <a:pt x="1417" y="249"/>
                    <a:pt x="1412" y="266"/>
                  </a:cubicBezTo>
                  <a:cubicBezTo>
                    <a:pt x="1412" y="277"/>
                    <a:pt x="1395" y="277"/>
                    <a:pt x="1384" y="277"/>
                  </a:cubicBezTo>
                  <a:cubicBezTo>
                    <a:pt x="1367" y="282"/>
                    <a:pt x="1362" y="288"/>
                    <a:pt x="1345" y="288"/>
                  </a:cubicBezTo>
                  <a:cubicBezTo>
                    <a:pt x="1323" y="288"/>
                    <a:pt x="1317" y="266"/>
                    <a:pt x="1295" y="266"/>
                  </a:cubicBezTo>
                  <a:cubicBezTo>
                    <a:pt x="1279" y="266"/>
                    <a:pt x="1268" y="271"/>
                    <a:pt x="1251" y="271"/>
                  </a:cubicBezTo>
                  <a:cubicBezTo>
                    <a:pt x="1229" y="271"/>
                    <a:pt x="1229" y="271"/>
                    <a:pt x="1229" y="271"/>
                  </a:cubicBezTo>
                  <a:cubicBezTo>
                    <a:pt x="1223" y="277"/>
                    <a:pt x="1223" y="277"/>
                    <a:pt x="1223" y="277"/>
                  </a:cubicBezTo>
                  <a:cubicBezTo>
                    <a:pt x="1251" y="299"/>
                    <a:pt x="1290" y="277"/>
                    <a:pt x="1306" y="310"/>
                  </a:cubicBezTo>
                  <a:cubicBezTo>
                    <a:pt x="1295" y="316"/>
                    <a:pt x="1290" y="327"/>
                    <a:pt x="1279" y="327"/>
                  </a:cubicBezTo>
                  <a:cubicBezTo>
                    <a:pt x="1256" y="327"/>
                    <a:pt x="1245" y="304"/>
                    <a:pt x="1223" y="304"/>
                  </a:cubicBezTo>
                  <a:cubicBezTo>
                    <a:pt x="1179" y="304"/>
                    <a:pt x="1179" y="304"/>
                    <a:pt x="1179" y="304"/>
                  </a:cubicBezTo>
                  <a:cubicBezTo>
                    <a:pt x="1173" y="304"/>
                    <a:pt x="1173" y="304"/>
                    <a:pt x="1168" y="310"/>
                  </a:cubicBezTo>
                  <a:close/>
                  <a:moveTo>
                    <a:pt x="1373" y="16"/>
                  </a:moveTo>
                  <a:lnTo>
                    <a:pt x="1373" y="16"/>
                  </a:lnTo>
                  <a:cubicBezTo>
                    <a:pt x="1356" y="16"/>
                    <a:pt x="1340" y="27"/>
                    <a:pt x="1340" y="44"/>
                  </a:cubicBezTo>
                  <a:cubicBezTo>
                    <a:pt x="1340" y="61"/>
                    <a:pt x="1351" y="83"/>
                    <a:pt x="1367" y="83"/>
                  </a:cubicBezTo>
                  <a:cubicBezTo>
                    <a:pt x="1389" y="83"/>
                    <a:pt x="1389" y="55"/>
                    <a:pt x="1389" y="33"/>
                  </a:cubicBezTo>
                  <a:cubicBezTo>
                    <a:pt x="1389" y="22"/>
                    <a:pt x="1378" y="16"/>
                    <a:pt x="1373" y="16"/>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5" name="Freeform 113">
              <a:extLst>
                <a:ext uri="{FF2B5EF4-FFF2-40B4-BE49-F238E27FC236}">
                  <a16:creationId xmlns:a16="http://schemas.microsoft.com/office/drawing/2014/main" id="{115CE3F5-21AB-4E20-9BAF-C4DA8E4AC8EE}"/>
                </a:ext>
              </a:extLst>
            </p:cNvPr>
            <p:cNvSpPr>
              <a:spLocks noChangeArrowheads="1"/>
            </p:cNvSpPr>
            <p:nvPr/>
          </p:nvSpPr>
          <p:spPr bwMode="auto">
            <a:xfrm>
              <a:off x="19696417" y="4738689"/>
              <a:ext cx="190488" cy="123825"/>
            </a:xfrm>
            <a:custGeom>
              <a:avLst/>
              <a:gdLst>
                <a:gd name="T0" fmla="*/ 6 w 527"/>
                <a:gd name="T1" fmla="*/ 22 h 344"/>
                <a:gd name="T2" fmla="*/ 6 w 527"/>
                <a:gd name="T3" fmla="*/ 22 h 344"/>
                <a:gd name="T4" fmla="*/ 0 w 527"/>
                <a:gd name="T5" fmla="*/ 27 h 344"/>
                <a:gd name="T6" fmla="*/ 22 w 527"/>
                <a:gd name="T7" fmla="*/ 55 h 344"/>
                <a:gd name="T8" fmla="*/ 33 w 527"/>
                <a:gd name="T9" fmla="*/ 77 h 344"/>
                <a:gd name="T10" fmla="*/ 61 w 527"/>
                <a:gd name="T11" fmla="*/ 144 h 344"/>
                <a:gd name="T12" fmla="*/ 83 w 527"/>
                <a:gd name="T13" fmla="*/ 144 h 344"/>
                <a:gd name="T14" fmla="*/ 150 w 527"/>
                <a:gd name="T15" fmla="*/ 160 h 344"/>
                <a:gd name="T16" fmla="*/ 227 w 527"/>
                <a:gd name="T17" fmla="*/ 182 h 344"/>
                <a:gd name="T18" fmla="*/ 266 w 527"/>
                <a:gd name="T19" fmla="*/ 232 h 344"/>
                <a:gd name="T20" fmla="*/ 299 w 527"/>
                <a:gd name="T21" fmla="*/ 271 h 344"/>
                <a:gd name="T22" fmla="*/ 277 w 527"/>
                <a:gd name="T23" fmla="*/ 332 h 344"/>
                <a:gd name="T24" fmla="*/ 277 w 527"/>
                <a:gd name="T25" fmla="*/ 343 h 344"/>
                <a:gd name="T26" fmla="*/ 294 w 527"/>
                <a:gd name="T27" fmla="*/ 343 h 344"/>
                <a:gd name="T28" fmla="*/ 327 w 527"/>
                <a:gd name="T29" fmla="*/ 315 h 344"/>
                <a:gd name="T30" fmla="*/ 338 w 527"/>
                <a:gd name="T31" fmla="*/ 271 h 344"/>
                <a:gd name="T32" fmla="*/ 410 w 527"/>
                <a:gd name="T33" fmla="*/ 216 h 344"/>
                <a:gd name="T34" fmla="*/ 443 w 527"/>
                <a:gd name="T35" fmla="*/ 210 h 344"/>
                <a:gd name="T36" fmla="*/ 460 w 527"/>
                <a:gd name="T37" fmla="*/ 194 h 344"/>
                <a:gd name="T38" fmla="*/ 504 w 527"/>
                <a:gd name="T39" fmla="*/ 177 h 344"/>
                <a:gd name="T40" fmla="*/ 521 w 527"/>
                <a:gd name="T41" fmla="*/ 122 h 344"/>
                <a:gd name="T42" fmla="*/ 466 w 527"/>
                <a:gd name="T43" fmla="*/ 61 h 344"/>
                <a:gd name="T44" fmla="*/ 388 w 527"/>
                <a:gd name="T45" fmla="*/ 11 h 344"/>
                <a:gd name="T46" fmla="*/ 349 w 527"/>
                <a:gd name="T47" fmla="*/ 11 h 344"/>
                <a:gd name="T48" fmla="*/ 310 w 527"/>
                <a:gd name="T49" fmla="*/ 0 h 344"/>
                <a:gd name="T50" fmla="*/ 288 w 527"/>
                <a:gd name="T51" fmla="*/ 16 h 344"/>
                <a:gd name="T52" fmla="*/ 255 w 527"/>
                <a:gd name="T53" fmla="*/ 33 h 344"/>
                <a:gd name="T54" fmla="*/ 183 w 527"/>
                <a:gd name="T55" fmla="*/ 38 h 344"/>
                <a:gd name="T56" fmla="*/ 133 w 527"/>
                <a:gd name="T57" fmla="*/ 38 h 344"/>
                <a:gd name="T58" fmla="*/ 83 w 527"/>
                <a:gd name="T59" fmla="*/ 38 h 344"/>
                <a:gd name="T60" fmla="*/ 61 w 527"/>
                <a:gd name="T61" fmla="*/ 27 h 344"/>
                <a:gd name="T62" fmla="*/ 6 w 527"/>
                <a:gd name="T63" fmla="*/ 22 h 344"/>
                <a:gd name="T64" fmla="*/ 432 w 527"/>
                <a:gd name="T65" fmla="*/ 282 h 344"/>
                <a:gd name="T66" fmla="*/ 432 w 527"/>
                <a:gd name="T67" fmla="*/ 282 h 344"/>
                <a:gd name="T68" fmla="*/ 471 w 527"/>
                <a:gd name="T69" fmla="*/ 260 h 344"/>
                <a:gd name="T70" fmla="*/ 482 w 527"/>
                <a:gd name="T71" fmla="*/ 266 h 344"/>
                <a:gd name="T72" fmla="*/ 493 w 527"/>
                <a:gd name="T73" fmla="*/ 299 h 344"/>
                <a:gd name="T74" fmla="*/ 488 w 527"/>
                <a:gd name="T75" fmla="*/ 310 h 344"/>
                <a:gd name="T76" fmla="*/ 432 w 527"/>
                <a:gd name="T77" fmla="*/ 282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27" h="344">
                  <a:moveTo>
                    <a:pt x="6" y="22"/>
                  </a:moveTo>
                  <a:lnTo>
                    <a:pt x="6" y="22"/>
                  </a:lnTo>
                  <a:cubicBezTo>
                    <a:pt x="6" y="22"/>
                    <a:pt x="0" y="22"/>
                    <a:pt x="0" y="27"/>
                  </a:cubicBezTo>
                  <a:cubicBezTo>
                    <a:pt x="0" y="38"/>
                    <a:pt x="17" y="44"/>
                    <a:pt x="22" y="55"/>
                  </a:cubicBezTo>
                  <a:cubicBezTo>
                    <a:pt x="28" y="61"/>
                    <a:pt x="28" y="66"/>
                    <a:pt x="33" y="77"/>
                  </a:cubicBezTo>
                  <a:cubicBezTo>
                    <a:pt x="44" y="99"/>
                    <a:pt x="39" y="127"/>
                    <a:pt x="61" y="144"/>
                  </a:cubicBezTo>
                  <a:cubicBezTo>
                    <a:pt x="67" y="144"/>
                    <a:pt x="72" y="144"/>
                    <a:pt x="83" y="144"/>
                  </a:cubicBezTo>
                  <a:cubicBezTo>
                    <a:pt x="105" y="149"/>
                    <a:pt x="122" y="160"/>
                    <a:pt x="150" y="160"/>
                  </a:cubicBezTo>
                  <a:cubicBezTo>
                    <a:pt x="177" y="166"/>
                    <a:pt x="200" y="166"/>
                    <a:pt x="227" y="182"/>
                  </a:cubicBezTo>
                  <a:cubicBezTo>
                    <a:pt x="244" y="194"/>
                    <a:pt x="244" y="216"/>
                    <a:pt x="266" y="232"/>
                  </a:cubicBezTo>
                  <a:cubicBezTo>
                    <a:pt x="283" y="243"/>
                    <a:pt x="299" y="249"/>
                    <a:pt x="299" y="271"/>
                  </a:cubicBezTo>
                  <a:cubicBezTo>
                    <a:pt x="299" y="293"/>
                    <a:pt x="277" y="304"/>
                    <a:pt x="277" y="332"/>
                  </a:cubicBezTo>
                  <a:cubicBezTo>
                    <a:pt x="277" y="343"/>
                    <a:pt x="277" y="343"/>
                    <a:pt x="277" y="343"/>
                  </a:cubicBezTo>
                  <a:cubicBezTo>
                    <a:pt x="294" y="343"/>
                    <a:pt x="294" y="343"/>
                    <a:pt x="294" y="343"/>
                  </a:cubicBezTo>
                  <a:cubicBezTo>
                    <a:pt x="310" y="343"/>
                    <a:pt x="327" y="332"/>
                    <a:pt x="327" y="315"/>
                  </a:cubicBezTo>
                  <a:cubicBezTo>
                    <a:pt x="327" y="299"/>
                    <a:pt x="321" y="282"/>
                    <a:pt x="338" y="271"/>
                  </a:cubicBezTo>
                  <a:cubicBezTo>
                    <a:pt x="366" y="249"/>
                    <a:pt x="371" y="221"/>
                    <a:pt x="410" y="216"/>
                  </a:cubicBezTo>
                  <a:cubicBezTo>
                    <a:pt x="421" y="210"/>
                    <a:pt x="432" y="216"/>
                    <a:pt x="443" y="210"/>
                  </a:cubicBezTo>
                  <a:cubicBezTo>
                    <a:pt x="449" y="210"/>
                    <a:pt x="449" y="199"/>
                    <a:pt x="460" y="194"/>
                  </a:cubicBezTo>
                  <a:cubicBezTo>
                    <a:pt x="477" y="182"/>
                    <a:pt x="488" y="188"/>
                    <a:pt x="504" y="177"/>
                  </a:cubicBezTo>
                  <a:cubicBezTo>
                    <a:pt x="526" y="166"/>
                    <a:pt x="521" y="144"/>
                    <a:pt x="521" y="122"/>
                  </a:cubicBezTo>
                  <a:cubicBezTo>
                    <a:pt x="521" y="88"/>
                    <a:pt x="488" y="88"/>
                    <a:pt x="466" y="61"/>
                  </a:cubicBezTo>
                  <a:cubicBezTo>
                    <a:pt x="443" y="33"/>
                    <a:pt x="427" y="11"/>
                    <a:pt x="388" y="11"/>
                  </a:cubicBezTo>
                  <a:cubicBezTo>
                    <a:pt x="349" y="11"/>
                    <a:pt x="349" y="11"/>
                    <a:pt x="349" y="11"/>
                  </a:cubicBezTo>
                  <a:cubicBezTo>
                    <a:pt x="333" y="11"/>
                    <a:pt x="327" y="0"/>
                    <a:pt x="310" y="0"/>
                  </a:cubicBezTo>
                  <a:cubicBezTo>
                    <a:pt x="299" y="0"/>
                    <a:pt x="299" y="11"/>
                    <a:pt x="288" y="16"/>
                  </a:cubicBezTo>
                  <a:cubicBezTo>
                    <a:pt x="277" y="22"/>
                    <a:pt x="272" y="27"/>
                    <a:pt x="255" y="33"/>
                  </a:cubicBezTo>
                  <a:cubicBezTo>
                    <a:pt x="227" y="49"/>
                    <a:pt x="211" y="38"/>
                    <a:pt x="183" y="38"/>
                  </a:cubicBezTo>
                  <a:cubicBezTo>
                    <a:pt x="166" y="38"/>
                    <a:pt x="155" y="38"/>
                    <a:pt x="133" y="38"/>
                  </a:cubicBezTo>
                  <a:cubicBezTo>
                    <a:pt x="83" y="38"/>
                    <a:pt x="83" y="38"/>
                    <a:pt x="83" y="38"/>
                  </a:cubicBezTo>
                  <a:cubicBezTo>
                    <a:pt x="78" y="38"/>
                    <a:pt x="72" y="27"/>
                    <a:pt x="61" y="27"/>
                  </a:cubicBezTo>
                  <a:cubicBezTo>
                    <a:pt x="44" y="22"/>
                    <a:pt x="28" y="22"/>
                    <a:pt x="6" y="22"/>
                  </a:cubicBezTo>
                  <a:close/>
                  <a:moveTo>
                    <a:pt x="432" y="282"/>
                  </a:moveTo>
                  <a:lnTo>
                    <a:pt x="432" y="282"/>
                  </a:lnTo>
                  <a:cubicBezTo>
                    <a:pt x="443" y="271"/>
                    <a:pt x="454" y="255"/>
                    <a:pt x="471" y="260"/>
                  </a:cubicBezTo>
                  <a:cubicBezTo>
                    <a:pt x="477" y="260"/>
                    <a:pt x="477" y="266"/>
                    <a:pt x="482" y="266"/>
                  </a:cubicBezTo>
                  <a:cubicBezTo>
                    <a:pt x="488" y="277"/>
                    <a:pt x="493" y="288"/>
                    <a:pt x="493" y="299"/>
                  </a:cubicBezTo>
                  <a:cubicBezTo>
                    <a:pt x="493" y="304"/>
                    <a:pt x="493" y="310"/>
                    <a:pt x="488" y="310"/>
                  </a:cubicBezTo>
                  <a:cubicBezTo>
                    <a:pt x="466" y="304"/>
                    <a:pt x="449" y="304"/>
                    <a:pt x="432" y="282"/>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6" name="Freeform 114">
              <a:extLst>
                <a:ext uri="{FF2B5EF4-FFF2-40B4-BE49-F238E27FC236}">
                  <a16:creationId xmlns:a16="http://schemas.microsoft.com/office/drawing/2014/main" id="{BEE78B1B-C812-45EF-9359-AEC2F2BD07F8}"/>
                </a:ext>
              </a:extLst>
            </p:cNvPr>
            <p:cNvSpPr>
              <a:spLocks noChangeArrowheads="1"/>
            </p:cNvSpPr>
            <p:nvPr/>
          </p:nvSpPr>
          <p:spPr bwMode="auto">
            <a:xfrm>
              <a:off x="19132892" y="4541839"/>
              <a:ext cx="731789" cy="300037"/>
            </a:xfrm>
            <a:custGeom>
              <a:avLst/>
              <a:gdLst>
                <a:gd name="T0" fmla="*/ 1973 w 2035"/>
                <a:gd name="T1" fmla="*/ 55 h 832"/>
                <a:gd name="T2" fmla="*/ 2034 w 2035"/>
                <a:gd name="T3" fmla="*/ 60 h 832"/>
                <a:gd name="T4" fmla="*/ 1973 w 2035"/>
                <a:gd name="T5" fmla="*/ 55 h 832"/>
                <a:gd name="T6" fmla="*/ 1491 w 2035"/>
                <a:gd name="T7" fmla="*/ 127 h 832"/>
                <a:gd name="T8" fmla="*/ 1541 w 2035"/>
                <a:gd name="T9" fmla="*/ 177 h 832"/>
                <a:gd name="T10" fmla="*/ 1524 w 2035"/>
                <a:gd name="T11" fmla="*/ 116 h 832"/>
                <a:gd name="T12" fmla="*/ 421 w 2035"/>
                <a:gd name="T13" fmla="*/ 5 h 832"/>
                <a:gd name="T14" fmla="*/ 471 w 2035"/>
                <a:gd name="T15" fmla="*/ 11 h 832"/>
                <a:gd name="T16" fmla="*/ 538 w 2035"/>
                <a:gd name="T17" fmla="*/ 33 h 832"/>
                <a:gd name="T18" fmla="*/ 726 w 2035"/>
                <a:gd name="T19" fmla="*/ 33 h 832"/>
                <a:gd name="T20" fmla="*/ 798 w 2035"/>
                <a:gd name="T21" fmla="*/ 60 h 832"/>
                <a:gd name="T22" fmla="*/ 859 w 2035"/>
                <a:gd name="T23" fmla="*/ 66 h 832"/>
                <a:gd name="T24" fmla="*/ 931 w 2035"/>
                <a:gd name="T25" fmla="*/ 49 h 832"/>
                <a:gd name="T26" fmla="*/ 1020 w 2035"/>
                <a:gd name="T27" fmla="*/ 44 h 832"/>
                <a:gd name="T28" fmla="*/ 1164 w 2035"/>
                <a:gd name="T29" fmla="*/ 49 h 832"/>
                <a:gd name="T30" fmla="*/ 1269 w 2035"/>
                <a:gd name="T31" fmla="*/ 55 h 832"/>
                <a:gd name="T32" fmla="*/ 1397 w 2035"/>
                <a:gd name="T33" fmla="*/ 60 h 832"/>
                <a:gd name="T34" fmla="*/ 1325 w 2035"/>
                <a:gd name="T35" fmla="*/ 110 h 832"/>
                <a:gd name="T36" fmla="*/ 1247 w 2035"/>
                <a:gd name="T37" fmla="*/ 138 h 832"/>
                <a:gd name="T38" fmla="*/ 1175 w 2035"/>
                <a:gd name="T39" fmla="*/ 171 h 832"/>
                <a:gd name="T40" fmla="*/ 1059 w 2035"/>
                <a:gd name="T41" fmla="*/ 193 h 832"/>
                <a:gd name="T42" fmla="*/ 876 w 2035"/>
                <a:gd name="T43" fmla="*/ 166 h 832"/>
                <a:gd name="T44" fmla="*/ 804 w 2035"/>
                <a:gd name="T45" fmla="*/ 210 h 832"/>
                <a:gd name="T46" fmla="*/ 804 w 2035"/>
                <a:gd name="T47" fmla="*/ 299 h 832"/>
                <a:gd name="T48" fmla="*/ 848 w 2035"/>
                <a:gd name="T49" fmla="*/ 343 h 832"/>
                <a:gd name="T50" fmla="*/ 981 w 2035"/>
                <a:gd name="T51" fmla="*/ 382 h 832"/>
                <a:gd name="T52" fmla="*/ 1081 w 2035"/>
                <a:gd name="T53" fmla="*/ 421 h 832"/>
                <a:gd name="T54" fmla="*/ 1186 w 2035"/>
                <a:gd name="T55" fmla="*/ 393 h 832"/>
                <a:gd name="T56" fmla="*/ 1375 w 2035"/>
                <a:gd name="T57" fmla="*/ 360 h 832"/>
                <a:gd name="T58" fmla="*/ 1485 w 2035"/>
                <a:gd name="T59" fmla="*/ 387 h 832"/>
                <a:gd name="T60" fmla="*/ 1557 w 2035"/>
                <a:gd name="T61" fmla="*/ 465 h 832"/>
                <a:gd name="T62" fmla="*/ 1569 w 2035"/>
                <a:gd name="T63" fmla="*/ 537 h 832"/>
                <a:gd name="T64" fmla="*/ 1508 w 2035"/>
                <a:gd name="T65" fmla="*/ 676 h 832"/>
                <a:gd name="T66" fmla="*/ 1613 w 2035"/>
                <a:gd name="T67" fmla="*/ 831 h 832"/>
                <a:gd name="T68" fmla="*/ 1530 w 2035"/>
                <a:gd name="T69" fmla="*/ 798 h 832"/>
                <a:gd name="T70" fmla="*/ 1452 w 2035"/>
                <a:gd name="T71" fmla="*/ 792 h 832"/>
                <a:gd name="T72" fmla="*/ 1391 w 2035"/>
                <a:gd name="T73" fmla="*/ 786 h 832"/>
                <a:gd name="T74" fmla="*/ 1219 w 2035"/>
                <a:gd name="T75" fmla="*/ 714 h 832"/>
                <a:gd name="T76" fmla="*/ 1103 w 2035"/>
                <a:gd name="T77" fmla="*/ 665 h 832"/>
                <a:gd name="T78" fmla="*/ 976 w 2035"/>
                <a:gd name="T79" fmla="*/ 648 h 832"/>
                <a:gd name="T80" fmla="*/ 865 w 2035"/>
                <a:gd name="T81" fmla="*/ 687 h 832"/>
                <a:gd name="T82" fmla="*/ 732 w 2035"/>
                <a:gd name="T83" fmla="*/ 681 h 832"/>
                <a:gd name="T84" fmla="*/ 621 w 2035"/>
                <a:gd name="T85" fmla="*/ 653 h 832"/>
                <a:gd name="T86" fmla="*/ 521 w 2035"/>
                <a:gd name="T87" fmla="*/ 642 h 832"/>
                <a:gd name="T88" fmla="*/ 455 w 2035"/>
                <a:gd name="T89" fmla="*/ 631 h 832"/>
                <a:gd name="T90" fmla="*/ 405 w 2035"/>
                <a:gd name="T91" fmla="*/ 670 h 832"/>
                <a:gd name="T92" fmla="*/ 344 w 2035"/>
                <a:gd name="T93" fmla="*/ 653 h 832"/>
                <a:gd name="T94" fmla="*/ 255 w 2035"/>
                <a:gd name="T95" fmla="*/ 631 h 832"/>
                <a:gd name="T96" fmla="*/ 128 w 2035"/>
                <a:gd name="T97" fmla="*/ 609 h 832"/>
                <a:gd name="T98" fmla="*/ 22 w 2035"/>
                <a:gd name="T99" fmla="*/ 592 h 832"/>
                <a:gd name="T100" fmla="*/ 0 w 2035"/>
                <a:gd name="T101" fmla="*/ 587 h 832"/>
                <a:gd name="T102" fmla="*/ 0 w 2035"/>
                <a:gd name="T103" fmla="*/ 532 h 832"/>
                <a:gd name="T104" fmla="*/ 139 w 2035"/>
                <a:gd name="T105" fmla="*/ 509 h 832"/>
                <a:gd name="T106" fmla="*/ 222 w 2035"/>
                <a:gd name="T107" fmla="*/ 410 h 832"/>
                <a:gd name="T108" fmla="*/ 211 w 2035"/>
                <a:gd name="T109" fmla="*/ 254 h 832"/>
                <a:gd name="T110" fmla="*/ 255 w 2035"/>
                <a:gd name="T111" fmla="*/ 144 h 832"/>
                <a:gd name="T112" fmla="*/ 377 w 2035"/>
                <a:gd name="T113" fmla="*/ 49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35" h="832">
                  <a:moveTo>
                    <a:pt x="1973" y="55"/>
                  </a:moveTo>
                  <a:lnTo>
                    <a:pt x="1973" y="55"/>
                  </a:lnTo>
                  <a:cubicBezTo>
                    <a:pt x="1995" y="55"/>
                    <a:pt x="2006" y="72"/>
                    <a:pt x="2029" y="72"/>
                  </a:cubicBezTo>
                  <a:cubicBezTo>
                    <a:pt x="2034" y="66"/>
                    <a:pt x="2034" y="66"/>
                    <a:pt x="2034" y="60"/>
                  </a:cubicBezTo>
                  <a:cubicBezTo>
                    <a:pt x="2034" y="27"/>
                    <a:pt x="1995" y="22"/>
                    <a:pt x="1962" y="22"/>
                  </a:cubicBezTo>
                  <a:cubicBezTo>
                    <a:pt x="1879" y="22"/>
                    <a:pt x="1868" y="55"/>
                    <a:pt x="1973" y="55"/>
                  </a:cubicBezTo>
                  <a:close/>
                  <a:moveTo>
                    <a:pt x="1491" y="127"/>
                  </a:moveTo>
                  <a:lnTo>
                    <a:pt x="1491" y="127"/>
                  </a:lnTo>
                  <a:cubicBezTo>
                    <a:pt x="1502" y="149"/>
                    <a:pt x="1513" y="155"/>
                    <a:pt x="1524" y="177"/>
                  </a:cubicBezTo>
                  <a:cubicBezTo>
                    <a:pt x="1541" y="177"/>
                    <a:pt x="1541" y="177"/>
                    <a:pt x="1541" y="177"/>
                  </a:cubicBezTo>
                  <a:cubicBezTo>
                    <a:pt x="1541" y="133"/>
                    <a:pt x="1541" y="133"/>
                    <a:pt x="1541" y="133"/>
                  </a:cubicBezTo>
                  <a:cubicBezTo>
                    <a:pt x="1535" y="127"/>
                    <a:pt x="1535" y="116"/>
                    <a:pt x="1524" y="116"/>
                  </a:cubicBezTo>
                  <a:cubicBezTo>
                    <a:pt x="1508" y="116"/>
                    <a:pt x="1502" y="121"/>
                    <a:pt x="1491" y="127"/>
                  </a:cubicBezTo>
                  <a:close/>
                  <a:moveTo>
                    <a:pt x="421" y="5"/>
                  </a:moveTo>
                  <a:lnTo>
                    <a:pt x="421" y="5"/>
                  </a:lnTo>
                  <a:cubicBezTo>
                    <a:pt x="438" y="11"/>
                    <a:pt x="455" y="11"/>
                    <a:pt x="471" y="11"/>
                  </a:cubicBezTo>
                  <a:cubicBezTo>
                    <a:pt x="488" y="11"/>
                    <a:pt x="493" y="0"/>
                    <a:pt x="505" y="0"/>
                  </a:cubicBezTo>
                  <a:cubicBezTo>
                    <a:pt x="521" y="0"/>
                    <a:pt x="521" y="22"/>
                    <a:pt x="538" y="33"/>
                  </a:cubicBezTo>
                  <a:cubicBezTo>
                    <a:pt x="560" y="49"/>
                    <a:pt x="582" y="44"/>
                    <a:pt x="610" y="44"/>
                  </a:cubicBezTo>
                  <a:cubicBezTo>
                    <a:pt x="654" y="44"/>
                    <a:pt x="682" y="33"/>
                    <a:pt x="726" y="33"/>
                  </a:cubicBezTo>
                  <a:cubicBezTo>
                    <a:pt x="743" y="33"/>
                    <a:pt x="754" y="44"/>
                    <a:pt x="771" y="49"/>
                  </a:cubicBezTo>
                  <a:cubicBezTo>
                    <a:pt x="782" y="49"/>
                    <a:pt x="793" y="49"/>
                    <a:pt x="798" y="60"/>
                  </a:cubicBezTo>
                  <a:cubicBezTo>
                    <a:pt x="810" y="72"/>
                    <a:pt x="810" y="94"/>
                    <a:pt x="832" y="94"/>
                  </a:cubicBezTo>
                  <a:cubicBezTo>
                    <a:pt x="848" y="94"/>
                    <a:pt x="848" y="77"/>
                    <a:pt x="859" y="66"/>
                  </a:cubicBezTo>
                  <a:cubicBezTo>
                    <a:pt x="870" y="55"/>
                    <a:pt x="881" y="49"/>
                    <a:pt x="898" y="49"/>
                  </a:cubicBezTo>
                  <a:cubicBezTo>
                    <a:pt x="931" y="49"/>
                    <a:pt x="931" y="49"/>
                    <a:pt x="931" y="49"/>
                  </a:cubicBezTo>
                  <a:cubicBezTo>
                    <a:pt x="953" y="49"/>
                    <a:pt x="965" y="44"/>
                    <a:pt x="987" y="44"/>
                  </a:cubicBezTo>
                  <a:cubicBezTo>
                    <a:pt x="1020" y="44"/>
                    <a:pt x="1020" y="44"/>
                    <a:pt x="1020" y="44"/>
                  </a:cubicBezTo>
                  <a:cubicBezTo>
                    <a:pt x="1037" y="44"/>
                    <a:pt x="1042" y="49"/>
                    <a:pt x="1059" y="49"/>
                  </a:cubicBezTo>
                  <a:cubicBezTo>
                    <a:pt x="1164" y="49"/>
                    <a:pt x="1164" y="49"/>
                    <a:pt x="1164" y="49"/>
                  </a:cubicBezTo>
                  <a:cubicBezTo>
                    <a:pt x="1181" y="49"/>
                    <a:pt x="1186" y="55"/>
                    <a:pt x="1203" y="55"/>
                  </a:cubicBezTo>
                  <a:cubicBezTo>
                    <a:pt x="1231" y="55"/>
                    <a:pt x="1242" y="55"/>
                    <a:pt x="1269" y="55"/>
                  </a:cubicBezTo>
                  <a:cubicBezTo>
                    <a:pt x="1297" y="44"/>
                    <a:pt x="1314" y="33"/>
                    <a:pt x="1347" y="33"/>
                  </a:cubicBezTo>
                  <a:cubicBezTo>
                    <a:pt x="1369" y="33"/>
                    <a:pt x="1380" y="49"/>
                    <a:pt x="1397" y="60"/>
                  </a:cubicBezTo>
                  <a:cubicBezTo>
                    <a:pt x="1430" y="88"/>
                    <a:pt x="1419" y="77"/>
                    <a:pt x="1380" y="99"/>
                  </a:cubicBezTo>
                  <a:cubicBezTo>
                    <a:pt x="1358" y="105"/>
                    <a:pt x="1347" y="110"/>
                    <a:pt x="1325" y="110"/>
                  </a:cubicBezTo>
                  <a:cubicBezTo>
                    <a:pt x="1325" y="127"/>
                    <a:pt x="1330" y="149"/>
                    <a:pt x="1319" y="149"/>
                  </a:cubicBezTo>
                  <a:cubicBezTo>
                    <a:pt x="1291" y="149"/>
                    <a:pt x="1275" y="138"/>
                    <a:pt x="1247" y="138"/>
                  </a:cubicBezTo>
                  <a:cubicBezTo>
                    <a:pt x="1231" y="138"/>
                    <a:pt x="1214" y="149"/>
                    <a:pt x="1208" y="171"/>
                  </a:cubicBezTo>
                  <a:cubicBezTo>
                    <a:pt x="1175" y="171"/>
                    <a:pt x="1175" y="171"/>
                    <a:pt x="1175" y="171"/>
                  </a:cubicBezTo>
                  <a:cubicBezTo>
                    <a:pt x="1175" y="177"/>
                    <a:pt x="1175" y="182"/>
                    <a:pt x="1175" y="193"/>
                  </a:cubicBezTo>
                  <a:cubicBezTo>
                    <a:pt x="1059" y="193"/>
                    <a:pt x="1059" y="193"/>
                    <a:pt x="1059" y="193"/>
                  </a:cubicBezTo>
                  <a:cubicBezTo>
                    <a:pt x="1048" y="193"/>
                    <a:pt x="1037" y="188"/>
                    <a:pt x="1025" y="182"/>
                  </a:cubicBezTo>
                  <a:cubicBezTo>
                    <a:pt x="965" y="171"/>
                    <a:pt x="931" y="166"/>
                    <a:pt x="876" y="166"/>
                  </a:cubicBezTo>
                  <a:cubicBezTo>
                    <a:pt x="848" y="166"/>
                    <a:pt x="826" y="166"/>
                    <a:pt x="815" y="188"/>
                  </a:cubicBezTo>
                  <a:cubicBezTo>
                    <a:pt x="815" y="199"/>
                    <a:pt x="815" y="205"/>
                    <a:pt x="804" y="210"/>
                  </a:cubicBezTo>
                  <a:cubicBezTo>
                    <a:pt x="776" y="232"/>
                    <a:pt x="759" y="243"/>
                    <a:pt x="743" y="271"/>
                  </a:cubicBezTo>
                  <a:cubicBezTo>
                    <a:pt x="765" y="288"/>
                    <a:pt x="782" y="282"/>
                    <a:pt x="804" y="299"/>
                  </a:cubicBezTo>
                  <a:cubicBezTo>
                    <a:pt x="815" y="310"/>
                    <a:pt x="826" y="315"/>
                    <a:pt x="832" y="326"/>
                  </a:cubicBezTo>
                  <a:cubicBezTo>
                    <a:pt x="843" y="332"/>
                    <a:pt x="843" y="343"/>
                    <a:pt x="848" y="343"/>
                  </a:cubicBezTo>
                  <a:cubicBezTo>
                    <a:pt x="876" y="354"/>
                    <a:pt x="887" y="349"/>
                    <a:pt x="915" y="354"/>
                  </a:cubicBezTo>
                  <a:cubicBezTo>
                    <a:pt x="943" y="360"/>
                    <a:pt x="953" y="376"/>
                    <a:pt x="981" y="382"/>
                  </a:cubicBezTo>
                  <a:cubicBezTo>
                    <a:pt x="998" y="393"/>
                    <a:pt x="1014" y="393"/>
                    <a:pt x="1031" y="399"/>
                  </a:cubicBezTo>
                  <a:cubicBezTo>
                    <a:pt x="1053" y="404"/>
                    <a:pt x="1059" y="421"/>
                    <a:pt x="1081" y="421"/>
                  </a:cubicBezTo>
                  <a:cubicBezTo>
                    <a:pt x="1103" y="421"/>
                    <a:pt x="1109" y="404"/>
                    <a:pt x="1131" y="399"/>
                  </a:cubicBezTo>
                  <a:cubicBezTo>
                    <a:pt x="1147" y="393"/>
                    <a:pt x="1164" y="393"/>
                    <a:pt x="1186" y="393"/>
                  </a:cubicBezTo>
                  <a:cubicBezTo>
                    <a:pt x="1231" y="393"/>
                    <a:pt x="1258" y="387"/>
                    <a:pt x="1303" y="387"/>
                  </a:cubicBezTo>
                  <a:cubicBezTo>
                    <a:pt x="1330" y="387"/>
                    <a:pt x="1341" y="360"/>
                    <a:pt x="1375" y="360"/>
                  </a:cubicBezTo>
                  <a:cubicBezTo>
                    <a:pt x="1397" y="360"/>
                    <a:pt x="1402" y="387"/>
                    <a:pt x="1419" y="387"/>
                  </a:cubicBezTo>
                  <a:cubicBezTo>
                    <a:pt x="1485" y="387"/>
                    <a:pt x="1485" y="387"/>
                    <a:pt x="1485" y="387"/>
                  </a:cubicBezTo>
                  <a:cubicBezTo>
                    <a:pt x="1502" y="387"/>
                    <a:pt x="1508" y="404"/>
                    <a:pt x="1519" y="415"/>
                  </a:cubicBezTo>
                  <a:cubicBezTo>
                    <a:pt x="1535" y="432"/>
                    <a:pt x="1557" y="443"/>
                    <a:pt x="1557" y="465"/>
                  </a:cubicBezTo>
                  <a:cubicBezTo>
                    <a:pt x="1557" y="476"/>
                    <a:pt x="1557" y="482"/>
                    <a:pt x="1557" y="487"/>
                  </a:cubicBezTo>
                  <a:cubicBezTo>
                    <a:pt x="1557" y="509"/>
                    <a:pt x="1569" y="515"/>
                    <a:pt x="1569" y="537"/>
                  </a:cubicBezTo>
                  <a:cubicBezTo>
                    <a:pt x="1569" y="554"/>
                    <a:pt x="1557" y="565"/>
                    <a:pt x="1546" y="576"/>
                  </a:cubicBezTo>
                  <a:cubicBezTo>
                    <a:pt x="1519" y="609"/>
                    <a:pt x="1508" y="631"/>
                    <a:pt x="1508" y="676"/>
                  </a:cubicBezTo>
                  <a:cubicBezTo>
                    <a:pt x="1508" y="703"/>
                    <a:pt x="1541" y="742"/>
                    <a:pt x="1557" y="764"/>
                  </a:cubicBezTo>
                  <a:cubicBezTo>
                    <a:pt x="1557" y="764"/>
                    <a:pt x="1646" y="831"/>
                    <a:pt x="1613" y="831"/>
                  </a:cubicBezTo>
                  <a:cubicBezTo>
                    <a:pt x="1585" y="831"/>
                    <a:pt x="1569" y="831"/>
                    <a:pt x="1541" y="825"/>
                  </a:cubicBezTo>
                  <a:cubicBezTo>
                    <a:pt x="1530" y="825"/>
                    <a:pt x="1541" y="809"/>
                    <a:pt x="1530" y="798"/>
                  </a:cubicBezTo>
                  <a:cubicBezTo>
                    <a:pt x="1519" y="786"/>
                    <a:pt x="1502" y="781"/>
                    <a:pt x="1485" y="781"/>
                  </a:cubicBezTo>
                  <a:cubicBezTo>
                    <a:pt x="1469" y="781"/>
                    <a:pt x="1463" y="792"/>
                    <a:pt x="1452" y="792"/>
                  </a:cubicBezTo>
                  <a:cubicBezTo>
                    <a:pt x="1413" y="792"/>
                    <a:pt x="1413" y="792"/>
                    <a:pt x="1413" y="792"/>
                  </a:cubicBezTo>
                  <a:cubicBezTo>
                    <a:pt x="1408" y="792"/>
                    <a:pt x="1402" y="786"/>
                    <a:pt x="1391" y="786"/>
                  </a:cubicBezTo>
                  <a:cubicBezTo>
                    <a:pt x="1358" y="748"/>
                    <a:pt x="1319" y="748"/>
                    <a:pt x="1269" y="737"/>
                  </a:cubicBezTo>
                  <a:cubicBezTo>
                    <a:pt x="1247" y="737"/>
                    <a:pt x="1236" y="720"/>
                    <a:pt x="1219" y="714"/>
                  </a:cubicBezTo>
                  <a:cubicBezTo>
                    <a:pt x="1181" y="709"/>
                    <a:pt x="1158" y="692"/>
                    <a:pt x="1120" y="681"/>
                  </a:cubicBezTo>
                  <a:cubicBezTo>
                    <a:pt x="1109" y="681"/>
                    <a:pt x="1109" y="670"/>
                    <a:pt x="1103" y="665"/>
                  </a:cubicBezTo>
                  <a:cubicBezTo>
                    <a:pt x="1081" y="648"/>
                    <a:pt x="1064" y="637"/>
                    <a:pt x="1037" y="637"/>
                  </a:cubicBezTo>
                  <a:cubicBezTo>
                    <a:pt x="1014" y="637"/>
                    <a:pt x="998" y="648"/>
                    <a:pt x="976" y="648"/>
                  </a:cubicBezTo>
                  <a:cubicBezTo>
                    <a:pt x="943" y="653"/>
                    <a:pt x="920" y="659"/>
                    <a:pt x="904" y="687"/>
                  </a:cubicBezTo>
                  <a:cubicBezTo>
                    <a:pt x="865" y="687"/>
                    <a:pt x="865" y="687"/>
                    <a:pt x="865" y="687"/>
                  </a:cubicBezTo>
                  <a:cubicBezTo>
                    <a:pt x="848" y="687"/>
                    <a:pt x="837" y="698"/>
                    <a:pt x="815" y="698"/>
                  </a:cubicBezTo>
                  <a:cubicBezTo>
                    <a:pt x="782" y="698"/>
                    <a:pt x="765" y="687"/>
                    <a:pt x="732" y="681"/>
                  </a:cubicBezTo>
                  <a:cubicBezTo>
                    <a:pt x="704" y="676"/>
                    <a:pt x="687" y="681"/>
                    <a:pt x="665" y="670"/>
                  </a:cubicBezTo>
                  <a:cubicBezTo>
                    <a:pt x="649" y="659"/>
                    <a:pt x="638" y="653"/>
                    <a:pt x="621" y="653"/>
                  </a:cubicBezTo>
                  <a:cubicBezTo>
                    <a:pt x="582" y="653"/>
                    <a:pt x="582" y="653"/>
                    <a:pt x="582" y="653"/>
                  </a:cubicBezTo>
                  <a:cubicBezTo>
                    <a:pt x="554" y="653"/>
                    <a:pt x="544" y="642"/>
                    <a:pt x="521" y="642"/>
                  </a:cubicBezTo>
                  <a:cubicBezTo>
                    <a:pt x="516" y="642"/>
                    <a:pt x="510" y="648"/>
                    <a:pt x="505" y="648"/>
                  </a:cubicBezTo>
                  <a:cubicBezTo>
                    <a:pt x="488" y="648"/>
                    <a:pt x="477" y="631"/>
                    <a:pt x="455" y="631"/>
                  </a:cubicBezTo>
                  <a:cubicBezTo>
                    <a:pt x="449" y="631"/>
                    <a:pt x="449" y="637"/>
                    <a:pt x="438" y="642"/>
                  </a:cubicBezTo>
                  <a:cubicBezTo>
                    <a:pt x="421" y="648"/>
                    <a:pt x="405" y="653"/>
                    <a:pt x="405" y="670"/>
                  </a:cubicBezTo>
                  <a:cubicBezTo>
                    <a:pt x="388" y="670"/>
                    <a:pt x="388" y="670"/>
                    <a:pt x="388" y="670"/>
                  </a:cubicBezTo>
                  <a:cubicBezTo>
                    <a:pt x="372" y="670"/>
                    <a:pt x="366" y="653"/>
                    <a:pt x="344" y="653"/>
                  </a:cubicBezTo>
                  <a:cubicBezTo>
                    <a:pt x="338" y="653"/>
                    <a:pt x="338" y="653"/>
                    <a:pt x="327" y="653"/>
                  </a:cubicBezTo>
                  <a:cubicBezTo>
                    <a:pt x="300" y="653"/>
                    <a:pt x="283" y="631"/>
                    <a:pt x="255" y="631"/>
                  </a:cubicBezTo>
                  <a:cubicBezTo>
                    <a:pt x="222" y="631"/>
                    <a:pt x="205" y="631"/>
                    <a:pt x="178" y="631"/>
                  </a:cubicBezTo>
                  <a:cubicBezTo>
                    <a:pt x="155" y="631"/>
                    <a:pt x="150" y="615"/>
                    <a:pt x="128" y="609"/>
                  </a:cubicBezTo>
                  <a:cubicBezTo>
                    <a:pt x="128" y="615"/>
                    <a:pt x="128" y="626"/>
                    <a:pt x="122" y="626"/>
                  </a:cubicBezTo>
                  <a:cubicBezTo>
                    <a:pt x="83" y="626"/>
                    <a:pt x="61" y="604"/>
                    <a:pt x="22" y="592"/>
                  </a:cubicBezTo>
                  <a:cubicBezTo>
                    <a:pt x="17" y="592"/>
                    <a:pt x="12" y="587"/>
                    <a:pt x="0" y="587"/>
                  </a:cubicBezTo>
                  <a:lnTo>
                    <a:pt x="0" y="587"/>
                  </a:lnTo>
                  <a:cubicBezTo>
                    <a:pt x="0" y="565"/>
                    <a:pt x="12" y="554"/>
                    <a:pt x="0" y="532"/>
                  </a:cubicBezTo>
                  <a:lnTo>
                    <a:pt x="0" y="532"/>
                  </a:lnTo>
                  <a:cubicBezTo>
                    <a:pt x="17" y="537"/>
                    <a:pt x="22" y="548"/>
                    <a:pt x="39" y="548"/>
                  </a:cubicBezTo>
                  <a:cubicBezTo>
                    <a:pt x="83" y="548"/>
                    <a:pt x="106" y="537"/>
                    <a:pt x="139" y="509"/>
                  </a:cubicBezTo>
                  <a:cubicBezTo>
                    <a:pt x="161" y="498"/>
                    <a:pt x="167" y="482"/>
                    <a:pt x="183" y="465"/>
                  </a:cubicBezTo>
                  <a:cubicBezTo>
                    <a:pt x="194" y="443"/>
                    <a:pt x="222" y="437"/>
                    <a:pt x="222" y="410"/>
                  </a:cubicBezTo>
                  <a:cubicBezTo>
                    <a:pt x="222" y="399"/>
                    <a:pt x="211" y="387"/>
                    <a:pt x="211" y="371"/>
                  </a:cubicBezTo>
                  <a:cubicBezTo>
                    <a:pt x="211" y="254"/>
                    <a:pt x="211" y="254"/>
                    <a:pt x="211" y="254"/>
                  </a:cubicBezTo>
                  <a:cubicBezTo>
                    <a:pt x="211" y="227"/>
                    <a:pt x="200" y="216"/>
                    <a:pt x="200" y="188"/>
                  </a:cubicBezTo>
                  <a:cubicBezTo>
                    <a:pt x="200" y="160"/>
                    <a:pt x="227" y="144"/>
                    <a:pt x="255" y="144"/>
                  </a:cubicBezTo>
                  <a:cubicBezTo>
                    <a:pt x="283" y="144"/>
                    <a:pt x="300" y="144"/>
                    <a:pt x="322" y="144"/>
                  </a:cubicBezTo>
                  <a:cubicBezTo>
                    <a:pt x="366" y="144"/>
                    <a:pt x="372" y="94"/>
                    <a:pt x="377" y="49"/>
                  </a:cubicBezTo>
                  <a:cubicBezTo>
                    <a:pt x="383" y="27"/>
                    <a:pt x="405" y="22"/>
                    <a:pt x="421" y="5"/>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7" name="Freeform 115">
              <a:extLst>
                <a:ext uri="{FF2B5EF4-FFF2-40B4-BE49-F238E27FC236}">
                  <a16:creationId xmlns:a16="http://schemas.microsoft.com/office/drawing/2014/main" id="{B93B45E5-3EF9-4F1F-8E73-877756B3B3B6}"/>
                </a:ext>
              </a:extLst>
            </p:cNvPr>
            <p:cNvSpPr>
              <a:spLocks noChangeArrowheads="1"/>
            </p:cNvSpPr>
            <p:nvPr/>
          </p:nvSpPr>
          <p:spPr bwMode="auto">
            <a:xfrm>
              <a:off x="19023361" y="4673601"/>
              <a:ext cx="114293" cy="80963"/>
            </a:xfrm>
            <a:custGeom>
              <a:avLst/>
              <a:gdLst>
                <a:gd name="T0" fmla="*/ 0 w 318"/>
                <a:gd name="T1" fmla="*/ 106 h 223"/>
                <a:gd name="T2" fmla="*/ 0 w 318"/>
                <a:gd name="T3" fmla="*/ 106 h 223"/>
                <a:gd name="T4" fmla="*/ 34 w 318"/>
                <a:gd name="T5" fmla="*/ 39 h 223"/>
                <a:gd name="T6" fmla="*/ 78 w 318"/>
                <a:gd name="T7" fmla="*/ 22 h 223"/>
                <a:gd name="T8" fmla="*/ 145 w 318"/>
                <a:gd name="T9" fmla="*/ 0 h 223"/>
                <a:gd name="T10" fmla="*/ 161 w 318"/>
                <a:gd name="T11" fmla="*/ 17 h 223"/>
                <a:gd name="T12" fmla="*/ 228 w 318"/>
                <a:gd name="T13" fmla="*/ 67 h 223"/>
                <a:gd name="T14" fmla="*/ 283 w 318"/>
                <a:gd name="T15" fmla="*/ 100 h 223"/>
                <a:gd name="T16" fmla="*/ 305 w 318"/>
                <a:gd name="T17" fmla="*/ 128 h 223"/>
                <a:gd name="T18" fmla="*/ 305 w 318"/>
                <a:gd name="T19" fmla="*/ 167 h 223"/>
                <a:gd name="T20" fmla="*/ 305 w 318"/>
                <a:gd name="T21" fmla="*/ 167 h 223"/>
                <a:gd name="T22" fmla="*/ 305 w 318"/>
                <a:gd name="T23" fmla="*/ 222 h 223"/>
                <a:gd name="T24" fmla="*/ 305 w 318"/>
                <a:gd name="T25" fmla="*/ 222 h 223"/>
                <a:gd name="T26" fmla="*/ 272 w 318"/>
                <a:gd name="T27" fmla="*/ 216 h 223"/>
                <a:gd name="T28" fmla="*/ 194 w 318"/>
                <a:gd name="T29" fmla="*/ 194 h 223"/>
                <a:gd name="T30" fmla="*/ 95 w 318"/>
                <a:gd name="T31" fmla="*/ 172 h 223"/>
                <a:gd name="T32" fmla="*/ 0 w 318"/>
                <a:gd name="T33" fmla="*/ 10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8" h="223">
                  <a:moveTo>
                    <a:pt x="0" y="106"/>
                  </a:moveTo>
                  <a:lnTo>
                    <a:pt x="0" y="106"/>
                  </a:lnTo>
                  <a:cubicBezTo>
                    <a:pt x="23" y="83"/>
                    <a:pt x="17" y="61"/>
                    <a:pt x="34" y="39"/>
                  </a:cubicBezTo>
                  <a:cubicBezTo>
                    <a:pt x="45" y="22"/>
                    <a:pt x="67" y="34"/>
                    <a:pt x="78" y="22"/>
                  </a:cubicBezTo>
                  <a:cubicBezTo>
                    <a:pt x="100" y="11"/>
                    <a:pt x="117" y="0"/>
                    <a:pt x="145" y="0"/>
                  </a:cubicBezTo>
                  <a:cubicBezTo>
                    <a:pt x="150" y="6"/>
                    <a:pt x="156" y="11"/>
                    <a:pt x="161" y="17"/>
                  </a:cubicBezTo>
                  <a:cubicBezTo>
                    <a:pt x="189" y="39"/>
                    <a:pt x="200" y="50"/>
                    <a:pt x="228" y="67"/>
                  </a:cubicBezTo>
                  <a:cubicBezTo>
                    <a:pt x="250" y="78"/>
                    <a:pt x="261" y="83"/>
                    <a:pt x="283" y="100"/>
                  </a:cubicBezTo>
                  <a:cubicBezTo>
                    <a:pt x="294" y="106"/>
                    <a:pt x="305" y="111"/>
                    <a:pt x="305" y="128"/>
                  </a:cubicBezTo>
                  <a:cubicBezTo>
                    <a:pt x="305" y="167"/>
                    <a:pt x="305" y="167"/>
                    <a:pt x="305" y="167"/>
                  </a:cubicBezTo>
                  <a:lnTo>
                    <a:pt x="305" y="167"/>
                  </a:lnTo>
                  <a:cubicBezTo>
                    <a:pt x="317" y="189"/>
                    <a:pt x="305" y="200"/>
                    <a:pt x="305" y="222"/>
                  </a:cubicBezTo>
                  <a:lnTo>
                    <a:pt x="305" y="222"/>
                  </a:lnTo>
                  <a:cubicBezTo>
                    <a:pt x="294" y="222"/>
                    <a:pt x="283" y="222"/>
                    <a:pt x="272" y="216"/>
                  </a:cubicBezTo>
                  <a:cubicBezTo>
                    <a:pt x="239" y="205"/>
                    <a:pt x="228" y="200"/>
                    <a:pt x="194" y="194"/>
                  </a:cubicBezTo>
                  <a:cubicBezTo>
                    <a:pt x="156" y="189"/>
                    <a:pt x="128" y="194"/>
                    <a:pt x="95" y="172"/>
                  </a:cubicBezTo>
                  <a:cubicBezTo>
                    <a:pt x="61" y="144"/>
                    <a:pt x="39" y="122"/>
                    <a:pt x="0" y="106"/>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8" name="Freeform 116">
              <a:extLst>
                <a:ext uri="{FF2B5EF4-FFF2-40B4-BE49-F238E27FC236}">
                  <a16:creationId xmlns:a16="http://schemas.microsoft.com/office/drawing/2014/main" id="{2A7F8006-3D39-4162-9ED1-7B5110BC7C6B}"/>
                </a:ext>
              </a:extLst>
            </p:cNvPr>
            <p:cNvSpPr>
              <a:spLocks noChangeArrowheads="1"/>
            </p:cNvSpPr>
            <p:nvPr/>
          </p:nvSpPr>
          <p:spPr bwMode="auto">
            <a:xfrm>
              <a:off x="18812238" y="4486275"/>
              <a:ext cx="473044" cy="254000"/>
            </a:xfrm>
            <a:custGeom>
              <a:avLst/>
              <a:gdLst>
                <a:gd name="T0" fmla="*/ 1313 w 1314"/>
                <a:gd name="T1" fmla="*/ 161 h 705"/>
                <a:gd name="T2" fmla="*/ 1214 w 1314"/>
                <a:gd name="T3" fmla="*/ 300 h 705"/>
                <a:gd name="T4" fmla="*/ 1092 w 1314"/>
                <a:gd name="T5" fmla="*/ 344 h 705"/>
                <a:gd name="T6" fmla="*/ 1103 w 1314"/>
                <a:gd name="T7" fmla="*/ 527 h 705"/>
                <a:gd name="T8" fmla="*/ 1075 w 1314"/>
                <a:gd name="T9" fmla="*/ 621 h 705"/>
                <a:gd name="T10" fmla="*/ 931 w 1314"/>
                <a:gd name="T11" fmla="*/ 704 h 705"/>
                <a:gd name="T12" fmla="*/ 892 w 1314"/>
                <a:gd name="T13" fmla="*/ 688 h 705"/>
                <a:gd name="T14" fmla="*/ 870 w 1314"/>
                <a:gd name="T15" fmla="*/ 621 h 705"/>
                <a:gd name="T16" fmla="*/ 748 w 1314"/>
                <a:gd name="T17" fmla="*/ 538 h 705"/>
                <a:gd name="T18" fmla="*/ 665 w 1314"/>
                <a:gd name="T19" fmla="*/ 543 h 705"/>
                <a:gd name="T20" fmla="*/ 587 w 1314"/>
                <a:gd name="T21" fmla="*/ 627 h 705"/>
                <a:gd name="T22" fmla="*/ 543 w 1314"/>
                <a:gd name="T23" fmla="*/ 610 h 705"/>
                <a:gd name="T24" fmla="*/ 388 w 1314"/>
                <a:gd name="T25" fmla="*/ 577 h 705"/>
                <a:gd name="T26" fmla="*/ 321 w 1314"/>
                <a:gd name="T27" fmla="*/ 582 h 705"/>
                <a:gd name="T28" fmla="*/ 183 w 1314"/>
                <a:gd name="T29" fmla="*/ 543 h 705"/>
                <a:gd name="T30" fmla="*/ 89 w 1314"/>
                <a:gd name="T31" fmla="*/ 538 h 705"/>
                <a:gd name="T32" fmla="*/ 67 w 1314"/>
                <a:gd name="T33" fmla="*/ 521 h 705"/>
                <a:gd name="T34" fmla="*/ 0 w 1314"/>
                <a:gd name="T35" fmla="*/ 399 h 705"/>
                <a:gd name="T36" fmla="*/ 100 w 1314"/>
                <a:gd name="T37" fmla="*/ 322 h 705"/>
                <a:gd name="T38" fmla="*/ 122 w 1314"/>
                <a:gd name="T39" fmla="*/ 228 h 705"/>
                <a:gd name="T40" fmla="*/ 139 w 1314"/>
                <a:gd name="T41" fmla="*/ 167 h 705"/>
                <a:gd name="T42" fmla="*/ 177 w 1314"/>
                <a:gd name="T43" fmla="*/ 183 h 705"/>
                <a:gd name="T44" fmla="*/ 305 w 1314"/>
                <a:gd name="T45" fmla="*/ 194 h 705"/>
                <a:gd name="T46" fmla="*/ 471 w 1314"/>
                <a:gd name="T47" fmla="*/ 189 h 705"/>
                <a:gd name="T48" fmla="*/ 599 w 1314"/>
                <a:gd name="T49" fmla="*/ 211 h 705"/>
                <a:gd name="T50" fmla="*/ 704 w 1314"/>
                <a:gd name="T51" fmla="*/ 222 h 705"/>
                <a:gd name="T52" fmla="*/ 837 w 1314"/>
                <a:gd name="T53" fmla="*/ 128 h 705"/>
                <a:gd name="T54" fmla="*/ 898 w 1314"/>
                <a:gd name="T55" fmla="*/ 28 h 705"/>
                <a:gd name="T56" fmla="*/ 1031 w 1314"/>
                <a:gd name="T57" fmla="*/ 61 h 705"/>
                <a:gd name="T58" fmla="*/ 1131 w 1314"/>
                <a:gd name="T59" fmla="*/ 133 h 705"/>
                <a:gd name="T60" fmla="*/ 1219 w 1314"/>
                <a:gd name="T61" fmla="*/ 106 h 705"/>
                <a:gd name="T62" fmla="*/ 1313 w 1314"/>
                <a:gd name="T63" fmla="*/ 161 h 7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314" h="705">
                  <a:moveTo>
                    <a:pt x="1313" y="161"/>
                  </a:moveTo>
                  <a:lnTo>
                    <a:pt x="1313" y="161"/>
                  </a:lnTo>
                  <a:cubicBezTo>
                    <a:pt x="1297" y="178"/>
                    <a:pt x="1275" y="183"/>
                    <a:pt x="1269" y="205"/>
                  </a:cubicBezTo>
                  <a:cubicBezTo>
                    <a:pt x="1264" y="250"/>
                    <a:pt x="1258" y="300"/>
                    <a:pt x="1214" y="300"/>
                  </a:cubicBezTo>
                  <a:cubicBezTo>
                    <a:pt x="1192" y="300"/>
                    <a:pt x="1175" y="300"/>
                    <a:pt x="1147" y="300"/>
                  </a:cubicBezTo>
                  <a:cubicBezTo>
                    <a:pt x="1119" y="300"/>
                    <a:pt x="1092" y="316"/>
                    <a:pt x="1092" y="344"/>
                  </a:cubicBezTo>
                  <a:cubicBezTo>
                    <a:pt x="1092" y="372"/>
                    <a:pt x="1103" y="383"/>
                    <a:pt x="1103" y="410"/>
                  </a:cubicBezTo>
                  <a:cubicBezTo>
                    <a:pt x="1103" y="527"/>
                    <a:pt x="1103" y="527"/>
                    <a:pt x="1103" y="527"/>
                  </a:cubicBezTo>
                  <a:cubicBezTo>
                    <a:pt x="1103" y="543"/>
                    <a:pt x="1114" y="555"/>
                    <a:pt x="1114" y="566"/>
                  </a:cubicBezTo>
                  <a:cubicBezTo>
                    <a:pt x="1114" y="593"/>
                    <a:pt x="1086" y="599"/>
                    <a:pt x="1075" y="621"/>
                  </a:cubicBezTo>
                  <a:cubicBezTo>
                    <a:pt x="1059" y="638"/>
                    <a:pt x="1053" y="654"/>
                    <a:pt x="1031" y="665"/>
                  </a:cubicBezTo>
                  <a:cubicBezTo>
                    <a:pt x="998" y="693"/>
                    <a:pt x="975" y="704"/>
                    <a:pt x="931" y="704"/>
                  </a:cubicBezTo>
                  <a:cubicBezTo>
                    <a:pt x="914" y="704"/>
                    <a:pt x="909" y="693"/>
                    <a:pt x="892" y="688"/>
                  </a:cubicBezTo>
                  <a:lnTo>
                    <a:pt x="892" y="688"/>
                  </a:lnTo>
                  <a:cubicBezTo>
                    <a:pt x="892" y="649"/>
                    <a:pt x="892" y="649"/>
                    <a:pt x="892" y="649"/>
                  </a:cubicBezTo>
                  <a:cubicBezTo>
                    <a:pt x="892" y="632"/>
                    <a:pt x="881" y="627"/>
                    <a:pt x="870" y="621"/>
                  </a:cubicBezTo>
                  <a:cubicBezTo>
                    <a:pt x="848" y="604"/>
                    <a:pt x="837" y="599"/>
                    <a:pt x="815" y="588"/>
                  </a:cubicBezTo>
                  <a:cubicBezTo>
                    <a:pt x="787" y="571"/>
                    <a:pt x="776" y="560"/>
                    <a:pt x="748" y="538"/>
                  </a:cubicBezTo>
                  <a:cubicBezTo>
                    <a:pt x="743" y="532"/>
                    <a:pt x="737" y="527"/>
                    <a:pt x="732" y="521"/>
                  </a:cubicBezTo>
                  <a:cubicBezTo>
                    <a:pt x="704" y="521"/>
                    <a:pt x="687" y="532"/>
                    <a:pt x="665" y="543"/>
                  </a:cubicBezTo>
                  <a:cubicBezTo>
                    <a:pt x="654" y="555"/>
                    <a:pt x="632" y="543"/>
                    <a:pt x="621" y="560"/>
                  </a:cubicBezTo>
                  <a:cubicBezTo>
                    <a:pt x="604" y="582"/>
                    <a:pt x="610" y="604"/>
                    <a:pt x="587" y="627"/>
                  </a:cubicBezTo>
                  <a:lnTo>
                    <a:pt x="587" y="627"/>
                  </a:lnTo>
                  <a:cubicBezTo>
                    <a:pt x="576" y="621"/>
                    <a:pt x="565" y="615"/>
                    <a:pt x="543" y="610"/>
                  </a:cubicBezTo>
                  <a:cubicBezTo>
                    <a:pt x="515" y="599"/>
                    <a:pt x="499" y="610"/>
                    <a:pt x="466" y="599"/>
                  </a:cubicBezTo>
                  <a:cubicBezTo>
                    <a:pt x="438" y="588"/>
                    <a:pt x="416" y="577"/>
                    <a:pt x="388" y="577"/>
                  </a:cubicBezTo>
                  <a:cubicBezTo>
                    <a:pt x="338" y="577"/>
                    <a:pt x="338" y="577"/>
                    <a:pt x="338" y="577"/>
                  </a:cubicBezTo>
                  <a:cubicBezTo>
                    <a:pt x="333" y="577"/>
                    <a:pt x="333" y="582"/>
                    <a:pt x="321" y="582"/>
                  </a:cubicBezTo>
                  <a:cubicBezTo>
                    <a:pt x="316" y="582"/>
                    <a:pt x="310" y="582"/>
                    <a:pt x="305" y="582"/>
                  </a:cubicBezTo>
                  <a:cubicBezTo>
                    <a:pt x="305" y="516"/>
                    <a:pt x="233" y="543"/>
                    <a:pt x="183" y="543"/>
                  </a:cubicBezTo>
                  <a:cubicBezTo>
                    <a:pt x="166" y="543"/>
                    <a:pt x="161" y="555"/>
                    <a:pt x="150" y="555"/>
                  </a:cubicBezTo>
                  <a:cubicBezTo>
                    <a:pt x="128" y="555"/>
                    <a:pt x="100" y="560"/>
                    <a:pt x="89" y="538"/>
                  </a:cubicBezTo>
                  <a:cubicBezTo>
                    <a:pt x="83" y="516"/>
                    <a:pt x="78" y="516"/>
                    <a:pt x="67" y="521"/>
                  </a:cubicBezTo>
                  <a:lnTo>
                    <a:pt x="67" y="521"/>
                  </a:lnTo>
                  <a:cubicBezTo>
                    <a:pt x="50" y="494"/>
                    <a:pt x="50" y="477"/>
                    <a:pt x="33" y="444"/>
                  </a:cubicBezTo>
                  <a:cubicBezTo>
                    <a:pt x="22" y="427"/>
                    <a:pt x="0" y="422"/>
                    <a:pt x="0" y="399"/>
                  </a:cubicBezTo>
                  <a:cubicBezTo>
                    <a:pt x="0" y="383"/>
                    <a:pt x="0" y="372"/>
                    <a:pt x="11" y="361"/>
                  </a:cubicBezTo>
                  <a:cubicBezTo>
                    <a:pt x="28" y="327"/>
                    <a:pt x="72" y="344"/>
                    <a:pt x="100" y="322"/>
                  </a:cubicBezTo>
                  <a:cubicBezTo>
                    <a:pt x="122" y="305"/>
                    <a:pt x="122" y="289"/>
                    <a:pt x="122" y="261"/>
                  </a:cubicBezTo>
                  <a:cubicBezTo>
                    <a:pt x="122" y="228"/>
                    <a:pt x="122" y="228"/>
                    <a:pt x="122" y="228"/>
                  </a:cubicBezTo>
                  <a:cubicBezTo>
                    <a:pt x="122" y="200"/>
                    <a:pt x="133" y="189"/>
                    <a:pt x="139" y="167"/>
                  </a:cubicBezTo>
                  <a:lnTo>
                    <a:pt x="139" y="167"/>
                  </a:lnTo>
                  <a:cubicBezTo>
                    <a:pt x="144" y="161"/>
                    <a:pt x="144" y="156"/>
                    <a:pt x="150" y="156"/>
                  </a:cubicBezTo>
                  <a:cubicBezTo>
                    <a:pt x="166" y="156"/>
                    <a:pt x="166" y="178"/>
                    <a:pt x="177" y="183"/>
                  </a:cubicBezTo>
                  <a:cubicBezTo>
                    <a:pt x="205" y="200"/>
                    <a:pt x="227" y="194"/>
                    <a:pt x="255" y="194"/>
                  </a:cubicBezTo>
                  <a:cubicBezTo>
                    <a:pt x="277" y="194"/>
                    <a:pt x="288" y="205"/>
                    <a:pt x="305" y="194"/>
                  </a:cubicBezTo>
                  <a:cubicBezTo>
                    <a:pt x="360" y="172"/>
                    <a:pt x="316" y="156"/>
                    <a:pt x="382" y="183"/>
                  </a:cubicBezTo>
                  <a:cubicBezTo>
                    <a:pt x="416" y="194"/>
                    <a:pt x="438" y="183"/>
                    <a:pt x="471" y="189"/>
                  </a:cubicBezTo>
                  <a:cubicBezTo>
                    <a:pt x="505" y="194"/>
                    <a:pt x="521" y="211"/>
                    <a:pt x="554" y="211"/>
                  </a:cubicBezTo>
                  <a:cubicBezTo>
                    <a:pt x="599" y="211"/>
                    <a:pt x="599" y="211"/>
                    <a:pt x="599" y="211"/>
                  </a:cubicBezTo>
                  <a:cubicBezTo>
                    <a:pt x="610" y="211"/>
                    <a:pt x="615" y="200"/>
                    <a:pt x="632" y="200"/>
                  </a:cubicBezTo>
                  <a:cubicBezTo>
                    <a:pt x="660" y="200"/>
                    <a:pt x="671" y="222"/>
                    <a:pt x="704" y="222"/>
                  </a:cubicBezTo>
                  <a:cubicBezTo>
                    <a:pt x="715" y="222"/>
                    <a:pt x="720" y="216"/>
                    <a:pt x="737" y="211"/>
                  </a:cubicBezTo>
                  <a:cubicBezTo>
                    <a:pt x="781" y="194"/>
                    <a:pt x="809" y="172"/>
                    <a:pt x="837" y="128"/>
                  </a:cubicBezTo>
                  <a:cubicBezTo>
                    <a:pt x="848" y="100"/>
                    <a:pt x="859" y="83"/>
                    <a:pt x="881" y="67"/>
                  </a:cubicBezTo>
                  <a:cubicBezTo>
                    <a:pt x="898" y="56"/>
                    <a:pt x="892" y="45"/>
                    <a:pt x="898" y="28"/>
                  </a:cubicBezTo>
                  <a:cubicBezTo>
                    <a:pt x="904" y="11"/>
                    <a:pt x="920" y="0"/>
                    <a:pt x="937" y="0"/>
                  </a:cubicBezTo>
                  <a:cubicBezTo>
                    <a:pt x="981" y="0"/>
                    <a:pt x="1003" y="28"/>
                    <a:pt x="1031" y="61"/>
                  </a:cubicBezTo>
                  <a:cubicBezTo>
                    <a:pt x="1042" y="78"/>
                    <a:pt x="1042" y="89"/>
                    <a:pt x="1059" y="106"/>
                  </a:cubicBezTo>
                  <a:cubicBezTo>
                    <a:pt x="1081" y="122"/>
                    <a:pt x="1103" y="133"/>
                    <a:pt x="1131" y="133"/>
                  </a:cubicBezTo>
                  <a:cubicBezTo>
                    <a:pt x="1164" y="133"/>
                    <a:pt x="1170" y="95"/>
                    <a:pt x="1197" y="95"/>
                  </a:cubicBezTo>
                  <a:cubicBezTo>
                    <a:pt x="1208" y="95"/>
                    <a:pt x="1214" y="106"/>
                    <a:pt x="1219" y="106"/>
                  </a:cubicBezTo>
                  <a:cubicBezTo>
                    <a:pt x="1236" y="117"/>
                    <a:pt x="1247" y="122"/>
                    <a:pt x="1264" y="133"/>
                  </a:cubicBezTo>
                  <a:cubicBezTo>
                    <a:pt x="1280" y="150"/>
                    <a:pt x="1297" y="161"/>
                    <a:pt x="1313" y="161"/>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9" name="Freeform 117">
              <a:extLst>
                <a:ext uri="{FF2B5EF4-FFF2-40B4-BE49-F238E27FC236}">
                  <a16:creationId xmlns:a16="http://schemas.microsoft.com/office/drawing/2014/main" id="{5CB5370C-37AB-4CE3-BAC7-F5ADB4839287}"/>
                </a:ext>
              </a:extLst>
            </p:cNvPr>
            <p:cNvSpPr>
              <a:spLocks noChangeArrowheads="1"/>
            </p:cNvSpPr>
            <p:nvPr/>
          </p:nvSpPr>
          <p:spPr bwMode="auto">
            <a:xfrm>
              <a:off x="18461422" y="4430714"/>
              <a:ext cx="401612" cy="269875"/>
            </a:xfrm>
            <a:custGeom>
              <a:avLst/>
              <a:gdLst>
                <a:gd name="T0" fmla="*/ 1114 w 1115"/>
                <a:gd name="T1" fmla="*/ 322 h 749"/>
                <a:gd name="T2" fmla="*/ 1114 w 1115"/>
                <a:gd name="T3" fmla="*/ 322 h 749"/>
                <a:gd name="T4" fmla="*/ 1097 w 1115"/>
                <a:gd name="T5" fmla="*/ 383 h 749"/>
                <a:gd name="T6" fmla="*/ 1097 w 1115"/>
                <a:gd name="T7" fmla="*/ 416 h 749"/>
                <a:gd name="T8" fmla="*/ 1075 w 1115"/>
                <a:gd name="T9" fmla="*/ 477 h 749"/>
                <a:gd name="T10" fmla="*/ 986 w 1115"/>
                <a:gd name="T11" fmla="*/ 516 h 749"/>
                <a:gd name="T12" fmla="*/ 975 w 1115"/>
                <a:gd name="T13" fmla="*/ 554 h 749"/>
                <a:gd name="T14" fmla="*/ 1008 w 1115"/>
                <a:gd name="T15" fmla="*/ 599 h 749"/>
                <a:gd name="T16" fmla="*/ 1042 w 1115"/>
                <a:gd name="T17" fmla="*/ 676 h 749"/>
                <a:gd name="T18" fmla="*/ 1042 w 1115"/>
                <a:gd name="T19" fmla="*/ 676 h 749"/>
                <a:gd name="T20" fmla="*/ 1008 w 1115"/>
                <a:gd name="T21" fmla="*/ 693 h 749"/>
                <a:gd name="T22" fmla="*/ 964 w 1115"/>
                <a:gd name="T23" fmla="*/ 710 h 749"/>
                <a:gd name="T24" fmla="*/ 931 w 1115"/>
                <a:gd name="T25" fmla="*/ 704 h 749"/>
                <a:gd name="T26" fmla="*/ 870 w 1115"/>
                <a:gd name="T27" fmla="*/ 748 h 749"/>
                <a:gd name="T28" fmla="*/ 676 w 1115"/>
                <a:gd name="T29" fmla="*/ 704 h 749"/>
                <a:gd name="T30" fmla="*/ 549 w 1115"/>
                <a:gd name="T31" fmla="*/ 665 h 749"/>
                <a:gd name="T32" fmla="*/ 493 w 1115"/>
                <a:gd name="T33" fmla="*/ 632 h 749"/>
                <a:gd name="T34" fmla="*/ 460 w 1115"/>
                <a:gd name="T35" fmla="*/ 626 h 749"/>
                <a:gd name="T36" fmla="*/ 388 w 1115"/>
                <a:gd name="T37" fmla="*/ 610 h 749"/>
                <a:gd name="T38" fmla="*/ 293 w 1115"/>
                <a:gd name="T39" fmla="*/ 588 h 749"/>
                <a:gd name="T40" fmla="*/ 255 w 1115"/>
                <a:gd name="T41" fmla="*/ 588 h 749"/>
                <a:gd name="T42" fmla="*/ 150 w 1115"/>
                <a:gd name="T43" fmla="*/ 571 h 749"/>
                <a:gd name="T44" fmla="*/ 83 w 1115"/>
                <a:gd name="T45" fmla="*/ 571 h 749"/>
                <a:gd name="T46" fmla="*/ 39 w 1115"/>
                <a:gd name="T47" fmla="*/ 554 h 749"/>
                <a:gd name="T48" fmla="*/ 0 w 1115"/>
                <a:gd name="T49" fmla="*/ 554 h 749"/>
                <a:gd name="T50" fmla="*/ 0 w 1115"/>
                <a:gd name="T51" fmla="*/ 521 h 749"/>
                <a:gd name="T52" fmla="*/ 55 w 1115"/>
                <a:gd name="T53" fmla="*/ 427 h 749"/>
                <a:gd name="T54" fmla="*/ 33 w 1115"/>
                <a:gd name="T55" fmla="*/ 399 h 749"/>
                <a:gd name="T56" fmla="*/ 33 w 1115"/>
                <a:gd name="T57" fmla="*/ 399 h 749"/>
                <a:gd name="T58" fmla="*/ 27 w 1115"/>
                <a:gd name="T59" fmla="*/ 388 h 749"/>
                <a:gd name="T60" fmla="*/ 44 w 1115"/>
                <a:gd name="T61" fmla="*/ 344 h 749"/>
                <a:gd name="T62" fmla="*/ 17 w 1115"/>
                <a:gd name="T63" fmla="*/ 233 h 749"/>
                <a:gd name="T64" fmla="*/ 61 w 1115"/>
                <a:gd name="T65" fmla="*/ 150 h 749"/>
                <a:gd name="T66" fmla="*/ 144 w 1115"/>
                <a:gd name="T67" fmla="*/ 139 h 749"/>
                <a:gd name="T68" fmla="*/ 144 w 1115"/>
                <a:gd name="T69" fmla="*/ 139 h 749"/>
                <a:gd name="T70" fmla="*/ 216 w 1115"/>
                <a:gd name="T71" fmla="*/ 139 h 749"/>
                <a:gd name="T72" fmla="*/ 232 w 1115"/>
                <a:gd name="T73" fmla="*/ 122 h 749"/>
                <a:gd name="T74" fmla="*/ 255 w 1115"/>
                <a:gd name="T75" fmla="*/ 94 h 749"/>
                <a:gd name="T76" fmla="*/ 305 w 1115"/>
                <a:gd name="T77" fmla="*/ 11 h 749"/>
                <a:gd name="T78" fmla="*/ 305 w 1115"/>
                <a:gd name="T79" fmla="*/ 11 h 749"/>
                <a:gd name="T80" fmla="*/ 305 w 1115"/>
                <a:gd name="T81" fmla="*/ 11 h 749"/>
                <a:gd name="T82" fmla="*/ 343 w 1115"/>
                <a:gd name="T83" fmla="*/ 11 h 749"/>
                <a:gd name="T84" fmla="*/ 393 w 1115"/>
                <a:gd name="T85" fmla="*/ 0 h 749"/>
                <a:gd name="T86" fmla="*/ 482 w 1115"/>
                <a:gd name="T87" fmla="*/ 33 h 749"/>
                <a:gd name="T88" fmla="*/ 504 w 1115"/>
                <a:gd name="T89" fmla="*/ 67 h 749"/>
                <a:gd name="T90" fmla="*/ 549 w 1115"/>
                <a:gd name="T91" fmla="*/ 78 h 749"/>
                <a:gd name="T92" fmla="*/ 604 w 1115"/>
                <a:gd name="T93" fmla="*/ 61 h 749"/>
                <a:gd name="T94" fmla="*/ 648 w 1115"/>
                <a:gd name="T95" fmla="*/ 83 h 749"/>
                <a:gd name="T96" fmla="*/ 753 w 1115"/>
                <a:gd name="T97" fmla="*/ 122 h 749"/>
                <a:gd name="T98" fmla="*/ 770 w 1115"/>
                <a:gd name="T99" fmla="*/ 94 h 749"/>
                <a:gd name="T100" fmla="*/ 798 w 1115"/>
                <a:gd name="T101" fmla="*/ 89 h 749"/>
                <a:gd name="T102" fmla="*/ 881 w 1115"/>
                <a:gd name="T103" fmla="*/ 144 h 749"/>
                <a:gd name="T104" fmla="*/ 920 w 1115"/>
                <a:gd name="T105" fmla="*/ 183 h 749"/>
                <a:gd name="T106" fmla="*/ 936 w 1115"/>
                <a:gd name="T107" fmla="*/ 288 h 749"/>
                <a:gd name="T108" fmla="*/ 992 w 1115"/>
                <a:gd name="T109" fmla="*/ 316 h 749"/>
                <a:gd name="T110" fmla="*/ 1030 w 1115"/>
                <a:gd name="T111" fmla="*/ 322 h 749"/>
                <a:gd name="T112" fmla="*/ 1053 w 1115"/>
                <a:gd name="T113" fmla="*/ 316 h 749"/>
                <a:gd name="T114" fmla="*/ 1091 w 1115"/>
                <a:gd name="T115" fmla="*/ 338 h 749"/>
                <a:gd name="T116" fmla="*/ 1114 w 1115"/>
                <a:gd name="T117" fmla="*/ 322 h 7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15" h="749">
                  <a:moveTo>
                    <a:pt x="1114" y="322"/>
                  </a:moveTo>
                  <a:lnTo>
                    <a:pt x="1114" y="322"/>
                  </a:lnTo>
                  <a:cubicBezTo>
                    <a:pt x="1108" y="344"/>
                    <a:pt x="1097" y="355"/>
                    <a:pt x="1097" y="383"/>
                  </a:cubicBezTo>
                  <a:cubicBezTo>
                    <a:pt x="1097" y="416"/>
                    <a:pt x="1097" y="416"/>
                    <a:pt x="1097" y="416"/>
                  </a:cubicBezTo>
                  <a:cubicBezTo>
                    <a:pt x="1097" y="444"/>
                    <a:pt x="1097" y="460"/>
                    <a:pt x="1075" y="477"/>
                  </a:cubicBezTo>
                  <a:cubicBezTo>
                    <a:pt x="1047" y="499"/>
                    <a:pt x="1003" y="482"/>
                    <a:pt x="986" y="516"/>
                  </a:cubicBezTo>
                  <a:cubicBezTo>
                    <a:pt x="975" y="527"/>
                    <a:pt x="975" y="538"/>
                    <a:pt x="975" y="554"/>
                  </a:cubicBezTo>
                  <a:cubicBezTo>
                    <a:pt x="975" y="577"/>
                    <a:pt x="997" y="582"/>
                    <a:pt x="1008" y="599"/>
                  </a:cubicBezTo>
                  <a:cubicBezTo>
                    <a:pt x="1025" y="632"/>
                    <a:pt x="1025" y="649"/>
                    <a:pt x="1042" y="676"/>
                  </a:cubicBezTo>
                  <a:lnTo>
                    <a:pt x="1042" y="676"/>
                  </a:lnTo>
                  <a:cubicBezTo>
                    <a:pt x="1030" y="682"/>
                    <a:pt x="1025" y="687"/>
                    <a:pt x="1008" y="693"/>
                  </a:cubicBezTo>
                  <a:cubicBezTo>
                    <a:pt x="992" y="698"/>
                    <a:pt x="981" y="710"/>
                    <a:pt x="964" y="710"/>
                  </a:cubicBezTo>
                  <a:cubicBezTo>
                    <a:pt x="953" y="710"/>
                    <a:pt x="948" y="704"/>
                    <a:pt x="931" y="704"/>
                  </a:cubicBezTo>
                  <a:cubicBezTo>
                    <a:pt x="903" y="704"/>
                    <a:pt x="903" y="748"/>
                    <a:pt x="870" y="748"/>
                  </a:cubicBezTo>
                  <a:cubicBezTo>
                    <a:pt x="792" y="748"/>
                    <a:pt x="748" y="732"/>
                    <a:pt x="676" y="704"/>
                  </a:cubicBezTo>
                  <a:cubicBezTo>
                    <a:pt x="626" y="682"/>
                    <a:pt x="593" y="687"/>
                    <a:pt x="549" y="665"/>
                  </a:cubicBezTo>
                  <a:cubicBezTo>
                    <a:pt x="526" y="660"/>
                    <a:pt x="515" y="649"/>
                    <a:pt x="493" y="632"/>
                  </a:cubicBezTo>
                  <a:cubicBezTo>
                    <a:pt x="482" y="626"/>
                    <a:pt x="471" y="626"/>
                    <a:pt x="460" y="626"/>
                  </a:cubicBezTo>
                  <a:cubicBezTo>
                    <a:pt x="432" y="615"/>
                    <a:pt x="416" y="615"/>
                    <a:pt x="388" y="610"/>
                  </a:cubicBezTo>
                  <a:cubicBezTo>
                    <a:pt x="349" y="599"/>
                    <a:pt x="332" y="588"/>
                    <a:pt x="293" y="588"/>
                  </a:cubicBezTo>
                  <a:cubicBezTo>
                    <a:pt x="255" y="588"/>
                    <a:pt x="255" y="588"/>
                    <a:pt x="255" y="588"/>
                  </a:cubicBezTo>
                  <a:cubicBezTo>
                    <a:pt x="216" y="588"/>
                    <a:pt x="194" y="571"/>
                    <a:pt x="150" y="571"/>
                  </a:cubicBezTo>
                  <a:cubicBezTo>
                    <a:pt x="83" y="571"/>
                    <a:pt x="83" y="571"/>
                    <a:pt x="83" y="571"/>
                  </a:cubicBezTo>
                  <a:cubicBezTo>
                    <a:pt x="61" y="571"/>
                    <a:pt x="55" y="554"/>
                    <a:pt x="39" y="554"/>
                  </a:cubicBezTo>
                  <a:cubicBezTo>
                    <a:pt x="0" y="554"/>
                    <a:pt x="0" y="554"/>
                    <a:pt x="0" y="554"/>
                  </a:cubicBezTo>
                  <a:cubicBezTo>
                    <a:pt x="0" y="543"/>
                    <a:pt x="0" y="532"/>
                    <a:pt x="0" y="521"/>
                  </a:cubicBezTo>
                  <a:cubicBezTo>
                    <a:pt x="0" y="477"/>
                    <a:pt x="55" y="466"/>
                    <a:pt x="55" y="427"/>
                  </a:cubicBezTo>
                  <a:cubicBezTo>
                    <a:pt x="55" y="410"/>
                    <a:pt x="50" y="399"/>
                    <a:pt x="33" y="399"/>
                  </a:cubicBezTo>
                  <a:lnTo>
                    <a:pt x="33" y="399"/>
                  </a:lnTo>
                  <a:cubicBezTo>
                    <a:pt x="33" y="394"/>
                    <a:pt x="27" y="394"/>
                    <a:pt x="27" y="388"/>
                  </a:cubicBezTo>
                  <a:cubicBezTo>
                    <a:pt x="27" y="371"/>
                    <a:pt x="44" y="360"/>
                    <a:pt x="44" y="344"/>
                  </a:cubicBezTo>
                  <a:cubicBezTo>
                    <a:pt x="44" y="299"/>
                    <a:pt x="17" y="277"/>
                    <a:pt x="17" y="233"/>
                  </a:cubicBezTo>
                  <a:cubicBezTo>
                    <a:pt x="17" y="194"/>
                    <a:pt x="22" y="155"/>
                    <a:pt x="61" y="150"/>
                  </a:cubicBezTo>
                  <a:cubicBezTo>
                    <a:pt x="94" y="150"/>
                    <a:pt x="116" y="161"/>
                    <a:pt x="144" y="139"/>
                  </a:cubicBezTo>
                  <a:lnTo>
                    <a:pt x="144" y="139"/>
                  </a:lnTo>
                  <a:cubicBezTo>
                    <a:pt x="172" y="139"/>
                    <a:pt x="188" y="139"/>
                    <a:pt x="216" y="139"/>
                  </a:cubicBezTo>
                  <a:cubicBezTo>
                    <a:pt x="221" y="139"/>
                    <a:pt x="227" y="128"/>
                    <a:pt x="232" y="122"/>
                  </a:cubicBezTo>
                  <a:cubicBezTo>
                    <a:pt x="238" y="117"/>
                    <a:pt x="249" y="105"/>
                    <a:pt x="255" y="94"/>
                  </a:cubicBezTo>
                  <a:cubicBezTo>
                    <a:pt x="277" y="67"/>
                    <a:pt x="283" y="45"/>
                    <a:pt x="305" y="11"/>
                  </a:cubicBezTo>
                  <a:lnTo>
                    <a:pt x="305" y="11"/>
                  </a:lnTo>
                  <a:lnTo>
                    <a:pt x="305" y="11"/>
                  </a:lnTo>
                  <a:cubicBezTo>
                    <a:pt x="343" y="11"/>
                    <a:pt x="343" y="11"/>
                    <a:pt x="343" y="11"/>
                  </a:cubicBezTo>
                  <a:cubicBezTo>
                    <a:pt x="365" y="11"/>
                    <a:pt x="377" y="0"/>
                    <a:pt x="393" y="0"/>
                  </a:cubicBezTo>
                  <a:cubicBezTo>
                    <a:pt x="432" y="0"/>
                    <a:pt x="449" y="17"/>
                    <a:pt x="482" y="33"/>
                  </a:cubicBezTo>
                  <a:cubicBezTo>
                    <a:pt x="493" y="39"/>
                    <a:pt x="493" y="56"/>
                    <a:pt x="504" y="67"/>
                  </a:cubicBezTo>
                  <a:cubicBezTo>
                    <a:pt x="521" y="78"/>
                    <a:pt x="532" y="78"/>
                    <a:pt x="549" y="78"/>
                  </a:cubicBezTo>
                  <a:cubicBezTo>
                    <a:pt x="571" y="78"/>
                    <a:pt x="582" y="61"/>
                    <a:pt x="604" y="61"/>
                  </a:cubicBezTo>
                  <a:cubicBezTo>
                    <a:pt x="620" y="61"/>
                    <a:pt x="631" y="72"/>
                    <a:pt x="648" y="83"/>
                  </a:cubicBezTo>
                  <a:cubicBezTo>
                    <a:pt x="687" y="100"/>
                    <a:pt x="709" y="122"/>
                    <a:pt x="753" y="122"/>
                  </a:cubicBezTo>
                  <a:cubicBezTo>
                    <a:pt x="764" y="122"/>
                    <a:pt x="764" y="105"/>
                    <a:pt x="770" y="94"/>
                  </a:cubicBezTo>
                  <a:cubicBezTo>
                    <a:pt x="776" y="89"/>
                    <a:pt x="787" y="89"/>
                    <a:pt x="798" y="89"/>
                  </a:cubicBezTo>
                  <a:cubicBezTo>
                    <a:pt x="837" y="89"/>
                    <a:pt x="859" y="111"/>
                    <a:pt x="881" y="144"/>
                  </a:cubicBezTo>
                  <a:cubicBezTo>
                    <a:pt x="892" y="166"/>
                    <a:pt x="914" y="161"/>
                    <a:pt x="920" y="183"/>
                  </a:cubicBezTo>
                  <a:cubicBezTo>
                    <a:pt x="931" y="222"/>
                    <a:pt x="914" y="250"/>
                    <a:pt x="936" y="288"/>
                  </a:cubicBezTo>
                  <a:cubicBezTo>
                    <a:pt x="948" y="311"/>
                    <a:pt x="970" y="311"/>
                    <a:pt x="992" y="316"/>
                  </a:cubicBezTo>
                  <a:cubicBezTo>
                    <a:pt x="1003" y="322"/>
                    <a:pt x="1014" y="327"/>
                    <a:pt x="1030" y="322"/>
                  </a:cubicBezTo>
                  <a:cubicBezTo>
                    <a:pt x="1036" y="322"/>
                    <a:pt x="1042" y="316"/>
                    <a:pt x="1053" y="316"/>
                  </a:cubicBezTo>
                  <a:cubicBezTo>
                    <a:pt x="1069" y="316"/>
                    <a:pt x="1075" y="338"/>
                    <a:pt x="1091" y="338"/>
                  </a:cubicBezTo>
                  <a:cubicBezTo>
                    <a:pt x="1103" y="338"/>
                    <a:pt x="1108" y="327"/>
                    <a:pt x="1114" y="322"/>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0" name="Freeform 118">
              <a:extLst>
                <a:ext uri="{FF2B5EF4-FFF2-40B4-BE49-F238E27FC236}">
                  <a16:creationId xmlns:a16="http://schemas.microsoft.com/office/drawing/2014/main" id="{422CC86F-9BC0-4855-A5DB-FD9423CD1CF4}"/>
                </a:ext>
              </a:extLst>
            </p:cNvPr>
            <p:cNvSpPr>
              <a:spLocks noChangeArrowheads="1"/>
            </p:cNvSpPr>
            <p:nvPr/>
          </p:nvSpPr>
          <p:spPr bwMode="auto">
            <a:xfrm>
              <a:off x="18337606" y="4406901"/>
              <a:ext cx="176202" cy="169863"/>
            </a:xfrm>
            <a:custGeom>
              <a:avLst/>
              <a:gdLst>
                <a:gd name="T0" fmla="*/ 377 w 489"/>
                <a:gd name="T1" fmla="*/ 465 h 472"/>
                <a:gd name="T2" fmla="*/ 377 w 489"/>
                <a:gd name="T3" fmla="*/ 465 h 472"/>
                <a:gd name="T4" fmla="*/ 371 w 489"/>
                <a:gd name="T5" fmla="*/ 454 h 472"/>
                <a:gd name="T6" fmla="*/ 388 w 489"/>
                <a:gd name="T7" fmla="*/ 410 h 472"/>
                <a:gd name="T8" fmla="*/ 361 w 489"/>
                <a:gd name="T9" fmla="*/ 299 h 472"/>
                <a:gd name="T10" fmla="*/ 405 w 489"/>
                <a:gd name="T11" fmla="*/ 216 h 472"/>
                <a:gd name="T12" fmla="*/ 488 w 489"/>
                <a:gd name="T13" fmla="*/ 205 h 472"/>
                <a:gd name="T14" fmla="*/ 488 w 489"/>
                <a:gd name="T15" fmla="*/ 205 h 472"/>
                <a:gd name="T16" fmla="*/ 460 w 489"/>
                <a:gd name="T17" fmla="*/ 116 h 472"/>
                <a:gd name="T18" fmla="*/ 477 w 489"/>
                <a:gd name="T19" fmla="*/ 83 h 472"/>
                <a:gd name="T20" fmla="*/ 477 w 489"/>
                <a:gd name="T21" fmla="*/ 83 h 472"/>
                <a:gd name="T22" fmla="*/ 460 w 489"/>
                <a:gd name="T23" fmla="*/ 72 h 472"/>
                <a:gd name="T24" fmla="*/ 438 w 489"/>
                <a:gd name="T25" fmla="*/ 50 h 472"/>
                <a:gd name="T26" fmla="*/ 394 w 489"/>
                <a:gd name="T27" fmla="*/ 61 h 472"/>
                <a:gd name="T28" fmla="*/ 322 w 489"/>
                <a:gd name="T29" fmla="*/ 38 h 472"/>
                <a:gd name="T30" fmla="*/ 299 w 489"/>
                <a:gd name="T31" fmla="*/ 27 h 472"/>
                <a:gd name="T32" fmla="*/ 255 w 489"/>
                <a:gd name="T33" fmla="*/ 27 h 472"/>
                <a:gd name="T34" fmla="*/ 183 w 489"/>
                <a:gd name="T35" fmla="*/ 5 h 472"/>
                <a:gd name="T36" fmla="*/ 100 w 489"/>
                <a:gd name="T37" fmla="*/ 205 h 472"/>
                <a:gd name="T38" fmla="*/ 61 w 489"/>
                <a:gd name="T39" fmla="*/ 293 h 472"/>
                <a:gd name="T40" fmla="*/ 50 w 489"/>
                <a:gd name="T41" fmla="*/ 327 h 472"/>
                <a:gd name="T42" fmla="*/ 11 w 489"/>
                <a:gd name="T43" fmla="*/ 365 h 472"/>
                <a:gd name="T44" fmla="*/ 0 w 489"/>
                <a:gd name="T45" fmla="*/ 399 h 472"/>
                <a:gd name="T46" fmla="*/ 6 w 489"/>
                <a:gd name="T47" fmla="*/ 410 h 472"/>
                <a:gd name="T48" fmla="*/ 100 w 489"/>
                <a:gd name="T49" fmla="*/ 410 h 472"/>
                <a:gd name="T50" fmla="*/ 133 w 489"/>
                <a:gd name="T51" fmla="*/ 393 h 472"/>
                <a:gd name="T52" fmla="*/ 144 w 489"/>
                <a:gd name="T53" fmla="*/ 388 h 472"/>
                <a:gd name="T54" fmla="*/ 189 w 489"/>
                <a:gd name="T55" fmla="*/ 388 h 472"/>
                <a:gd name="T56" fmla="*/ 233 w 489"/>
                <a:gd name="T57" fmla="*/ 421 h 472"/>
                <a:gd name="T58" fmla="*/ 344 w 489"/>
                <a:gd name="T59" fmla="*/ 471 h 472"/>
                <a:gd name="T60" fmla="*/ 371 w 489"/>
                <a:gd name="T61" fmla="*/ 465 h 472"/>
                <a:gd name="T62" fmla="*/ 377 w 489"/>
                <a:gd name="T63" fmla="*/ 465 h 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9" h="472">
                  <a:moveTo>
                    <a:pt x="377" y="465"/>
                  </a:moveTo>
                  <a:lnTo>
                    <a:pt x="377" y="465"/>
                  </a:lnTo>
                  <a:cubicBezTo>
                    <a:pt x="377" y="460"/>
                    <a:pt x="371" y="460"/>
                    <a:pt x="371" y="454"/>
                  </a:cubicBezTo>
                  <a:cubicBezTo>
                    <a:pt x="371" y="437"/>
                    <a:pt x="388" y="426"/>
                    <a:pt x="388" y="410"/>
                  </a:cubicBezTo>
                  <a:cubicBezTo>
                    <a:pt x="388" y="365"/>
                    <a:pt x="361" y="343"/>
                    <a:pt x="361" y="299"/>
                  </a:cubicBezTo>
                  <a:cubicBezTo>
                    <a:pt x="361" y="260"/>
                    <a:pt x="366" y="221"/>
                    <a:pt x="405" y="216"/>
                  </a:cubicBezTo>
                  <a:cubicBezTo>
                    <a:pt x="438" y="216"/>
                    <a:pt x="460" y="227"/>
                    <a:pt x="488" y="205"/>
                  </a:cubicBezTo>
                  <a:lnTo>
                    <a:pt x="488" y="205"/>
                  </a:lnTo>
                  <a:cubicBezTo>
                    <a:pt x="466" y="177"/>
                    <a:pt x="460" y="155"/>
                    <a:pt x="460" y="116"/>
                  </a:cubicBezTo>
                  <a:cubicBezTo>
                    <a:pt x="460" y="105"/>
                    <a:pt x="471" y="94"/>
                    <a:pt x="477" y="83"/>
                  </a:cubicBezTo>
                  <a:lnTo>
                    <a:pt x="477" y="83"/>
                  </a:lnTo>
                  <a:cubicBezTo>
                    <a:pt x="471" y="83"/>
                    <a:pt x="466" y="77"/>
                    <a:pt x="460" y="72"/>
                  </a:cubicBezTo>
                  <a:cubicBezTo>
                    <a:pt x="449" y="66"/>
                    <a:pt x="449" y="50"/>
                    <a:pt x="438" y="50"/>
                  </a:cubicBezTo>
                  <a:cubicBezTo>
                    <a:pt x="421" y="50"/>
                    <a:pt x="410" y="61"/>
                    <a:pt x="394" y="61"/>
                  </a:cubicBezTo>
                  <a:cubicBezTo>
                    <a:pt x="366" y="61"/>
                    <a:pt x="349" y="50"/>
                    <a:pt x="322" y="38"/>
                  </a:cubicBezTo>
                  <a:cubicBezTo>
                    <a:pt x="316" y="38"/>
                    <a:pt x="310" y="27"/>
                    <a:pt x="299" y="27"/>
                  </a:cubicBezTo>
                  <a:cubicBezTo>
                    <a:pt x="255" y="27"/>
                    <a:pt x="255" y="27"/>
                    <a:pt x="255" y="27"/>
                  </a:cubicBezTo>
                  <a:cubicBezTo>
                    <a:pt x="216" y="27"/>
                    <a:pt x="233" y="0"/>
                    <a:pt x="183" y="5"/>
                  </a:cubicBezTo>
                  <a:cubicBezTo>
                    <a:pt x="122" y="66"/>
                    <a:pt x="117" y="122"/>
                    <a:pt x="100" y="205"/>
                  </a:cubicBezTo>
                  <a:cubicBezTo>
                    <a:pt x="95" y="244"/>
                    <a:pt x="78" y="260"/>
                    <a:pt x="61" y="293"/>
                  </a:cubicBezTo>
                  <a:cubicBezTo>
                    <a:pt x="56" y="304"/>
                    <a:pt x="56" y="316"/>
                    <a:pt x="50" y="327"/>
                  </a:cubicBezTo>
                  <a:cubicBezTo>
                    <a:pt x="39" y="343"/>
                    <a:pt x="22" y="349"/>
                    <a:pt x="11" y="365"/>
                  </a:cubicBezTo>
                  <a:cubicBezTo>
                    <a:pt x="6" y="377"/>
                    <a:pt x="6" y="388"/>
                    <a:pt x="0" y="399"/>
                  </a:cubicBezTo>
                  <a:cubicBezTo>
                    <a:pt x="6" y="410"/>
                    <a:pt x="6" y="410"/>
                    <a:pt x="6" y="410"/>
                  </a:cubicBezTo>
                  <a:cubicBezTo>
                    <a:pt x="39" y="410"/>
                    <a:pt x="61" y="410"/>
                    <a:pt x="100" y="410"/>
                  </a:cubicBezTo>
                  <a:cubicBezTo>
                    <a:pt x="117" y="410"/>
                    <a:pt x="122" y="404"/>
                    <a:pt x="133" y="393"/>
                  </a:cubicBezTo>
                  <a:cubicBezTo>
                    <a:pt x="139" y="393"/>
                    <a:pt x="139" y="388"/>
                    <a:pt x="144" y="388"/>
                  </a:cubicBezTo>
                  <a:cubicBezTo>
                    <a:pt x="161" y="388"/>
                    <a:pt x="166" y="388"/>
                    <a:pt x="189" y="388"/>
                  </a:cubicBezTo>
                  <a:cubicBezTo>
                    <a:pt x="211" y="388"/>
                    <a:pt x="216" y="404"/>
                    <a:pt x="233" y="421"/>
                  </a:cubicBezTo>
                  <a:cubicBezTo>
                    <a:pt x="266" y="449"/>
                    <a:pt x="294" y="471"/>
                    <a:pt x="344" y="471"/>
                  </a:cubicBezTo>
                  <a:cubicBezTo>
                    <a:pt x="355" y="471"/>
                    <a:pt x="361" y="465"/>
                    <a:pt x="371" y="465"/>
                  </a:cubicBezTo>
                  <a:cubicBezTo>
                    <a:pt x="377" y="465"/>
                    <a:pt x="377" y="465"/>
                    <a:pt x="377" y="465"/>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1" name="Freeform 119">
              <a:extLst>
                <a:ext uri="{FF2B5EF4-FFF2-40B4-BE49-F238E27FC236}">
                  <a16:creationId xmlns:a16="http://schemas.microsoft.com/office/drawing/2014/main" id="{B1156507-F834-4605-8BEE-FCC5E2B4E5F5}"/>
                </a:ext>
              </a:extLst>
            </p:cNvPr>
            <p:cNvSpPr>
              <a:spLocks noChangeArrowheads="1"/>
            </p:cNvSpPr>
            <p:nvPr/>
          </p:nvSpPr>
          <p:spPr bwMode="auto">
            <a:xfrm>
              <a:off x="18502695" y="4406901"/>
              <a:ext cx="68259" cy="74613"/>
            </a:xfrm>
            <a:custGeom>
              <a:avLst/>
              <a:gdLst>
                <a:gd name="T0" fmla="*/ 17 w 190"/>
                <a:gd name="T1" fmla="*/ 83 h 206"/>
                <a:gd name="T2" fmla="*/ 17 w 190"/>
                <a:gd name="T3" fmla="*/ 83 h 206"/>
                <a:gd name="T4" fmla="*/ 72 w 190"/>
                <a:gd name="T5" fmla="*/ 99 h 206"/>
                <a:gd name="T6" fmla="*/ 150 w 190"/>
                <a:gd name="T7" fmla="*/ 66 h 206"/>
                <a:gd name="T8" fmla="*/ 189 w 190"/>
                <a:gd name="T9" fmla="*/ 77 h 206"/>
                <a:gd name="T10" fmla="*/ 189 w 190"/>
                <a:gd name="T11" fmla="*/ 77 h 206"/>
                <a:gd name="T12" fmla="*/ 139 w 190"/>
                <a:gd name="T13" fmla="*/ 160 h 206"/>
                <a:gd name="T14" fmla="*/ 116 w 190"/>
                <a:gd name="T15" fmla="*/ 188 h 206"/>
                <a:gd name="T16" fmla="*/ 100 w 190"/>
                <a:gd name="T17" fmla="*/ 205 h 206"/>
                <a:gd name="T18" fmla="*/ 28 w 190"/>
                <a:gd name="T19" fmla="*/ 205 h 206"/>
                <a:gd name="T20" fmla="*/ 28 w 190"/>
                <a:gd name="T21" fmla="*/ 205 h 206"/>
                <a:gd name="T22" fmla="*/ 0 w 190"/>
                <a:gd name="T23" fmla="*/ 116 h 206"/>
                <a:gd name="T24" fmla="*/ 17 w 190"/>
                <a:gd name="T25" fmla="*/ 83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0" h="206">
                  <a:moveTo>
                    <a:pt x="17" y="83"/>
                  </a:moveTo>
                  <a:lnTo>
                    <a:pt x="17" y="83"/>
                  </a:lnTo>
                  <a:cubicBezTo>
                    <a:pt x="34" y="94"/>
                    <a:pt x="50" y="99"/>
                    <a:pt x="72" y="99"/>
                  </a:cubicBezTo>
                  <a:cubicBezTo>
                    <a:pt x="144" y="99"/>
                    <a:pt x="116" y="0"/>
                    <a:pt x="150" y="66"/>
                  </a:cubicBezTo>
                  <a:cubicBezTo>
                    <a:pt x="161" y="77"/>
                    <a:pt x="172" y="77"/>
                    <a:pt x="189" y="77"/>
                  </a:cubicBezTo>
                  <a:lnTo>
                    <a:pt x="189" y="77"/>
                  </a:lnTo>
                  <a:cubicBezTo>
                    <a:pt x="167" y="111"/>
                    <a:pt x="161" y="133"/>
                    <a:pt x="139" y="160"/>
                  </a:cubicBezTo>
                  <a:cubicBezTo>
                    <a:pt x="133" y="171"/>
                    <a:pt x="122" y="183"/>
                    <a:pt x="116" y="188"/>
                  </a:cubicBezTo>
                  <a:cubicBezTo>
                    <a:pt x="111" y="194"/>
                    <a:pt x="105" y="205"/>
                    <a:pt x="100" y="205"/>
                  </a:cubicBezTo>
                  <a:cubicBezTo>
                    <a:pt x="72" y="205"/>
                    <a:pt x="56" y="205"/>
                    <a:pt x="28" y="205"/>
                  </a:cubicBezTo>
                  <a:lnTo>
                    <a:pt x="28" y="205"/>
                  </a:lnTo>
                  <a:cubicBezTo>
                    <a:pt x="6" y="177"/>
                    <a:pt x="0" y="155"/>
                    <a:pt x="0" y="116"/>
                  </a:cubicBezTo>
                  <a:cubicBezTo>
                    <a:pt x="0" y="105"/>
                    <a:pt x="11" y="94"/>
                    <a:pt x="17" y="83"/>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2" name="Freeform 120">
              <a:extLst>
                <a:ext uri="{FF2B5EF4-FFF2-40B4-BE49-F238E27FC236}">
                  <a16:creationId xmlns:a16="http://schemas.microsoft.com/office/drawing/2014/main" id="{F1954501-4C79-4B13-A07A-728FC807D7E4}"/>
                </a:ext>
              </a:extLst>
            </p:cNvPr>
            <p:cNvSpPr>
              <a:spLocks noChangeArrowheads="1"/>
            </p:cNvSpPr>
            <p:nvPr/>
          </p:nvSpPr>
          <p:spPr bwMode="auto">
            <a:xfrm>
              <a:off x="18045524" y="4094164"/>
              <a:ext cx="342878" cy="319087"/>
            </a:xfrm>
            <a:custGeom>
              <a:avLst/>
              <a:gdLst>
                <a:gd name="T0" fmla="*/ 28 w 954"/>
                <a:gd name="T1" fmla="*/ 382 h 887"/>
                <a:gd name="T2" fmla="*/ 133 w 954"/>
                <a:gd name="T3" fmla="*/ 471 h 887"/>
                <a:gd name="T4" fmla="*/ 239 w 954"/>
                <a:gd name="T5" fmla="*/ 460 h 887"/>
                <a:gd name="T6" fmla="*/ 305 w 954"/>
                <a:gd name="T7" fmla="*/ 255 h 887"/>
                <a:gd name="T8" fmla="*/ 466 w 954"/>
                <a:gd name="T9" fmla="*/ 199 h 887"/>
                <a:gd name="T10" fmla="*/ 682 w 954"/>
                <a:gd name="T11" fmla="*/ 33 h 887"/>
                <a:gd name="T12" fmla="*/ 765 w 954"/>
                <a:gd name="T13" fmla="*/ 0 h 887"/>
                <a:gd name="T14" fmla="*/ 914 w 954"/>
                <a:gd name="T15" fmla="*/ 149 h 887"/>
                <a:gd name="T16" fmla="*/ 914 w 954"/>
                <a:gd name="T17" fmla="*/ 155 h 887"/>
                <a:gd name="T18" fmla="*/ 931 w 954"/>
                <a:gd name="T19" fmla="*/ 232 h 887"/>
                <a:gd name="T20" fmla="*/ 931 w 954"/>
                <a:gd name="T21" fmla="*/ 410 h 887"/>
                <a:gd name="T22" fmla="*/ 926 w 954"/>
                <a:gd name="T23" fmla="*/ 515 h 887"/>
                <a:gd name="T24" fmla="*/ 904 w 954"/>
                <a:gd name="T25" fmla="*/ 648 h 887"/>
                <a:gd name="T26" fmla="*/ 876 w 954"/>
                <a:gd name="T27" fmla="*/ 859 h 887"/>
                <a:gd name="T28" fmla="*/ 853 w 954"/>
                <a:gd name="T29" fmla="*/ 842 h 887"/>
                <a:gd name="T30" fmla="*/ 809 w 954"/>
                <a:gd name="T31" fmla="*/ 781 h 887"/>
                <a:gd name="T32" fmla="*/ 759 w 954"/>
                <a:gd name="T33" fmla="*/ 770 h 887"/>
                <a:gd name="T34" fmla="*/ 615 w 954"/>
                <a:gd name="T35" fmla="*/ 825 h 887"/>
                <a:gd name="T36" fmla="*/ 527 w 954"/>
                <a:gd name="T37" fmla="*/ 775 h 887"/>
                <a:gd name="T38" fmla="*/ 372 w 954"/>
                <a:gd name="T39" fmla="*/ 709 h 887"/>
                <a:gd name="T40" fmla="*/ 372 w 954"/>
                <a:gd name="T41" fmla="*/ 731 h 887"/>
                <a:gd name="T42" fmla="*/ 416 w 954"/>
                <a:gd name="T43" fmla="*/ 842 h 887"/>
                <a:gd name="T44" fmla="*/ 432 w 954"/>
                <a:gd name="T45" fmla="*/ 886 h 887"/>
                <a:gd name="T46" fmla="*/ 366 w 954"/>
                <a:gd name="T47" fmla="*/ 875 h 887"/>
                <a:gd name="T48" fmla="*/ 333 w 954"/>
                <a:gd name="T49" fmla="*/ 825 h 887"/>
                <a:gd name="T50" fmla="*/ 255 w 954"/>
                <a:gd name="T51" fmla="*/ 753 h 887"/>
                <a:gd name="T52" fmla="*/ 200 w 954"/>
                <a:gd name="T53" fmla="*/ 703 h 887"/>
                <a:gd name="T54" fmla="*/ 122 w 954"/>
                <a:gd name="T55" fmla="*/ 593 h 887"/>
                <a:gd name="T56" fmla="*/ 106 w 954"/>
                <a:gd name="T57" fmla="*/ 554 h 887"/>
                <a:gd name="T58" fmla="*/ 22 w 954"/>
                <a:gd name="T59" fmla="*/ 504 h 887"/>
                <a:gd name="T60" fmla="*/ 0 w 954"/>
                <a:gd name="T61" fmla="*/ 476 h 887"/>
                <a:gd name="T62" fmla="*/ 28 w 954"/>
                <a:gd name="T63" fmla="*/ 382 h 8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4" h="887">
                  <a:moveTo>
                    <a:pt x="28" y="382"/>
                  </a:moveTo>
                  <a:lnTo>
                    <a:pt x="28" y="382"/>
                  </a:lnTo>
                  <a:cubicBezTo>
                    <a:pt x="55" y="393"/>
                    <a:pt x="61" y="410"/>
                    <a:pt x="78" y="432"/>
                  </a:cubicBezTo>
                  <a:cubicBezTo>
                    <a:pt x="94" y="449"/>
                    <a:pt x="106" y="471"/>
                    <a:pt x="133" y="471"/>
                  </a:cubicBezTo>
                  <a:cubicBezTo>
                    <a:pt x="172" y="471"/>
                    <a:pt x="172" y="471"/>
                    <a:pt x="172" y="471"/>
                  </a:cubicBezTo>
                  <a:cubicBezTo>
                    <a:pt x="194" y="471"/>
                    <a:pt x="211" y="460"/>
                    <a:pt x="239" y="460"/>
                  </a:cubicBezTo>
                  <a:cubicBezTo>
                    <a:pt x="239" y="437"/>
                    <a:pt x="227" y="421"/>
                    <a:pt x="227" y="393"/>
                  </a:cubicBezTo>
                  <a:cubicBezTo>
                    <a:pt x="227" y="332"/>
                    <a:pt x="255" y="288"/>
                    <a:pt x="305" y="255"/>
                  </a:cubicBezTo>
                  <a:cubicBezTo>
                    <a:pt x="321" y="243"/>
                    <a:pt x="333" y="232"/>
                    <a:pt x="349" y="227"/>
                  </a:cubicBezTo>
                  <a:cubicBezTo>
                    <a:pt x="394" y="216"/>
                    <a:pt x="427" y="216"/>
                    <a:pt x="466" y="199"/>
                  </a:cubicBezTo>
                  <a:cubicBezTo>
                    <a:pt x="532" y="171"/>
                    <a:pt x="571" y="149"/>
                    <a:pt x="626" y="105"/>
                  </a:cubicBezTo>
                  <a:cubicBezTo>
                    <a:pt x="654" y="83"/>
                    <a:pt x="660" y="61"/>
                    <a:pt x="682" y="33"/>
                  </a:cubicBezTo>
                  <a:cubicBezTo>
                    <a:pt x="687" y="22"/>
                    <a:pt x="687" y="11"/>
                    <a:pt x="698" y="11"/>
                  </a:cubicBezTo>
                  <a:cubicBezTo>
                    <a:pt x="720" y="0"/>
                    <a:pt x="737" y="0"/>
                    <a:pt x="765" y="0"/>
                  </a:cubicBezTo>
                  <a:cubicBezTo>
                    <a:pt x="793" y="0"/>
                    <a:pt x="809" y="22"/>
                    <a:pt x="826" y="50"/>
                  </a:cubicBezTo>
                  <a:cubicBezTo>
                    <a:pt x="859" y="88"/>
                    <a:pt x="865" y="127"/>
                    <a:pt x="914" y="149"/>
                  </a:cubicBezTo>
                  <a:lnTo>
                    <a:pt x="914" y="149"/>
                  </a:lnTo>
                  <a:cubicBezTo>
                    <a:pt x="914" y="155"/>
                    <a:pt x="914" y="155"/>
                    <a:pt x="914" y="155"/>
                  </a:cubicBezTo>
                  <a:cubicBezTo>
                    <a:pt x="914" y="177"/>
                    <a:pt x="920" y="188"/>
                    <a:pt x="920" y="210"/>
                  </a:cubicBezTo>
                  <a:cubicBezTo>
                    <a:pt x="920" y="221"/>
                    <a:pt x="926" y="227"/>
                    <a:pt x="931" y="232"/>
                  </a:cubicBezTo>
                  <a:cubicBezTo>
                    <a:pt x="948" y="255"/>
                    <a:pt x="953" y="266"/>
                    <a:pt x="953" y="293"/>
                  </a:cubicBezTo>
                  <a:cubicBezTo>
                    <a:pt x="953" y="338"/>
                    <a:pt x="931" y="365"/>
                    <a:pt x="931" y="410"/>
                  </a:cubicBezTo>
                  <a:cubicBezTo>
                    <a:pt x="931" y="432"/>
                    <a:pt x="948" y="437"/>
                    <a:pt x="948" y="460"/>
                  </a:cubicBezTo>
                  <a:cubicBezTo>
                    <a:pt x="948" y="482"/>
                    <a:pt x="937" y="493"/>
                    <a:pt x="926" y="515"/>
                  </a:cubicBezTo>
                  <a:cubicBezTo>
                    <a:pt x="914" y="554"/>
                    <a:pt x="904" y="576"/>
                    <a:pt x="904" y="615"/>
                  </a:cubicBezTo>
                  <a:cubicBezTo>
                    <a:pt x="904" y="648"/>
                    <a:pt x="904" y="648"/>
                    <a:pt x="904" y="648"/>
                  </a:cubicBezTo>
                  <a:cubicBezTo>
                    <a:pt x="914" y="731"/>
                    <a:pt x="914" y="731"/>
                    <a:pt x="914" y="731"/>
                  </a:cubicBezTo>
                  <a:cubicBezTo>
                    <a:pt x="914" y="781"/>
                    <a:pt x="909" y="814"/>
                    <a:pt x="876" y="859"/>
                  </a:cubicBezTo>
                  <a:lnTo>
                    <a:pt x="876" y="859"/>
                  </a:lnTo>
                  <a:cubicBezTo>
                    <a:pt x="865" y="853"/>
                    <a:pt x="865" y="842"/>
                    <a:pt x="853" y="842"/>
                  </a:cubicBezTo>
                  <a:cubicBezTo>
                    <a:pt x="831" y="842"/>
                    <a:pt x="809" y="836"/>
                    <a:pt x="809" y="814"/>
                  </a:cubicBezTo>
                  <a:cubicBezTo>
                    <a:pt x="809" y="781"/>
                    <a:pt x="809" y="781"/>
                    <a:pt x="809" y="781"/>
                  </a:cubicBezTo>
                  <a:cubicBezTo>
                    <a:pt x="809" y="775"/>
                    <a:pt x="809" y="775"/>
                    <a:pt x="804" y="775"/>
                  </a:cubicBezTo>
                  <a:cubicBezTo>
                    <a:pt x="787" y="775"/>
                    <a:pt x="776" y="781"/>
                    <a:pt x="759" y="770"/>
                  </a:cubicBezTo>
                  <a:cubicBezTo>
                    <a:pt x="732" y="764"/>
                    <a:pt x="720" y="748"/>
                    <a:pt x="687" y="748"/>
                  </a:cubicBezTo>
                  <a:cubicBezTo>
                    <a:pt x="648" y="748"/>
                    <a:pt x="632" y="787"/>
                    <a:pt x="615" y="825"/>
                  </a:cubicBezTo>
                  <a:cubicBezTo>
                    <a:pt x="604" y="825"/>
                    <a:pt x="604" y="825"/>
                    <a:pt x="604" y="825"/>
                  </a:cubicBezTo>
                  <a:cubicBezTo>
                    <a:pt x="576" y="803"/>
                    <a:pt x="560" y="787"/>
                    <a:pt x="527" y="775"/>
                  </a:cubicBezTo>
                  <a:cubicBezTo>
                    <a:pt x="510" y="770"/>
                    <a:pt x="493" y="770"/>
                    <a:pt x="482" y="759"/>
                  </a:cubicBezTo>
                  <a:cubicBezTo>
                    <a:pt x="443" y="737"/>
                    <a:pt x="421" y="715"/>
                    <a:pt x="372" y="709"/>
                  </a:cubicBezTo>
                  <a:cubicBezTo>
                    <a:pt x="372" y="709"/>
                    <a:pt x="372" y="709"/>
                    <a:pt x="372" y="715"/>
                  </a:cubicBezTo>
                  <a:cubicBezTo>
                    <a:pt x="372" y="720"/>
                    <a:pt x="372" y="720"/>
                    <a:pt x="372" y="731"/>
                  </a:cubicBezTo>
                  <a:cubicBezTo>
                    <a:pt x="372" y="748"/>
                    <a:pt x="394" y="753"/>
                    <a:pt x="399" y="775"/>
                  </a:cubicBezTo>
                  <a:cubicBezTo>
                    <a:pt x="405" y="803"/>
                    <a:pt x="410" y="814"/>
                    <a:pt x="416" y="842"/>
                  </a:cubicBezTo>
                  <a:cubicBezTo>
                    <a:pt x="421" y="853"/>
                    <a:pt x="432" y="859"/>
                    <a:pt x="432" y="875"/>
                  </a:cubicBezTo>
                  <a:cubicBezTo>
                    <a:pt x="432" y="881"/>
                    <a:pt x="432" y="881"/>
                    <a:pt x="432" y="886"/>
                  </a:cubicBezTo>
                  <a:cubicBezTo>
                    <a:pt x="399" y="886"/>
                    <a:pt x="399" y="886"/>
                    <a:pt x="399" y="886"/>
                  </a:cubicBezTo>
                  <a:cubicBezTo>
                    <a:pt x="388" y="886"/>
                    <a:pt x="372" y="886"/>
                    <a:pt x="366" y="875"/>
                  </a:cubicBezTo>
                  <a:cubicBezTo>
                    <a:pt x="360" y="864"/>
                    <a:pt x="372" y="853"/>
                    <a:pt x="360" y="842"/>
                  </a:cubicBezTo>
                  <a:cubicBezTo>
                    <a:pt x="355" y="831"/>
                    <a:pt x="344" y="831"/>
                    <a:pt x="333" y="825"/>
                  </a:cubicBezTo>
                  <a:cubicBezTo>
                    <a:pt x="310" y="809"/>
                    <a:pt x="305" y="792"/>
                    <a:pt x="283" y="775"/>
                  </a:cubicBezTo>
                  <a:cubicBezTo>
                    <a:pt x="272" y="764"/>
                    <a:pt x="261" y="764"/>
                    <a:pt x="255" y="753"/>
                  </a:cubicBezTo>
                  <a:cubicBezTo>
                    <a:pt x="249" y="731"/>
                    <a:pt x="239" y="720"/>
                    <a:pt x="222" y="715"/>
                  </a:cubicBezTo>
                  <a:cubicBezTo>
                    <a:pt x="216" y="709"/>
                    <a:pt x="205" y="709"/>
                    <a:pt x="200" y="703"/>
                  </a:cubicBezTo>
                  <a:cubicBezTo>
                    <a:pt x="188" y="687"/>
                    <a:pt x="183" y="676"/>
                    <a:pt x="166" y="659"/>
                  </a:cubicBezTo>
                  <a:cubicBezTo>
                    <a:pt x="144" y="642"/>
                    <a:pt x="128" y="620"/>
                    <a:pt x="122" y="593"/>
                  </a:cubicBezTo>
                  <a:cubicBezTo>
                    <a:pt x="122" y="587"/>
                    <a:pt x="122" y="587"/>
                    <a:pt x="122" y="587"/>
                  </a:cubicBezTo>
                  <a:cubicBezTo>
                    <a:pt x="111" y="587"/>
                    <a:pt x="106" y="570"/>
                    <a:pt x="106" y="554"/>
                  </a:cubicBezTo>
                  <a:cubicBezTo>
                    <a:pt x="94" y="532"/>
                    <a:pt x="78" y="526"/>
                    <a:pt x="55" y="515"/>
                  </a:cubicBezTo>
                  <a:cubicBezTo>
                    <a:pt x="45" y="509"/>
                    <a:pt x="28" y="515"/>
                    <a:pt x="22" y="504"/>
                  </a:cubicBezTo>
                  <a:cubicBezTo>
                    <a:pt x="17" y="498"/>
                    <a:pt x="22" y="482"/>
                    <a:pt x="11" y="482"/>
                  </a:cubicBezTo>
                  <a:cubicBezTo>
                    <a:pt x="6" y="476"/>
                    <a:pt x="0" y="476"/>
                    <a:pt x="0" y="476"/>
                  </a:cubicBezTo>
                  <a:lnTo>
                    <a:pt x="0" y="476"/>
                  </a:lnTo>
                  <a:cubicBezTo>
                    <a:pt x="0" y="437"/>
                    <a:pt x="0" y="410"/>
                    <a:pt x="28" y="382"/>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3" name="Freeform 121">
              <a:extLst>
                <a:ext uri="{FF2B5EF4-FFF2-40B4-BE49-F238E27FC236}">
                  <a16:creationId xmlns:a16="http://schemas.microsoft.com/office/drawing/2014/main" id="{016CC0E0-DA52-4D0A-A83F-7FB9BD68D4E2}"/>
                </a:ext>
              </a:extLst>
            </p:cNvPr>
            <p:cNvSpPr>
              <a:spLocks noChangeArrowheads="1"/>
            </p:cNvSpPr>
            <p:nvPr/>
          </p:nvSpPr>
          <p:spPr bwMode="auto">
            <a:xfrm>
              <a:off x="17643914" y="3867151"/>
              <a:ext cx="412723" cy="479425"/>
            </a:xfrm>
            <a:custGeom>
              <a:avLst/>
              <a:gdLst>
                <a:gd name="T0" fmla="*/ 499 w 1148"/>
                <a:gd name="T1" fmla="*/ 1246 h 1330"/>
                <a:gd name="T2" fmla="*/ 443 w 1148"/>
                <a:gd name="T3" fmla="*/ 1262 h 1330"/>
                <a:gd name="T4" fmla="*/ 515 w 1148"/>
                <a:gd name="T5" fmla="*/ 1329 h 1330"/>
                <a:gd name="T6" fmla="*/ 570 w 1148"/>
                <a:gd name="T7" fmla="*/ 1301 h 1330"/>
                <a:gd name="T8" fmla="*/ 526 w 1148"/>
                <a:gd name="T9" fmla="*/ 1273 h 1330"/>
                <a:gd name="T10" fmla="*/ 1147 w 1148"/>
                <a:gd name="T11" fmla="*/ 1013 h 1330"/>
                <a:gd name="T12" fmla="*/ 1119 w 1148"/>
                <a:gd name="T13" fmla="*/ 1107 h 1330"/>
                <a:gd name="T14" fmla="*/ 1092 w 1148"/>
                <a:gd name="T15" fmla="*/ 1102 h 1330"/>
                <a:gd name="T16" fmla="*/ 1003 w 1148"/>
                <a:gd name="T17" fmla="*/ 1068 h 1330"/>
                <a:gd name="T18" fmla="*/ 964 w 1148"/>
                <a:gd name="T19" fmla="*/ 1030 h 1330"/>
                <a:gd name="T20" fmla="*/ 859 w 1148"/>
                <a:gd name="T21" fmla="*/ 930 h 1330"/>
                <a:gd name="T22" fmla="*/ 765 w 1148"/>
                <a:gd name="T23" fmla="*/ 863 h 1330"/>
                <a:gd name="T24" fmla="*/ 587 w 1148"/>
                <a:gd name="T25" fmla="*/ 730 h 1330"/>
                <a:gd name="T26" fmla="*/ 521 w 1148"/>
                <a:gd name="T27" fmla="*/ 675 h 1330"/>
                <a:gd name="T28" fmla="*/ 509 w 1148"/>
                <a:gd name="T29" fmla="*/ 592 h 1330"/>
                <a:gd name="T30" fmla="*/ 371 w 1148"/>
                <a:gd name="T31" fmla="*/ 481 h 1330"/>
                <a:gd name="T32" fmla="*/ 116 w 1148"/>
                <a:gd name="T33" fmla="*/ 171 h 1330"/>
                <a:gd name="T34" fmla="*/ 0 w 1148"/>
                <a:gd name="T35" fmla="*/ 99 h 1330"/>
                <a:gd name="T36" fmla="*/ 72 w 1148"/>
                <a:gd name="T37" fmla="*/ 33 h 1330"/>
                <a:gd name="T38" fmla="*/ 171 w 1148"/>
                <a:gd name="T39" fmla="*/ 0 h 1330"/>
                <a:gd name="T40" fmla="*/ 299 w 1148"/>
                <a:gd name="T41" fmla="*/ 121 h 1330"/>
                <a:gd name="T42" fmla="*/ 404 w 1148"/>
                <a:gd name="T43" fmla="*/ 193 h 1330"/>
                <a:gd name="T44" fmla="*/ 521 w 1148"/>
                <a:gd name="T45" fmla="*/ 198 h 1330"/>
                <a:gd name="T46" fmla="*/ 515 w 1148"/>
                <a:gd name="T47" fmla="*/ 287 h 1330"/>
                <a:gd name="T48" fmla="*/ 637 w 1148"/>
                <a:gd name="T49" fmla="*/ 381 h 1330"/>
                <a:gd name="T50" fmla="*/ 753 w 1148"/>
                <a:gd name="T51" fmla="*/ 442 h 1330"/>
                <a:gd name="T52" fmla="*/ 759 w 1148"/>
                <a:gd name="T53" fmla="*/ 597 h 1330"/>
                <a:gd name="T54" fmla="*/ 715 w 1148"/>
                <a:gd name="T55" fmla="*/ 653 h 1330"/>
                <a:gd name="T56" fmla="*/ 765 w 1148"/>
                <a:gd name="T57" fmla="*/ 692 h 1330"/>
                <a:gd name="T58" fmla="*/ 864 w 1148"/>
                <a:gd name="T59" fmla="*/ 758 h 1330"/>
                <a:gd name="T60" fmla="*/ 914 w 1148"/>
                <a:gd name="T61" fmla="*/ 825 h 1330"/>
                <a:gd name="T62" fmla="*/ 1047 w 1148"/>
                <a:gd name="T63" fmla="*/ 852 h 1330"/>
                <a:gd name="T64" fmla="*/ 1147 w 1148"/>
                <a:gd name="T65" fmla="*/ 1013 h 1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48" h="1330">
                  <a:moveTo>
                    <a:pt x="499" y="1246"/>
                  </a:moveTo>
                  <a:lnTo>
                    <a:pt x="499" y="1246"/>
                  </a:lnTo>
                  <a:cubicBezTo>
                    <a:pt x="487" y="1246"/>
                    <a:pt x="482" y="1240"/>
                    <a:pt x="471" y="1240"/>
                  </a:cubicBezTo>
                  <a:cubicBezTo>
                    <a:pt x="460" y="1240"/>
                    <a:pt x="454" y="1251"/>
                    <a:pt x="443" y="1262"/>
                  </a:cubicBezTo>
                  <a:cubicBezTo>
                    <a:pt x="460" y="1273"/>
                    <a:pt x="476" y="1279"/>
                    <a:pt x="487" y="1296"/>
                  </a:cubicBezTo>
                  <a:cubicBezTo>
                    <a:pt x="499" y="1307"/>
                    <a:pt x="499" y="1329"/>
                    <a:pt x="515" y="1329"/>
                  </a:cubicBezTo>
                  <a:cubicBezTo>
                    <a:pt x="521" y="1329"/>
                    <a:pt x="521" y="1323"/>
                    <a:pt x="532" y="1323"/>
                  </a:cubicBezTo>
                  <a:cubicBezTo>
                    <a:pt x="548" y="1318"/>
                    <a:pt x="570" y="1318"/>
                    <a:pt x="570" y="1301"/>
                  </a:cubicBezTo>
                  <a:cubicBezTo>
                    <a:pt x="570" y="1279"/>
                    <a:pt x="570" y="1279"/>
                    <a:pt x="570" y="1279"/>
                  </a:cubicBezTo>
                  <a:cubicBezTo>
                    <a:pt x="554" y="1273"/>
                    <a:pt x="543" y="1279"/>
                    <a:pt x="526" y="1273"/>
                  </a:cubicBezTo>
                  <a:cubicBezTo>
                    <a:pt x="515" y="1268"/>
                    <a:pt x="504" y="1251"/>
                    <a:pt x="499" y="1246"/>
                  </a:cubicBezTo>
                  <a:close/>
                  <a:moveTo>
                    <a:pt x="1147" y="1013"/>
                  </a:moveTo>
                  <a:lnTo>
                    <a:pt x="1147" y="1013"/>
                  </a:lnTo>
                  <a:cubicBezTo>
                    <a:pt x="1119" y="1041"/>
                    <a:pt x="1119" y="1068"/>
                    <a:pt x="1119" y="1107"/>
                  </a:cubicBezTo>
                  <a:lnTo>
                    <a:pt x="1119" y="1107"/>
                  </a:lnTo>
                  <a:cubicBezTo>
                    <a:pt x="1108" y="1107"/>
                    <a:pt x="1102" y="1107"/>
                    <a:pt x="1092" y="1102"/>
                  </a:cubicBezTo>
                  <a:cubicBezTo>
                    <a:pt x="1075" y="1091"/>
                    <a:pt x="1069" y="1080"/>
                    <a:pt x="1053" y="1080"/>
                  </a:cubicBezTo>
                  <a:cubicBezTo>
                    <a:pt x="1031" y="1074"/>
                    <a:pt x="1014" y="1085"/>
                    <a:pt x="1003" y="1068"/>
                  </a:cubicBezTo>
                  <a:cubicBezTo>
                    <a:pt x="997" y="1057"/>
                    <a:pt x="997" y="1046"/>
                    <a:pt x="992" y="1041"/>
                  </a:cubicBezTo>
                  <a:cubicBezTo>
                    <a:pt x="981" y="1035"/>
                    <a:pt x="969" y="1035"/>
                    <a:pt x="964" y="1030"/>
                  </a:cubicBezTo>
                  <a:cubicBezTo>
                    <a:pt x="959" y="1013"/>
                    <a:pt x="959" y="1002"/>
                    <a:pt x="942" y="991"/>
                  </a:cubicBezTo>
                  <a:cubicBezTo>
                    <a:pt x="908" y="969"/>
                    <a:pt x="898" y="947"/>
                    <a:pt x="859" y="930"/>
                  </a:cubicBezTo>
                  <a:cubicBezTo>
                    <a:pt x="831" y="913"/>
                    <a:pt x="803" y="919"/>
                    <a:pt x="781" y="897"/>
                  </a:cubicBezTo>
                  <a:cubicBezTo>
                    <a:pt x="775" y="886"/>
                    <a:pt x="775" y="874"/>
                    <a:pt x="765" y="863"/>
                  </a:cubicBezTo>
                  <a:cubicBezTo>
                    <a:pt x="753" y="847"/>
                    <a:pt x="737" y="841"/>
                    <a:pt x="720" y="830"/>
                  </a:cubicBezTo>
                  <a:cubicBezTo>
                    <a:pt x="665" y="791"/>
                    <a:pt x="637" y="769"/>
                    <a:pt x="587" y="730"/>
                  </a:cubicBezTo>
                  <a:cubicBezTo>
                    <a:pt x="560" y="714"/>
                    <a:pt x="548" y="692"/>
                    <a:pt x="521" y="675"/>
                  </a:cubicBezTo>
                  <a:lnTo>
                    <a:pt x="521" y="675"/>
                  </a:lnTo>
                  <a:cubicBezTo>
                    <a:pt x="521" y="664"/>
                    <a:pt x="532" y="658"/>
                    <a:pt x="532" y="653"/>
                  </a:cubicBezTo>
                  <a:cubicBezTo>
                    <a:pt x="532" y="625"/>
                    <a:pt x="515" y="614"/>
                    <a:pt x="509" y="592"/>
                  </a:cubicBezTo>
                  <a:cubicBezTo>
                    <a:pt x="499" y="570"/>
                    <a:pt x="493" y="548"/>
                    <a:pt x="471" y="525"/>
                  </a:cubicBezTo>
                  <a:cubicBezTo>
                    <a:pt x="437" y="503"/>
                    <a:pt x="410" y="498"/>
                    <a:pt x="371" y="481"/>
                  </a:cubicBezTo>
                  <a:cubicBezTo>
                    <a:pt x="304" y="453"/>
                    <a:pt x="282" y="414"/>
                    <a:pt x="238" y="359"/>
                  </a:cubicBezTo>
                  <a:cubicBezTo>
                    <a:pt x="177" y="298"/>
                    <a:pt x="177" y="232"/>
                    <a:pt x="116" y="171"/>
                  </a:cubicBezTo>
                  <a:cubicBezTo>
                    <a:pt x="94" y="149"/>
                    <a:pt x="72" y="154"/>
                    <a:pt x="50" y="137"/>
                  </a:cubicBezTo>
                  <a:cubicBezTo>
                    <a:pt x="28" y="126"/>
                    <a:pt x="11" y="110"/>
                    <a:pt x="0" y="99"/>
                  </a:cubicBezTo>
                  <a:lnTo>
                    <a:pt x="0" y="99"/>
                  </a:lnTo>
                  <a:cubicBezTo>
                    <a:pt x="5" y="55"/>
                    <a:pt x="33" y="44"/>
                    <a:pt x="72" y="33"/>
                  </a:cubicBezTo>
                  <a:cubicBezTo>
                    <a:pt x="110" y="22"/>
                    <a:pt x="133" y="17"/>
                    <a:pt x="171" y="0"/>
                  </a:cubicBezTo>
                  <a:lnTo>
                    <a:pt x="171" y="0"/>
                  </a:lnTo>
                  <a:cubicBezTo>
                    <a:pt x="183" y="17"/>
                    <a:pt x="194" y="22"/>
                    <a:pt x="210" y="33"/>
                  </a:cubicBezTo>
                  <a:cubicBezTo>
                    <a:pt x="243" y="65"/>
                    <a:pt x="260" y="88"/>
                    <a:pt x="299" y="121"/>
                  </a:cubicBezTo>
                  <a:cubicBezTo>
                    <a:pt x="321" y="143"/>
                    <a:pt x="327" y="171"/>
                    <a:pt x="360" y="182"/>
                  </a:cubicBezTo>
                  <a:cubicBezTo>
                    <a:pt x="376" y="187"/>
                    <a:pt x="388" y="187"/>
                    <a:pt x="404" y="193"/>
                  </a:cubicBezTo>
                  <a:cubicBezTo>
                    <a:pt x="432" y="198"/>
                    <a:pt x="443" y="209"/>
                    <a:pt x="471" y="209"/>
                  </a:cubicBezTo>
                  <a:cubicBezTo>
                    <a:pt x="493" y="209"/>
                    <a:pt x="499" y="209"/>
                    <a:pt x="521" y="198"/>
                  </a:cubicBezTo>
                  <a:lnTo>
                    <a:pt x="521" y="198"/>
                  </a:lnTo>
                  <a:cubicBezTo>
                    <a:pt x="515" y="232"/>
                    <a:pt x="515" y="254"/>
                    <a:pt x="515" y="287"/>
                  </a:cubicBezTo>
                  <a:cubicBezTo>
                    <a:pt x="548" y="320"/>
                    <a:pt x="587" y="298"/>
                    <a:pt x="620" y="320"/>
                  </a:cubicBezTo>
                  <a:cubicBezTo>
                    <a:pt x="642" y="331"/>
                    <a:pt x="626" y="359"/>
                    <a:pt x="637" y="381"/>
                  </a:cubicBezTo>
                  <a:cubicBezTo>
                    <a:pt x="637" y="398"/>
                    <a:pt x="648" y="403"/>
                    <a:pt x="665" y="409"/>
                  </a:cubicBezTo>
                  <a:cubicBezTo>
                    <a:pt x="693" y="431"/>
                    <a:pt x="715" y="442"/>
                    <a:pt x="753" y="442"/>
                  </a:cubicBezTo>
                  <a:cubicBezTo>
                    <a:pt x="792" y="448"/>
                    <a:pt x="842" y="453"/>
                    <a:pt x="842" y="492"/>
                  </a:cubicBezTo>
                  <a:cubicBezTo>
                    <a:pt x="842" y="548"/>
                    <a:pt x="798" y="564"/>
                    <a:pt x="759" y="597"/>
                  </a:cubicBezTo>
                  <a:cubicBezTo>
                    <a:pt x="737" y="614"/>
                    <a:pt x="709" y="614"/>
                    <a:pt x="709" y="636"/>
                  </a:cubicBezTo>
                  <a:cubicBezTo>
                    <a:pt x="709" y="642"/>
                    <a:pt x="715" y="647"/>
                    <a:pt x="715" y="653"/>
                  </a:cubicBezTo>
                  <a:cubicBezTo>
                    <a:pt x="720" y="664"/>
                    <a:pt x="715" y="675"/>
                    <a:pt x="726" y="681"/>
                  </a:cubicBezTo>
                  <a:cubicBezTo>
                    <a:pt x="737" y="692"/>
                    <a:pt x="748" y="686"/>
                    <a:pt x="765" y="692"/>
                  </a:cubicBezTo>
                  <a:cubicBezTo>
                    <a:pt x="787" y="692"/>
                    <a:pt x="798" y="703"/>
                    <a:pt x="820" y="719"/>
                  </a:cubicBezTo>
                  <a:cubicBezTo>
                    <a:pt x="842" y="730"/>
                    <a:pt x="853" y="736"/>
                    <a:pt x="864" y="758"/>
                  </a:cubicBezTo>
                  <a:cubicBezTo>
                    <a:pt x="875" y="775"/>
                    <a:pt x="864" y="791"/>
                    <a:pt x="875" y="808"/>
                  </a:cubicBezTo>
                  <a:cubicBezTo>
                    <a:pt x="881" y="819"/>
                    <a:pt x="898" y="825"/>
                    <a:pt x="914" y="825"/>
                  </a:cubicBezTo>
                  <a:cubicBezTo>
                    <a:pt x="981" y="825"/>
                    <a:pt x="981" y="825"/>
                    <a:pt x="981" y="825"/>
                  </a:cubicBezTo>
                  <a:cubicBezTo>
                    <a:pt x="1008" y="825"/>
                    <a:pt x="1025" y="841"/>
                    <a:pt x="1047" y="852"/>
                  </a:cubicBezTo>
                  <a:cubicBezTo>
                    <a:pt x="1097" y="880"/>
                    <a:pt x="1113" y="913"/>
                    <a:pt x="1130" y="969"/>
                  </a:cubicBezTo>
                  <a:cubicBezTo>
                    <a:pt x="1141" y="985"/>
                    <a:pt x="1147" y="996"/>
                    <a:pt x="1147" y="1013"/>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4" name="Freeform 122">
              <a:extLst>
                <a:ext uri="{FF2B5EF4-FFF2-40B4-BE49-F238E27FC236}">
                  <a16:creationId xmlns:a16="http://schemas.microsoft.com/office/drawing/2014/main" id="{87C0822B-4EAF-4819-8DF3-9BAFAED65CD4}"/>
                </a:ext>
              </a:extLst>
            </p:cNvPr>
            <p:cNvSpPr>
              <a:spLocks noChangeArrowheads="1"/>
            </p:cNvSpPr>
            <p:nvPr/>
          </p:nvSpPr>
          <p:spPr bwMode="auto">
            <a:xfrm>
              <a:off x="18261410" y="3729038"/>
              <a:ext cx="488918" cy="285750"/>
            </a:xfrm>
            <a:custGeom>
              <a:avLst/>
              <a:gdLst>
                <a:gd name="T0" fmla="*/ 1185 w 1358"/>
                <a:gd name="T1" fmla="*/ 458 h 792"/>
                <a:gd name="T2" fmla="*/ 1152 w 1358"/>
                <a:gd name="T3" fmla="*/ 464 h 792"/>
                <a:gd name="T4" fmla="*/ 1080 w 1358"/>
                <a:gd name="T5" fmla="*/ 536 h 792"/>
                <a:gd name="T6" fmla="*/ 1075 w 1358"/>
                <a:gd name="T7" fmla="*/ 619 h 792"/>
                <a:gd name="T8" fmla="*/ 1075 w 1358"/>
                <a:gd name="T9" fmla="*/ 686 h 792"/>
                <a:gd name="T10" fmla="*/ 1091 w 1358"/>
                <a:gd name="T11" fmla="*/ 741 h 792"/>
                <a:gd name="T12" fmla="*/ 1169 w 1358"/>
                <a:gd name="T13" fmla="*/ 719 h 792"/>
                <a:gd name="T14" fmla="*/ 1236 w 1358"/>
                <a:gd name="T15" fmla="*/ 724 h 792"/>
                <a:gd name="T16" fmla="*/ 1318 w 1358"/>
                <a:gd name="T17" fmla="*/ 686 h 792"/>
                <a:gd name="T18" fmla="*/ 1357 w 1358"/>
                <a:gd name="T19" fmla="*/ 580 h 792"/>
                <a:gd name="T20" fmla="*/ 1269 w 1358"/>
                <a:gd name="T21" fmla="*/ 492 h 792"/>
                <a:gd name="T22" fmla="*/ 1224 w 1358"/>
                <a:gd name="T23" fmla="*/ 464 h 792"/>
                <a:gd name="T24" fmla="*/ 1185 w 1358"/>
                <a:gd name="T25" fmla="*/ 458 h 792"/>
                <a:gd name="T26" fmla="*/ 260 w 1358"/>
                <a:gd name="T27" fmla="*/ 27 h 792"/>
                <a:gd name="T28" fmla="*/ 277 w 1358"/>
                <a:gd name="T29" fmla="*/ 83 h 792"/>
                <a:gd name="T30" fmla="*/ 277 w 1358"/>
                <a:gd name="T31" fmla="*/ 133 h 792"/>
                <a:gd name="T32" fmla="*/ 249 w 1358"/>
                <a:gd name="T33" fmla="*/ 94 h 792"/>
                <a:gd name="T34" fmla="*/ 232 w 1358"/>
                <a:gd name="T35" fmla="*/ 60 h 792"/>
                <a:gd name="T36" fmla="*/ 194 w 1358"/>
                <a:gd name="T37" fmla="*/ 38 h 792"/>
                <a:gd name="T38" fmla="*/ 121 w 1358"/>
                <a:gd name="T39" fmla="*/ 138 h 792"/>
                <a:gd name="T40" fmla="*/ 55 w 1358"/>
                <a:gd name="T41" fmla="*/ 199 h 792"/>
                <a:gd name="T42" fmla="*/ 33 w 1358"/>
                <a:gd name="T43" fmla="*/ 260 h 792"/>
                <a:gd name="T44" fmla="*/ 83 w 1358"/>
                <a:gd name="T45" fmla="*/ 277 h 792"/>
                <a:gd name="T46" fmla="*/ 194 w 1358"/>
                <a:gd name="T47" fmla="*/ 265 h 792"/>
                <a:gd name="T48" fmla="*/ 315 w 1358"/>
                <a:gd name="T49" fmla="*/ 404 h 792"/>
                <a:gd name="T50" fmla="*/ 349 w 1358"/>
                <a:gd name="T51" fmla="*/ 503 h 792"/>
                <a:gd name="T52" fmla="*/ 438 w 1358"/>
                <a:gd name="T53" fmla="*/ 630 h 792"/>
                <a:gd name="T54" fmla="*/ 593 w 1358"/>
                <a:gd name="T55" fmla="*/ 724 h 792"/>
                <a:gd name="T56" fmla="*/ 659 w 1358"/>
                <a:gd name="T57" fmla="*/ 614 h 792"/>
                <a:gd name="T58" fmla="*/ 681 w 1358"/>
                <a:gd name="T59" fmla="*/ 519 h 792"/>
                <a:gd name="T60" fmla="*/ 631 w 1358"/>
                <a:gd name="T61" fmla="*/ 442 h 792"/>
                <a:gd name="T62" fmla="*/ 520 w 1358"/>
                <a:gd name="T63" fmla="*/ 415 h 792"/>
                <a:gd name="T64" fmla="*/ 426 w 1358"/>
                <a:gd name="T65" fmla="*/ 188 h 792"/>
                <a:gd name="T66" fmla="*/ 399 w 1358"/>
                <a:gd name="T67" fmla="*/ 72 h 792"/>
                <a:gd name="T68" fmla="*/ 360 w 1358"/>
                <a:gd name="T69" fmla="*/ 22 h 792"/>
                <a:gd name="T70" fmla="*/ 327 w 1358"/>
                <a:gd name="T71" fmla="*/ 22 h 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358" h="792">
                  <a:moveTo>
                    <a:pt x="1185" y="458"/>
                  </a:moveTo>
                  <a:lnTo>
                    <a:pt x="1185" y="458"/>
                  </a:lnTo>
                  <a:cubicBezTo>
                    <a:pt x="1185" y="458"/>
                    <a:pt x="1180" y="458"/>
                    <a:pt x="1174" y="458"/>
                  </a:cubicBezTo>
                  <a:cubicBezTo>
                    <a:pt x="1169" y="458"/>
                    <a:pt x="1163" y="464"/>
                    <a:pt x="1152" y="464"/>
                  </a:cubicBezTo>
                  <a:cubicBezTo>
                    <a:pt x="1108" y="464"/>
                    <a:pt x="1108" y="464"/>
                    <a:pt x="1108" y="464"/>
                  </a:cubicBezTo>
                  <a:cubicBezTo>
                    <a:pt x="1075" y="464"/>
                    <a:pt x="1097" y="514"/>
                    <a:pt x="1080" y="536"/>
                  </a:cubicBezTo>
                  <a:cubicBezTo>
                    <a:pt x="1069" y="564"/>
                    <a:pt x="1069" y="580"/>
                    <a:pt x="1058" y="608"/>
                  </a:cubicBezTo>
                  <a:cubicBezTo>
                    <a:pt x="1064" y="608"/>
                    <a:pt x="1075" y="614"/>
                    <a:pt x="1075" y="619"/>
                  </a:cubicBezTo>
                  <a:cubicBezTo>
                    <a:pt x="1075" y="636"/>
                    <a:pt x="1064" y="647"/>
                    <a:pt x="1064" y="664"/>
                  </a:cubicBezTo>
                  <a:cubicBezTo>
                    <a:pt x="1064" y="675"/>
                    <a:pt x="1075" y="675"/>
                    <a:pt x="1075" y="686"/>
                  </a:cubicBezTo>
                  <a:cubicBezTo>
                    <a:pt x="1080" y="702"/>
                    <a:pt x="1075" y="708"/>
                    <a:pt x="1075" y="724"/>
                  </a:cubicBezTo>
                  <a:cubicBezTo>
                    <a:pt x="1075" y="736"/>
                    <a:pt x="1080" y="741"/>
                    <a:pt x="1091" y="741"/>
                  </a:cubicBezTo>
                  <a:cubicBezTo>
                    <a:pt x="1108" y="741"/>
                    <a:pt x="1119" y="736"/>
                    <a:pt x="1136" y="730"/>
                  </a:cubicBezTo>
                  <a:cubicBezTo>
                    <a:pt x="1152" y="724"/>
                    <a:pt x="1163" y="730"/>
                    <a:pt x="1169" y="719"/>
                  </a:cubicBezTo>
                  <a:cubicBezTo>
                    <a:pt x="1191" y="664"/>
                    <a:pt x="1169" y="669"/>
                    <a:pt x="1219" y="713"/>
                  </a:cubicBezTo>
                  <a:cubicBezTo>
                    <a:pt x="1224" y="719"/>
                    <a:pt x="1230" y="719"/>
                    <a:pt x="1236" y="724"/>
                  </a:cubicBezTo>
                  <a:cubicBezTo>
                    <a:pt x="1252" y="791"/>
                    <a:pt x="1236" y="741"/>
                    <a:pt x="1274" y="730"/>
                  </a:cubicBezTo>
                  <a:cubicBezTo>
                    <a:pt x="1296" y="724"/>
                    <a:pt x="1318" y="713"/>
                    <a:pt x="1318" y="686"/>
                  </a:cubicBezTo>
                  <a:cubicBezTo>
                    <a:pt x="1318" y="675"/>
                    <a:pt x="1335" y="675"/>
                    <a:pt x="1341" y="658"/>
                  </a:cubicBezTo>
                  <a:cubicBezTo>
                    <a:pt x="1352" y="630"/>
                    <a:pt x="1357" y="614"/>
                    <a:pt x="1357" y="580"/>
                  </a:cubicBezTo>
                  <a:cubicBezTo>
                    <a:pt x="1357" y="553"/>
                    <a:pt x="1330" y="542"/>
                    <a:pt x="1302" y="525"/>
                  </a:cubicBezTo>
                  <a:cubicBezTo>
                    <a:pt x="1291" y="514"/>
                    <a:pt x="1291" y="492"/>
                    <a:pt x="1269" y="492"/>
                  </a:cubicBezTo>
                  <a:cubicBezTo>
                    <a:pt x="1263" y="492"/>
                    <a:pt x="1258" y="492"/>
                    <a:pt x="1252" y="497"/>
                  </a:cubicBezTo>
                  <a:cubicBezTo>
                    <a:pt x="1246" y="481"/>
                    <a:pt x="1241" y="464"/>
                    <a:pt x="1224" y="464"/>
                  </a:cubicBezTo>
                  <a:cubicBezTo>
                    <a:pt x="1213" y="464"/>
                    <a:pt x="1208" y="470"/>
                    <a:pt x="1197" y="470"/>
                  </a:cubicBezTo>
                  <a:cubicBezTo>
                    <a:pt x="1197" y="470"/>
                    <a:pt x="1191" y="458"/>
                    <a:pt x="1185" y="458"/>
                  </a:cubicBezTo>
                  <a:close/>
                  <a:moveTo>
                    <a:pt x="260" y="27"/>
                  </a:moveTo>
                  <a:lnTo>
                    <a:pt x="260" y="27"/>
                  </a:lnTo>
                  <a:cubicBezTo>
                    <a:pt x="266" y="38"/>
                    <a:pt x="277" y="44"/>
                    <a:pt x="277" y="49"/>
                  </a:cubicBezTo>
                  <a:cubicBezTo>
                    <a:pt x="277" y="60"/>
                    <a:pt x="277" y="72"/>
                    <a:pt x="277" y="83"/>
                  </a:cubicBezTo>
                  <a:cubicBezTo>
                    <a:pt x="282" y="99"/>
                    <a:pt x="288" y="110"/>
                    <a:pt x="293" y="133"/>
                  </a:cubicBezTo>
                  <a:cubicBezTo>
                    <a:pt x="277" y="133"/>
                    <a:pt x="277" y="133"/>
                    <a:pt x="277" y="133"/>
                  </a:cubicBezTo>
                  <a:cubicBezTo>
                    <a:pt x="266" y="133"/>
                    <a:pt x="260" y="121"/>
                    <a:pt x="249" y="116"/>
                  </a:cubicBezTo>
                  <a:cubicBezTo>
                    <a:pt x="249" y="110"/>
                    <a:pt x="249" y="105"/>
                    <a:pt x="249" y="94"/>
                  </a:cubicBezTo>
                  <a:cubicBezTo>
                    <a:pt x="249" y="88"/>
                    <a:pt x="254" y="88"/>
                    <a:pt x="254" y="83"/>
                  </a:cubicBezTo>
                  <a:cubicBezTo>
                    <a:pt x="254" y="72"/>
                    <a:pt x="238" y="72"/>
                    <a:pt x="232" y="60"/>
                  </a:cubicBezTo>
                  <a:cubicBezTo>
                    <a:pt x="221" y="49"/>
                    <a:pt x="227" y="33"/>
                    <a:pt x="210" y="33"/>
                  </a:cubicBezTo>
                  <a:cubicBezTo>
                    <a:pt x="205" y="33"/>
                    <a:pt x="199" y="38"/>
                    <a:pt x="194" y="38"/>
                  </a:cubicBezTo>
                  <a:cubicBezTo>
                    <a:pt x="155" y="49"/>
                    <a:pt x="110" y="66"/>
                    <a:pt x="110" y="105"/>
                  </a:cubicBezTo>
                  <a:cubicBezTo>
                    <a:pt x="110" y="121"/>
                    <a:pt x="121" y="121"/>
                    <a:pt x="121" y="138"/>
                  </a:cubicBezTo>
                  <a:cubicBezTo>
                    <a:pt x="121" y="155"/>
                    <a:pt x="105" y="160"/>
                    <a:pt x="88" y="171"/>
                  </a:cubicBezTo>
                  <a:cubicBezTo>
                    <a:pt x="72" y="182"/>
                    <a:pt x="66" y="188"/>
                    <a:pt x="55" y="199"/>
                  </a:cubicBezTo>
                  <a:cubicBezTo>
                    <a:pt x="33" y="210"/>
                    <a:pt x="0" y="216"/>
                    <a:pt x="0" y="243"/>
                  </a:cubicBezTo>
                  <a:cubicBezTo>
                    <a:pt x="0" y="254"/>
                    <a:pt x="22" y="260"/>
                    <a:pt x="33" y="260"/>
                  </a:cubicBezTo>
                  <a:cubicBezTo>
                    <a:pt x="44" y="260"/>
                    <a:pt x="49" y="254"/>
                    <a:pt x="61" y="254"/>
                  </a:cubicBezTo>
                  <a:cubicBezTo>
                    <a:pt x="72" y="260"/>
                    <a:pt x="72" y="271"/>
                    <a:pt x="83" y="277"/>
                  </a:cubicBezTo>
                  <a:cubicBezTo>
                    <a:pt x="105" y="288"/>
                    <a:pt x="121" y="282"/>
                    <a:pt x="149" y="282"/>
                  </a:cubicBezTo>
                  <a:cubicBezTo>
                    <a:pt x="166" y="282"/>
                    <a:pt x="177" y="265"/>
                    <a:pt x="194" y="265"/>
                  </a:cubicBezTo>
                  <a:cubicBezTo>
                    <a:pt x="243" y="265"/>
                    <a:pt x="288" y="288"/>
                    <a:pt x="299" y="338"/>
                  </a:cubicBezTo>
                  <a:cubicBezTo>
                    <a:pt x="305" y="360"/>
                    <a:pt x="299" y="387"/>
                    <a:pt x="315" y="404"/>
                  </a:cubicBezTo>
                  <a:cubicBezTo>
                    <a:pt x="332" y="421"/>
                    <a:pt x="360" y="426"/>
                    <a:pt x="360" y="447"/>
                  </a:cubicBezTo>
                  <a:cubicBezTo>
                    <a:pt x="349" y="503"/>
                    <a:pt x="349" y="503"/>
                    <a:pt x="349" y="503"/>
                  </a:cubicBezTo>
                  <a:cubicBezTo>
                    <a:pt x="365" y="531"/>
                    <a:pt x="365" y="553"/>
                    <a:pt x="376" y="580"/>
                  </a:cubicBezTo>
                  <a:cubicBezTo>
                    <a:pt x="393" y="608"/>
                    <a:pt x="415" y="614"/>
                    <a:pt x="438" y="630"/>
                  </a:cubicBezTo>
                  <a:cubicBezTo>
                    <a:pt x="476" y="658"/>
                    <a:pt x="498" y="680"/>
                    <a:pt x="543" y="697"/>
                  </a:cubicBezTo>
                  <a:cubicBezTo>
                    <a:pt x="565" y="702"/>
                    <a:pt x="571" y="724"/>
                    <a:pt x="593" y="724"/>
                  </a:cubicBezTo>
                  <a:cubicBezTo>
                    <a:pt x="615" y="724"/>
                    <a:pt x="615" y="697"/>
                    <a:pt x="626" y="680"/>
                  </a:cubicBezTo>
                  <a:cubicBezTo>
                    <a:pt x="642" y="658"/>
                    <a:pt x="659" y="641"/>
                    <a:pt x="659" y="614"/>
                  </a:cubicBezTo>
                  <a:cubicBezTo>
                    <a:pt x="659" y="558"/>
                    <a:pt x="659" y="558"/>
                    <a:pt x="659" y="558"/>
                  </a:cubicBezTo>
                  <a:cubicBezTo>
                    <a:pt x="659" y="542"/>
                    <a:pt x="670" y="531"/>
                    <a:pt x="681" y="519"/>
                  </a:cubicBezTo>
                  <a:cubicBezTo>
                    <a:pt x="704" y="492"/>
                    <a:pt x="748" y="464"/>
                    <a:pt x="692" y="464"/>
                  </a:cubicBezTo>
                  <a:cubicBezTo>
                    <a:pt x="665" y="464"/>
                    <a:pt x="653" y="447"/>
                    <a:pt x="631" y="442"/>
                  </a:cubicBezTo>
                  <a:cubicBezTo>
                    <a:pt x="598" y="442"/>
                    <a:pt x="576" y="437"/>
                    <a:pt x="548" y="426"/>
                  </a:cubicBezTo>
                  <a:cubicBezTo>
                    <a:pt x="537" y="421"/>
                    <a:pt x="526" y="421"/>
                    <a:pt x="520" y="415"/>
                  </a:cubicBezTo>
                  <a:cubicBezTo>
                    <a:pt x="482" y="354"/>
                    <a:pt x="476" y="310"/>
                    <a:pt x="448" y="243"/>
                  </a:cubicBezTo>
                  <a:cubicBezTo>
                    <a:pt x="443" y="221"/>
                    <a:pt x="432" y="210"/>
                    <a:pt x="426" y="188"/>
                  </a:cubicBezTo>
                  <a:cubicBezTo>
                    <a:pt x="415" y="160"/>
                    <a:pt x="421" y="144"/>
                    <a:pt x="421" y="121"/>
                  </a:cubicBezTo>
                  <a:cubicBezTo>
                    <a:pt x="415" y="99"/>
                    <a:pt x="410" y="94"/>
                    <a:pt x="399" y="72"/>
                  </a:cubicBezTo>
                  <a:cubicBezTo>
                    <a:pt x="393" y="60"/>
                    <a:pt x="393" y="49"/>
                    <a:pt x="387" y="38"/>
                  </a:cubicBezTo>
                  <a:cubicBezTo>
                    <a:pt x="382" y="27"/>
                    <a:pt x="365" y="27"/>
                    <a:pt x="360" y="22"/>
                  </a:cubicBezTo>
                  <a:cubicBezTo>
                    <a:pt x="354" y="16"/>
                    <a:pt x="354" y="11"/>
                    <a:pt x="349" y="5"/>
                  </a:cubicBezTo>
                  <a:cubicBezTo>
                    <a:pt x="343" y="0"/>
                    <a:pt x="332" y="11"/>
                    <a:pt x="327" y="22"/>
                  </a:cubicBezTo>
                  <a:cubicBezTo>
                    <a:pt x="305" y="33"/>
                    <a:pt x="288" y="27"/>
                    <a:pt x="260" y="27"/>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5" name="Freeform 123">
              <a:extLst>
                <a:ext uri="{FF2B5EF4-FFF2-40B4-BE49-F238E27FC236}">
                  <a16:creationId xmlns:a16="http://schemas.microsoft.com/office/drawing/2014/main" id="{8484AC24-4F02-4B4A-83D4-845C64CCB421}"/>
                </a:ext>
              </a:extLst>
            </p:cNvPr>
            <p:cNvSpPr>
              <a:spLocks noChangeArrowheads="1"/>
            </p:cNvSpPr>
            <p:nvPr/>
          </p:nvSpPr>
          <p:spPr bwMode="auto">
            <a:xfrm>
              <a:off x="17828052" y="3781425"/>
              <a:ext cx="574638" cy="482600"/>
            </a:xfrm>
            <a:custGeom>
              <a:avLst/>
              <a:gdLst>
                <a:gd name="T0" fmla="*/ 632 w 1597"/>
                <a:gd name="T1" fmla="*/ 1251 h 1341"/>
                <a:gd name="T2" fmla="*/ 737 w 1597"/>
                <a:gd name="T3" fmla="*/ 1340 h 1341"/>
                <a:gd name="T4" fmla="*/ 843 w 1597"/>
                <a:gd name="T5" fmla="*/ 1329 h 1341"/>
                <a:gd name="T6" fmla="*/ 909 w 1597"/>
                <a:gd name="T7" fmla="*/ 1124 h 1341"/>
                <a:gd name="T8" fmla="*/ 1070 w 1597"/>
                <a:gd name="T9" fmla="*/ 1068 h 1341"/>
                <a:gd name="T10" fmla="*/ 1286 w 1597"/>
                <a:gd name="T11" fmla="*/ 902 h 1341"/>
                <a:gd name="T12" fmla="*/ 1369 w 1597"/>
                <a:gd name="T13" fmla="*/ 869 h 1341"/>
                <a:gd name="T14" fmla="*/ 1518 w 1597"/>
                <a:gd name="T15" fmla="*/ 1018 h 1341"/>
                <a:gd name="T16" fmla="*/ 1518 w 1597"/>
                <a:gd name="T17" fmla="*/ 1007 h 1341"/>
                <a:gd name="T18" fmla="*/ 1568 w 1597"/>
                <a:gd name="T19" fmla="*/ 874 h 1341"/>
                <a:gd name="T20" fmla="*/ 1518 w 1597"/>
                <a:gd name="T21" fmla="*/ 808 h 1341"/>
                <a:gd name="T22" fmla="*/ 1535 w 1597"/>
                <a:gd name="T23" fmla="*/ 719 h 1341"/>
                <a:gd name="T24" fmla="*/ 1579 w 1597"/>
                <a:gd name="T25" fmla="*/ 647 h 1341"/>
                <a:gd name="T26" fmla="*/ 1596 w 1597"/>
                <a:gd name="T27" fmla="*/ 614 h 1341"/>
                <a:gd name="T28" fmla="*/ 1508 w 1597"/>
                <a:gd name="T29" fmla="*/ 442 h 1341"/>
                <a:gd name="T30" fmla="*/ 1502 w 1597"/>
                <a:gd name="T31" fmla="*/ 370 h 1341"/>
                <a:gd name="T32" fmla="*/ 1413 w 1597"/>
                <a:gd name="T33" fmla="*/ 293 h 1341"/>
                <a:gd name="T34" fmla="*/ 1375 w 1597"/>
                <a:gd name="T35" fmla="*/ 249 h 1341"/>
                <a:gd name="T36" fmla="*/ 1252 w 1597"/>
                <a:gd name="T37" fmla="*/ 238 h 1341"/>
                <a:gd name="T38" fmla="*/ 1180 w 1597"/>
                <a:gd name="T39" fmla="*/ 238 h 1341"/>
                <a:gd name="T40" fmla="*/ 1119 w 1597"/>
                <a:gd name="T41" fmla="*/ 216 h 1341"/>
                <a:gd name="T42" fmla="*/ 1081 w 1597"/>
                <a:gd name="T43" fmla="*/ 255 h 1341"/>
                <a:gd name="T44" fmla="*/ 1053 w 1597"/>
                <a:gd name="T45" fmla="*/ 326 h 1341"/>
                <a:gd name="T46" fmla="*/ 1047 w 1597"/>
                <a:gd name="T47" fmla="*/ 260 h 1341"/>
                <a:gd name="T48" fmla="*/ 1036 w 1597"/>
                <a:gd name="T49" fmla="*/ 238 h 1341"/>
                <a:gd name="T50" fmla="*/ 1103 w 1597"/>
                <a:gd name="T51" fmla="*/ 133 h 1341"/>
                <a:gd name="T52" fmla="*/ 1047 w 1597"/>
                <a:gd name="T53" fmla="*/ 99 h 1341"/>
                <a:gd name="T54" fmla="*/ 1003 w 1597"/>
                <a:gd name="T55" fmla="*/ 77 h 1341"/>
                <a:gd name="T56" fmla="*/ 976 w 1597"/>
                <a:gd name="T57" fmla="*/ 27 h 1341"/>
                <a:gd name="T58" fmla="*/ 964 w 1597"/>
                <a:gd name="T59" fmla="*/ 44 h 1341"/>
                <a:gd name="T60" fmla="*/ 953 w 1597"/>
                <a:gd name="T61" fmla="*/ 5 h 1341"/>
                <a:gd name="T62" fmla="*/ 887 w 1597"/>
                <a:gd name="T63" fmla="*/ 11 h 1341"/>
                <a:gd name="T64" fmla="*/ 759 w 1597"/>
                <a:gd name="T65" fmla="*/ 5 h 1341"/>
                <a:gd name="T66" fmla="*/ 632 w 1597"/>
                <a:gd name="T67" fmla="*/ 38 h 1341"/>
                <a:gd name="T68" fmla="*/ 549 w 1597"/>
                <a:gd name="T69" fmla="*/ 121 h 1341"/>
                <a:gd name="T70" fmla="*/ 493 w 1597"/>
                <a:gd name="T71" fmla="*/ 260 h 1341"/>
                <a:gd name="T72" fmla="*/ 405 w 1597"/>
                <a:gd name="T73" fmla="*/ 266 h 1341"/>
                <a:gd name="T74" fmla="*/ 355 w 1597"/>
                <a:gd name="T75" fmla="*/ 177 h 1341"/>
                <a:gd name="T76" fmla="*/ 178 w 1597"/>
                <a:gd name="T77" fmla="*/ 320 h 1341"/>
                <a:gd name="T78" fmla="*/ 33 w 1597"/>
                <a:gd name="T79" fmla="*/ 398 h 1341"/>
                <a:gd name="T80" fmla="*/ 6 w 1597"/>
                <a:gd name="T81" fmla="*/ 436 h 1341"/>
                <a:gd name="T82" fmla="*/ 105 w 1597"/>
                <a:gd name="T83" fmla="*/ 558 h 1341"/>
                <a:gd name="T84" fmla="*/ 150 w 1597"/>
                <a:gd name="T85" fmla="*/ 647 h 1341"/>
                <a:gd name="T86" fmla="*/ 327 w 1597"/>
                <a:gd name="T87" fmla="*/ 730 h 1341"/>
                <a:gd name="T88" fmla="*/ 194 w 1597"/>
                <a:gd name="T89" fmla="*/ 874 h 1341"/>
                <a:gd name="T90" fmla="*/ 211 w 1597"/>
                <a:gd name="T91" fmla="*/ 919 h 1341"/>
                <a:gd name="T92" fmla="*/ 305 w 1597"/>
                <a:gd name="T93" fmla="*/ 957 h 1341"/>
                <a:gd name="T94" fmla="*/ 360 w 1597"/>
                <a:gd name="T95" fmla="*/ 1046 h 1341"/>
                <a:gd name="T96" fmla="*/ 466 w 1597"/>
                <a:gd name="T97" fmla="*/ 1063 h 1341"/>
                <a:gd name="T98" fmla="*/ 615 w 1597"/>
                <a:gd name="T99" fmla="*/ 1207 h 1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97" h="1341">
                  <a:moveTo>
                    <a:pt x="632" y="1251"/>
                  </a:moveTo>
                  <a:lnTo>
                    <a:pt x="632" y="1251"/>
                  </a:lnTo>
                  <a:cubicBezTo>
                    <a:pt x="659" y="1262"/>
                    <a:pt x="665" y="1279"/>
                    <a:pt x="682" y="1301"/>
                  </a:cubicBezTo>
                  <a:cubicBezTo>
                    <a:pt x="698" y="1318"/>
                    <a:pt x="710" y="1340"/>
                    <a:pt x="737" y="1340"/>
                  </a:cubicBezTo>
                  <a:cubicBezTo>
                    <a:pt x="776" y="1340"/>
                    <a:pt x="776" y="1340"/>
                    <a:pt x="776" y="1340"/>
                  </a:cubicBezTo>
                  <a:cubicBezTo>
                    <a:pt x="798" y="1340"/>
                    <a:pt x="815" y="1329"/>
                    <a:pt x="843" y="1329"/>
                  </a:cubicBezTo>
                  <a:cubicBezTo>
                    <a:pt x="843" y="1306"/>
                    <a:pt x="831" y="1290"/>
                    <a:pt x="831" y="1262"/>
                  </a:cubicBezTo>
                  <a:cubicBezTo>
                    <a:pt x="831" y="1201"/>
                    <a:pt x="859" y="1157"/>
                    <a:pt x="909" y="1124"/>
                  </a:cubicBezTo>
                  <a:cubicBezTo>
                    <a:pt x="925" y="1112"/>
                    <a:pt x="937" y="1101"/>
                    <a:pt x="953" y="1096"/>
                  </a:cubicBezTo>
                  <a:cubicBezTo>
                    <a:pt x="998" y="1085"/>
                    <a:pt x="1031" y="1085"/>
                    <a:pt x="1070" y="1068"/>
                  </a:cubicBezTo>
                  <a:cubicBezTo>
                    <a:pt x="1136" y="1040"/>
                    <a:pt x="1175" y="1018"/>
                    <a:pt x="1230" y="974"/>
                  </a:cubicBezTo>
                  <a:cubicBezTo>
                    <a:pt x="1258" y="952"/>
                    <a:pt x="1264" y="930"/>
                    <a:pt x="1286" y="902"/>
                  </a:cubicBezTo>
                  <a:cubicBezTo>
                    <a:pt x="1291" y="891"/>
                    <a:pt x="1291" y="880"/>
                    <a:pt x="1302" y="880"/>
                  </a:cubicBezTo>
                  <a:cubicBezTo>
                    <a:pt x="1324" y="869"/>
                    <a:pt x="1341" y="869"/>
                    <a:pt x="1369" y="869"/>
                  </a:cubicBezTo>
                  <a:cubicBezTo>
                    <a:pt x="1397" y="869"/>
                    <a:pt x="1413" y="891"/>
                    <a:pt x="1430" y="919"/>
                  </a:cubicBezTo>
                  <a:cubicBezTo>
                    <a:pt x="1463" y="957"/>
                    <a:pt x="1469" y="996"/>
                    <a:pt x="1518" y="1018"/>
                  </a:cubicBezTo>
                  <a:lnTo>
                    <a:pt x="1518" y="1018"/>
                  </a:lnTo>
                  <a:cubicBezTo>
                    <a:pt x="1518" y="1007"/>
                    <a:pt x="1518" y="1007"/>
                    <a:pt x="1518" y="1007"/>
                  </a:cubicBezTo>
                  <a:cubicBezTo>
                    <a:pt x="1518" y="974"/>
                    <a:pt x="1530" y="957"/>
                    <a:pt x="1541" y="930"/>
                  </a:cubicBezTo>
                  <a:cubicBezTo>
                    <a:pt x="1552" y="907"/>
                    <a:pt x="1568" y="896"/>
                    <a:pt x="1568" y="874"/>
                  </a:cubicBezTo>
                  <a:cubicBezTo>
                    <a:pt x="1568" y="858"/>
                    <a:pt x="1563" y="841"/>
                    <a:pt x="1552" y="830"/>
                  </a:cubicBezTo>
                  <a:cubicBezTo>
                    <a:pt x="1535" y="824"/>
                    <a:pt x="1518" y="824"/>
                    <a:pt x="1518" y="808"/>
                  </a:cubicBezTo>
                  <a:cubicBezTo>
                    <a:pt x="1518" y="791"/>
                    <a:pt x="1524" y="786"/>
                    <a:pt x="1530" y="774"/>
                  </a:cubicBezTo>
                  <a:cubicBezTo>
                    <a:pt x="1530" y="752"/>
                    <a:pt x="1530" y="741"/>
                    <a:pt x="1535" y="719"/>
                  </a:cubicBezTo>
                  <a:cubicBezTo>
                    <a:pt x="1541" y="697"/>
                    <a:pt x="1552" y="686"/>
                    <a:pt x="1563" y="669"/>
                  </a:cubicBezTo>
                  <a:cubicBezTo>
                    <a:pt x="1568" y="664"/>
                    <a:pt x="1579" y="652"/>
                    <a:pt x="1579" y="647"/>
                  </a:cubicBezTo>
                  <a:cubicBezTo>
                    <a:pt x="1579" y="647"/>
                    <a:pt x="1574" y="647"/>
                    <a:pt x="1574" y="641"/>
                  </a:cubicBezTo>
                  <a:cubicBezTo>
                    <a:pt x="1574" y="630"/>
                    <a:pt x="1596" y="625"/>
                    <a:pt x="1596" y="614"/>
                  </a:cubicBezTo>
                  <a:cubicBezTo>
                    <a:pt x="1596" y="558"/>
                    <a:pt x="1557" y="536"/>
                    <a:pt x="1530" y="492"/>
                  </a:cubicBezTo>
                  <a:cubicBezTo>
                    <a:pt x="1524" y="475"/>
                    <a:pt x="1508" y="464"/>
                    <a:pt x="1508" y="442"/>
                  </a:cubicBezTo>
                  <a:cubicBezTo>
                    <a:pt x="1508" y="409"/>
                    <a:pt x="1508" y="409"/>
                    <a:pt x="1508" y="409"/>
                  </a:cubicBezTo>
                  <a:cubicBezTo>
                    <a:pt x="1508" y="392"/>
                    <a:pt x="1513" y="387"/>
                    <a:pt x="1502" y="370"/>
                  </a:cubicBezTo>
                  <a:cubicBezTo>
                    <a:pt x="1491" y="353"/>
                    <a:pt x="1469" y="364"/>
                    <a:pt x="1446" y="353"/>
                  </a:cubicBezTo>
                  <a:cubicBezTo>
                    <a:pt x="1424" y="337"/>
                    <a:pt x="1413" y="320"/>
                    <a:pt x="1413" y="293"/>
                  </a:cubicBezTo>
                  <a:cubicBezTo>
                    <a:pt x="1413" y="282"/>
                    <a:pt x="1424" y="277"/>
                    <a:pt x="1424" y="260"/>
                  </a:cubicBezTo>
                  <a:cubicBezTo>
                    <a:pt x="1424" y="243"/>
                    <a:pt x="1397" y="249"/>
                    <a:pt x="1375" y="249"/>
                  </a:cubicBezTo>
                  <a:cubicBezTo>
                    <a:pt x="1358" y="249"/>
                    <a:pt x="1352" y="238"/>
                    <a:pt x="1330" y="238"/>
                  </a:cubicBezTo>
                  <a:cubicBezTo>
                    <a:pt x="1302" y="238"/>
                    <a:pt x="1280" y="238"/>
                    <a:pt x="1252" y="238"/>
                  </a:cubicBezTo>
                  <a:cubicBezTo>
                    <a:pt x="1242" y="238"/>
                    <a:pt x="1236" y="249"/>
                    <a:pt x="1230" y="249"/>
                  </a:cubicBezTo>
                  <a:cubicBezTo>
                    <a:pt x="1208" y="249"/>
                    <a:pt x="1203" y="238"/>
                    <a:pt x="1180" y="238"/>
                  </a:cubicBezTo>
                  <a:cubicBezTo>
                    <a:pt x="1164" y="232"/>
                    <a:pt x="1153" y="238"/>
                    <a:pt x="1142" y="232"/>
                  </a:cubicBezTo>
                  <a:cubicBezTo>
                    <a:pt x="1131" y="227"/>
                    <a:pt x="1131" y="221"/>
                    <a:pt x="1119" y="216"/>
                  </a:cubicBezTo>
                  <a:lnTo>
                    <a:pt x="1119" y="216"/>
                  </a:lnTo>
                  <a:cubicBezTo>
                    <a:pt x="1108" y="238"/>
                    <a:pt x="1086" y="238"/>
                    <a:pt x="1081" y="255"/>
                  </a:cubicBezTo>
                  <a:cubicBezTo>
                    <a:pt x="1064" y="282"/>
                    <a:pt x="1064" y="298"/>
                    <a:pt x="1053" y="326"/>
                  </a:cubicBezTo>
                  <a:cubicBezTo>
                    <a:pt x="1053" y="331"/>
                    <a:pt x="1053" y="331"/>
                    <a:pt x="1053" y="326"/>
                  </a:cubicBezTo>
                  <a:cubicBezTo>
                    <a:pt x="1047" y="314"/>
                    <a:pt x="1047" y="309"/>
                    <a:pt x="1047" y="298"/>
                  </a:cubicBezTo>
                  <a:cubicBezTo>
                    <a:pt x="1047" y="282"/>
                    <a:pt x="1047" y="277"/>
                    <a:pt x="1047" y="260"/>
                  </a:cubicBezTo>
                  <a:cubicBezTo>
                    <a:pt x="1047" y="249"/>
                    <a:pt x="1042" y="243"/>
                    <a:pt x="1036" y="238"/>
                  </a:cubicBezTo>
                  <a:lnTo>
                    <a:pt x="1036" y="238"/>
                  </a:lnTo>
                  <a:cubicBezTo>
                    <a:pt x="1042" y="221"/>
                    <a:pt x="1058" y="221"/>
                    <a:pt x="1064" y="210"/>
                  </a:cubicBezTo>
                  <a:cubicBezTo>
                    <a:pt x="1086" y="182"/>
                    <a:pt x="1103" y="166"/>
                    <a:pt x="1103" y="133"/>
                  </a:cubicBezTo>
                  <a:cubicBezTo>
                    <a:pt x="1103" y="116"/>
                    <a:pt x="1092" y="94"/>
                    <a:pt x="1075" y="94"/>
                  </a:cubicBezTo>
                  <a:cubicBezTo>
                    <a:pt x="1064" y="94"/>
                    <a:pt x="1058" y="99"/>
                    <a:pt x="1047" y="99"/>
                  </a:cubicBezTo>
                  <a:cubicBezTo>
                    <a:pt x="1036" y="99"/>
                    <a:pt x="1031" y="94"/>
                    <a:pt x="1025" y="88"/>
                  </a:cubicBezTo>
                  <a:cubicBezTo>
                    <a:pt x="1020" y="83"/>
                    <a:pt x="1009" y="83"/>
                    <a:pt x="1003" y="77"/>
                  </a:cubicBezTo>
                  <a:cubicBezTo>
                    <a:pt x="998" y="55"/>
                    <a:pt x="998" y="33"/>
                    <a:pt x="976" y="27"/>
                  </a:cubicBezTo>
                  <a:lnTo>
                    <a:pt x="976" y="27"/>
                  </a:lnTo>
                  <a:cubicBezTo>
                    <a:pt x="964" y="44"/>
                    <a:pt x="964" y="44"/>
                    <a:pt x="964" y="44"/>
                  </a:cubicBezTo>
                  <a:lnTo>
                    <a:pt x="964" y="44"/>
                  </a:lnTo>
                  <a:cubicBezTo>
                    <a:pt x="953" y="38"/>
                    <a:pt x="948" y="33"/>
                    <a:pt x="948" y="22"/>
                  </a:cubicBezTo>
                  <a:cubicBezTo>
                    <a:pt x="948" y="16"/>
                    <a:pt x="953" y="11"/>
                    <a:pt x="953" y="5"/>
                  </a:cubicBezTo>
                  <a:lnTo>
                    <a:pt x="953" y="5"/>
                  </a:lnTo>
                  <a:cubicBezTo>
                    <a:pt x="931" y="5"/>
                    <a:pt x="909" y="0"/>
                    <a:pt x="887" y="11"/>
                  </a:cubicBezTo>
                  <a:cubicBezTo>
                    <a:pt x="870" y="16"/>
                    <a:pt x="865" y="22"/>
                    <a:pt x="848" y="22"/>
                  </a:cubicBezTo>
                  <a:cubicBezTo>
                    <a:pt x="809" y="22"/>
                    <a:pt x="792" y="5"/>
                    <a:pt x="759" y="5"/>
                  </a:cubicBezTo>
                  <a:cubicBezTo>
                    <a:pt x="715" y="5"/>
                    <a:pt x="715" y="5"/>
                    <a:pt x="715" y="5"/>
                  </a:cubicBezTo>
                  <a:cubicBezTo>
                    <a:pt x="676" y="5"/>
                    <a:pt x="659" y="22"/>
                    <a:pt x="632" y="38"/>
                  </a:cubicBezTo>
                  <a:cubicBezTo>
                    <a:pt x="610" y="55"/>
                    <a:pt x="593" y="61"/>
                    <a:pt x="571" y="77"/>
                  </a:cubicBezTo>
                  <a:cubicBezTo>
                    <a:pt x="554" y="88"/>
                    <a:pt x="554" y="105"/>
                    <a:pt x="549" y="121"/>
                  </a:cubicBezTo>
                  <a:cubicBezTo>
                    <a:pt x="526" y="149"/>
                    <a:pt x="521" y="171"/>
                    <a:pt x="510" y="205"/>
                  </a:cubicBezTo>
                  <a:cubicBezTo>
                    <a:pt x="499" y="227"/>
                    <a:pt x="510" y="243"/>
                    <a:pt x="493" y="260"/>
                  </a:cubicBezTo>
                  <a:cubicBezTo>
                    <a:pt x="482" y="277"/>
                    <a:pt x="466" y="277"/>
                    <a:pt x="444" y="277"/>
                  </a:cubicBezTo>
                  <a:cubicBezTo>
                    <a:pt x="427" y="277"/>
                    <a:pt x="416" y="277"/>
                    <a:pt x="405" y="266"/>
                  </a:cubicBezTo>
                  <a:cubicBezTo>
                    <a:pt x="388" y="243"/>
                    <a:pt x="399" y="216"/>
                    <a:pt x="383" y="194"/>
                  </a:cubicBezTo>
                  <a:cubicBezTo>
                    <a:pt x="377" y="182"/>
                    <a:pt x="366" y="177"/>
                    <a:pt x="355" y="177"/>
                  </a:cubicBezTo>
                  <a:cubicBezTo>
                    <a:pt x="316" y="177"/>
                    <a:pt x="299" y="205"/>
                    <a:pt x="277" y="232"/>
                  </a:cubicBezTo>
                  <a:cubicBezTo>
                    <a:pt x="250" y="277"/>
                    <a:pt x="227" y="298"/>
                    <a:pt x="178" y="320"/>
                  </a:cubicBezTo>
                  <a:cubicBezTo>
                    <a:pt x="139" y="337"/>
                    <a:pt x="111" y="326"/>
                    <a:pt x="83" y="353"/>
                  </a:cubicBezTo>
                  <a:cubicBezTo>
                    <a:pt x="61" y="364"/>
                    <a:pt x="50" y="381"/>
                    <a:pt x="33" y="398"/>
                  </a:cubicBezTo>
                  <a:cubicBezTo>
                    <a:pt x="17" y="414"/>
                    <a:pt x="17" y="431"/>
                    <a:pt x="6" y="436"/>
                  </a:cubicBezTo>
                  <a:lnTo>
                    <a:pt x="6" y="436"/>
                  </a:lnTo>
                  <a:cubicBezTo>
                    <a:pt x="0" y="470"/>
                    <a:pt x="0" y="492"/>
                    <a:pt x="0" y="525"/>
                  </a:cubicBezTo>
                  <a:cubicBezTo>
                    <a:pt x="33" y="558"/>
                    <a:pt x="72" y="536"/>
                    <a:pt x="105" y="558"/>
                  </a:cubicBezTo>
                  <a:cubicBezTo>
                    <a:pt x="127" y="569"/>
                    <a:pt x="111" y="597"/>
                    <a:pt x="122" y="619"/>
                  </a:cubicBezTo>
                  <a:cubicBezTo>
                    <a:pt x="122" y="636"/>
                    <a:pt x="133" y="641"/>
                    <a:pt x="150" y="647"/>
                  </a:cubicBezTo>
                  <a:cubicBezTo>
                    <a:pt x="178" y="669"/>
                    <a:pt x="200" y="680"/>
                    <a:pt x="238" y="680"/>
                  </a:cubicBezTo>
                  <a:cubicBezTo>
                    <a:pt x="277" y="686"/>
                    <a:pt x="327" y="691"/>
                    <a:pt x="327" y="730"/>
                  </a:cubicBezTo>
                  <a:cubicBezTo>
                    <a:pt x="327" y="786"/>
                    <a:pt x="283" y="802"/>
                    <a:pt x="244" y="835"/>
                  </a:cubicBezTo>
                  <a:cubicBezTo>
                    <a:pt x="222" y="852"/>
                    <a:pt x="194" y="852"/>
                    <a:pt x="194" y="874"/>
                  </a:cubicBezTo>
                  <a:cubicBezTo>
                    <a:pt x="194" y="880"/>
                    <a:pt x="200" y="885"/>
                    <a:pt x="200" y="891"/>
                  </a:cubicBezTo>
                  <a:cubicBezTo>
                    <a:pt x="205" y="902"/>
                    <a:pt x="200" y="913"/>
                    <a:pt x="211" y="919"/>
                  </a:cubicBezTo>
                  <a:cubicBezTo>
                    <a:pt x="222" y="930"/>
                    <a:pt x="233" y="924"/>
                    <a:pt x="250" y="930"/>
                  </a:cubicBezTo>
                  <a:cubicBezTo>
                    <a:pt x="272" y="930"/>
                    <a:pt x="283" y="941"/>
                    <a:pt x="305" y="957"/>
                  </a:cubicBezTo>
                  <a:cubicBezTo>
                    <a:pt x="327" y="968"/>
                    <a:pt x="338" y="974"/>
                    <a:pt x="349" y="996"/>
                  </a:cubicBezTo>
                  <a:cubicBezTo>
                    <a:pt x="360" y="1013"/>
                    <a:pt x="349" y="1029"/>
                    <a:pt x="360" y="1046"/>
                  </a:cubicBezTo>
                  <a:cubicBezTo>
                    <a:pt x="366" y="1057"/>
                    <a:pt x="383" y="1063"/>
                    <a:pt x="399" y="1063"/>
                  </a:cubicBezTo>
                  <a:cubicBezTo>
                    <a:pt x="466" y="1063"/>
                    <a:pt x="466" y="1063"/>
                    <a:pt x="466" y="1063"/>
                  </a:cubicBezTo>
                  <a:cubicBezTo>
                    <a:pt x="493" y="1063"/>
                    <a:pt x="510" y="1079"/>
                    <a:pt x="532" y="1090"/>
                  </a:cubicBezTo>
                  <a:cubicBezTo>
                    <a:pt x="582" y="1118"/>
                    <a:pt x="598" y="1151"/>
                    <a:pt x="615" y="1207"/>
                  </a:cubicBezTo>
                  <a:cubicBezTo>
                    <a:pt x="626" y="1223"/>
                    <a:pt x="632" y="1234"/>
                    <a:pt x="632" y="1251"/>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6" name="Freeform 124">
              <a:extLst>
                <a:ext uri="{FF2B5EF4-FFF2-40B4-BE49-F238E27FC236}">
                  <a16:creationId xmlns:a16="http://schemas.microsoft.com/office/drawing/2014/main" id="{5E77E591-2E0A-4619-AF3F-14E14BF625D3}"/>
                </a:ext>
              </a:extLst>
            </p:cNvPr>
            <p:cNvSpPr>
              <a:spLocks noChangeArrowheads="1"/>
            </p:cNvSpPr>
            <p:nvPr/>
          </p:nvSpPr>
          <p:spPr bwMode="auto">
            <a:xfrm>
              <a:off x="17699473" y="3624263"/>
              <a:ext cx="474632" cy="317500"/>
            </a:xfrm>
            <a:custGeom>
              <a:avLst/>
              <a:gdLst>
                <a:gd name="T0" fmla="*/ 16 w 1320"/>
                <a:gd name="T1" fmla="*/ 671 h 881"/>
                <a:gd name="T2" fmla="*/ 16 w 1320"/>
                <a:gd name="T3" fmla="*/ 671 h 881"/>
                <a:gd name="T4" fmla="*/ 55 w 1320"/>
                <a:gd name="T5" fmla="*/ 704 h 881"/>
                <a:gd name="T6" fmla="*/ 144 w 1320"/>
                <a:gd name="T7" fmla="*/ 792 h 881"/>
                <a:gd name="T8" fmla="*/ 205 w 1320"/>
                <a:gd name="T9" fmla="*/ 853 h 881"/>
                <a:gd name="T10" fmla="*/ 249 w 1320"/>
                <a:gd name="T11" fmla="*/ 864 h 881"/>
                <a:gd name="T12" fmla="*/ 316 w 1320"/>
                <a:gd name="T13" fmla="*/ 880 h 881"/>
                <a:gd name="T14" fmla="*/ 366 w 1320"/>
                <a:gd name="T15" fmla="*/ 869 h 881"/>
                <a:gd name="T16" fmla="*/ 366 w 1320"/>
                <a:gd name="T17" fmla="*/ 869 h 881"/>
                <a:gd name="T18" fmla="*/ 393 w 1320"/>
                <a:gd name="T19" fmla="*/ 831 h 881"/>
                <a:gd name="T20" fmla="*/ 443 w 1320"/>
                <a:gd name="T21" fmla="*/ 786 h 881"/>
                <a:gd name="T22" fmla="*/ 538 w 1320"/>
                <a:gd name="T23" fmla="*/ 753 h 881"/>
                <a:gd name="T24" fmla="*/ 637 w 1320"/>
                <a:gd name="T25" fmla="*/ 665 h 881"/>
                <a:gd name="T26" fmla="*/ 715 w 1320"/>
                <a:gd name="T27" fmla="*/ 610 h 881"/>
                <a:gd name="T28" fmla="*/ 743 w 1320"/>
                <a:gd name="T29" fmla="*/ 627 h 881"/>
                <a:gd name="T30" fmla="*/ 765 w 1320"/>
                <a:gd name="T31" fmla="*/ 699 h 881"/>
                <a:gd name="T32" fmla="*/ 804 w 1320"/>
                <a:gd name="T33" fmla="*/ 710 h 881"/>
                <a:gd name="T34" fmla="*/ 853 w 1320"/>
                <a:gd name="T35" fmla="*/ 693 h 881"/>
                <a:gd name="T36" fmla="*/ 870 w 1320"/>
                <a:gd name="T37" fmla="*/ 638 h 881"/>
                <a:gd name="T38" fmla="*/ 909 w 1320"/>
                <a:gd name="T39" fmla="*/ 554 h 881"/>
                <a:gd name="T40" fmla="*/ 931 w 1320"/>
                <a:gd name="T41" fmla="*/ 510 h 881"/>
                <a:gd name="T42" fmla="*/ 992 w 1320"/>
                <a:gd name="T43" fmla="*/ 471 h 881"/>
                <a:gd name="T44" fmla="*/ 1075 w 1320"/>
                <a:gd name="T45" fmla="*/ 438 h 881"/>
                <a:gd name="T46" fmla="*/ 1119 w 1320"/>
                <a:gd name="T47" fmla="*/ 438 h 881"/>
                <a:gd name="T48" fmla="*/ 1208 w 1320"/>
                <a:gd name="T49" fmla="*/ 455 h 881"/>
                <a:gd name="T50" fmla="*/ 1247 w 1320"/>
                <a:gd name="T51" fmla="*/ 444 h 881"/>
                <a:gd name="T52" fmla="*/ 1313 w 1320"/>
                <a:gd name="T53" fmla="*/ 438 h 881"/>
                <a:gd name="T54" fmla="*/ 1313 w 1320"/>
                <a:gd name="T55" fmla="*/ 438 h 881"/>
                <a:gd name="T56" fmla="*/ 1319 w 1320"/>
                <a:gd name="T57" fmla="*/ 410 h 881"/>
                <a:gd name="T58" fmla="*/ 1274 w 1320"/>
                <a:gd name="T59" fmla="*/ 277 h 881"/>
                <a:gd name="T60" fmla="*/ 1274 w 1320"/>
                <a:gd name="T61" fmla="*/ 205 h 881"/>
                <a:gd name="T62" fmla="*/ 1263 w 1320"/>
                <a:gd name="T63" fmla="*/ 106 h 881"/>
                <a:gd name="T64" fmla="*/ 1258 w 1320"/>
                <a:gd name="T65" fmla="*/ 100 h 881"/>
                <a:gd name="T66" fmla="*/ 1225 w 1320"/>
                <a:gd name="T67" fmla="*/ 100 h 881"/>
                <a:gd name="T68" fmla="*/ 1186 w 1320"/>
                <a:gd name="T69" fmla="*/ 122 h 881"/>
                <a:gd name="T70" fmla="*/ 1064 w 1320"/>
                <a:gd name="T71" fmla="*/ 78 h 881"/>
                <a:gd name="T72" fmla="*/ 1025 w 1320"/>
                <a:gd name="T73" fmla="*/ 117 h 881"/>
                <a:gd name="T74" fmla="*/ 1019 w 1320"/>
                <a:gd name="T75" fmla="*/ 117 h 881"/>
                <a:gd name="T76" fmla="*/ 931 w 1320"/>
                <a:gd name="T77" fmla="*/ 39 h 881"/>
                <a:gd name="T78" fmla="*/ 870 w 1320"/>
                <a:gd name="T79" fmla="*/ 0 h 881"/>
                <a:gd name="T80" fmla="*/ 870 w 1320"/>
                <a:gd name="T81" fmla="*/ 0 h 881"/>
                <a:gd name="T82" fmla="*/ 676 w 1320"/>
                <a:gd name="T83" fmla="*/ 17 h 881"/>
                <a:gd name="T84" fmla="*/ 610 w 1320"/>
                <a:gd name="T85" fmla="*/ 11 h 881"/>
                <a:gd name="T86" fmla="*/ 576 w 1320"/>
                <a:gd name="T87" fmla="*/ 72 h 881"/>
                <a:gd name="T88" fmla="*/ 538 w 1320"/>
                <a:gd name="T89" fmla="*/ 111 h 881"/>
                <a:gd name="T90" fmla="*/ 499 w 1320"/>
                <a:gd name="T91" fmla="*/ 133 h 881"/>
                <a:gd name="T92" fmla="*/ 388 w 1320"/>
                <a:gd name="T93" fmla="*/ 89 h 881"/>
                <a:gd name="T94" fmla="*/ 344 w 1320"/>
                <a:gd name="T95" fmla="*/ 50 h 881"/>
                <a:gd name="T96" fmla="*/ 255 w 1320"/>
                <a:gd name="T97" fmla="*/ 78 h 881"/>
                <a:gd name="T98" fmla="*/ 216 w 1320"/>
                <a:gd name="T99" fmla="*/ 100 h 881"/>
                <a:gd name="T100" fmla="*/ 205 w 1320"/>
                <a:gd name="T101" fmla="*/ 100 h 881"/>
                <a:gd name="T102" fmla="*/ 205 w 1320"/>
                <a:gd name="T103" fmla="*/ 100 h 881"/>
                <a:gd name="T104" fmla="*/ 122 w 1320"/>
                <a:gd name="T105" fmla="*/ 228 h 881"/>
                <a:gd name="T106" fmla="*/ 28 w 1320"/>
                <a:gd name="T107" fmla="*/ 383 h 881"/>
                <a:gd name="T108" fmla="*/ 6 w 1320"/>
                <a:gd name="T109" fmla="*/ 527 h 881"/>
                <a:gd name="T110" fmla="*/ 16 w 1320"/>
                <a:gd name="T111" fmla="*/ 671 h 8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320" h="881">
                  <a:moveTo>
                    <a:pt x="16" y="671"/>
                  </a:moveTo>
                  <a:lnTo>
                    <a:pt x="16" y="671"/>
                  </a:lnTo>
                  <a:cubicBezTo>
                    <a:pt x="28" y="688"/>
                    <a:pt x="39" y="693"/>
                    <a:pt x="55" y="704"/>
                  </a:cubicBezTo>
                  <a:cubicBezTo>
                    <a:pt x="88" y="736"/>
                    <a:pt x="105" y="759"/>
                    <a:pt x="144" y="792"/>
                  </a:cubicBezTo>
                  <a:cubicBezTo>
                    <a:pt x="166" y="814"/>
                    <a:pt x="172" y="842"/>
                    <a:pt x="205" y="853"/>
                  </a:cubicBezTo>
                  <a:cubicBezTo>
                    <a:pt x="221" y="858"/>
                    <a:pt x="233" y="858"/>
                    <a:pt x="249" y="864"/>
                  </a:cubicBezTo>
                  <a:cubicBezTo>
                    <a:pt x="277" y="869"/>
                    <a:pt x="288" y="880"/>
                    <a:pt x="316" y="880"/>
                  </a:cubicBezTo>
                  <a:cubicBezTo>
                    <a:pt x="338" y="880"/>
                    <a:pt x="344" y="880"/>
                    <a:pt x="366" y="869"/>
                  </a:cubicBezTo>
                  <a:lnTo>
                    <a:pt x="366" y="869"/>
                  </a:lnTo>
                  <a:cubicBezTo>
                    <a:pt x="377" y="864"/>
                    <a:pt x="377" y="847"/>
                    <a:pt x="393" y="831"/>
                  </a:cubicBezTo>
                  <a:cubicBezTo>
                    <a:pt x="410" y="814"/>
                    <a:pt x="421" y="797"/>
                    <a:pt x="443" y="786"/>
                  </a:cubicBezTo>
                  <a:cubicBezTo>
                    <a:pt x="471" y="759"/>
                    <a:pt x="499" y="770"/>
                    <a:pt x="538" y="753"/>
                  </a:cubicBezTo>
                  <a:cubicBezTo>
                    <a:pt x="587" y="731"/>
                    <a:pt x="610" y="710"/>
                    <a:pt x="637" y="665"/>
                  </a:cubicBezTo>
                  <a:cubicBezTo>
                    <a:pt x="659" y="638"/>
                    <a:pt x="676" y="610"/>
                    <a:pt x="715" y="610"/>
                  </a:cubicBezTo>
                  <a:cubicBezTo>
                    <a:pt x="726" y="610"/>
                    <a:pt x="737" y="615"/>
                    <a:pt x="743" y="627"/>
                  </a:cubicBezTo>
                  <a:cubicBezTo>
                    <a:pt x="759" y="649"/>
                    <a:pt x="748" y="676"/>
                    <a:pt x="765" y="699"/>
                  </a:cubicBezTo>
                  <a:cubicBezTo>
                    <a:pt x="776" y="710"/>
                    <a:pt x="787" y="710"/>
                    <a:pt x="804" y="710"/>
                  </a:cubicBezTo>
                  <a:cubicBezTo>
                    <a:pt x="826" y="710"/>
                    <a:pt x="842" y="710"/>
                    <a:pt x="853" y="693"/>
                  </a:cubicBezTo>
                  <a:cubicBezTo>
                    <a:pt x="870" y="676"/>
                    <a:pt x="859" y="660"/>
                    <a:pt x="870" y="638"/>
                  </a:cubicBezTo>
                  <a:cubicBezTo>
                    <a:pt x="881" y="604"/>
                    <a:pt x="886" y="582"/>
                    <a:pt x="909" y="554"/>
                  </a:cubicBezTo>
                  <a:cubicBezTo>
                    <a:pt x="914" y="538"/>
                    <a:pt x="914" y="521"/>
                    <a:pt x="931" y="510"/>
                  </a:cubicBezTo>
                  <a:cubicBezTo>
                    <a:pt x="953" y="494"/>
                    <a:pt x="970" y="488"/>
                    <a:pt x="992" y="471"/>
                  </a:cubicBezTo>
                  <a:cubicBezTo>
                    <a:pt x="1019" y="455"/>
                    <a:pt x="1036" y="438"/>
                    <a:pt x="1075" y="438"/>
                  </a:cubicBezTo>
                  <a:cubicBezTo>
                    <a:pt x="1119" y="438"/>
                    <a:pt x="1119" y="438"/>
                    <a:pt x="1119" y="438"/>
                  </a:cubicBezTo>
                  <a:cubicBezTo>
                    <a:pt x="1152" y="438"/>
                    <a:pt x="1169" y="455"/>
                    <a:pt x="1208" y="455"/>
                  </a:cubicBezTo>
                  <a:cubicBezTo>
                    <a:pt x="1225" y="455"/>
                    <a:pt x="1230" y="449"/>
                    <a:pt x="1247" y="444"/>
                  </a:cubicBezTo>
                  <a:cubicBezTo>
                    <a:pt x="1269" y="433"/>
                    <a:pt x="1291" y="438"/>
                    <a:pt x="1313" y="438"/>
                  </a:cubicBezTo>
                  <a:lnTo>
                    <a:pt x="1313" y="438"/>
                  </a:lnTo>
                  <a:cubicBezTo>
                    <a:pt x="1319" y="427"/>
                    <a:pt x="1319" y="422"/>
                    <a:pt x="1319" y="410"/>
                  </a:cubicBezTo>
                  <a:cubicBezTo>
                    <a:pt x="1319" y="355"/>
                    <a:pt x="1274" y="333"/>
                    <a:pt x="1274" y="277"/>
                  </a:cubicBezTo>
                  <a:cubicBezTo>
                    <a:pt x="1274" y="205"/>
                    <a:pt x="1274" y="205"/>
                    <a:pt x="1274" y="205"/>
                  </a:cubicBezTo>
                  <a:cubicBezTo>
                    <a:pt x="1274" y="167"/>
                    <a:pt x="1263" y="144"/>
                    <a:pt x="1263" y="106"/>
                  </a:cubicBezTo>
                  <a:cubicBezTo>
                    <a:pt x="1263" y="100"/>
                    <a:pt x="1263" y="100"/>
                    <a:pt x="1258" y="100"/>
                  </a:cubicBezTo>
                  <a:cubicBezTo>
                    <a:pt x="1225" y="100"/>
                    <a:pt x="1225" y="100"/>
                    <a:pt x="1225" y="100"/>
                  </a:cubicBezTo>
                  <a:cubicBezTo>
                    <a:pt x="1186" y="122"/>
                    <a:pt x="1186" y="122"/>
                    <a:pt x="1186" y="122"/>
                  </a:cubicBezTo>
                  <a:cubicBezTo>
                    <a:pt x="1142" y="100"/>
                    <a:pt x="1114" y="78"/>
                    <a:pt x="1064" y="78"/>
                  </a:cubicBezTo>
                  <a:cubicBezTo>
                    <a:pt x="1042" y="78"/>
                    <a:pt x="1031" y="95"/>
                    <a:pt x="1025" y="117"/>
                  </a:cubicBezTo>
                  <a:cubicBezTo>
                    <a:pt x="1019" y="122"/>
                    <a:pt x="1019" y="122"/>
                    <a:pt x="1019" y="117"/>
                  </a:cubicBezTo>
                  <a:cubicBezTo>
                    <a:pt x="1003" y="72"/>
                    <a:pt x="970" y="61"/>
                    <a:pt x="931" y="39"/>
                  </a:cubicBezTo>
                  <a:cubicBezTo>
                    <a:pt x="903" y="28"/>
                    <a:pt x="886" y="11"/>
                    <a:pt x="870" y="0"/>
                  </a:cubicBezTo>
                  <a:lnTo>
                    <a:pt x="870" y="0"/>
                  </a:lnTo>
                  <a:cubicBezTo>
                    <a:pt x="798" y="6"/>
                    <a:pt x="753" y="17"/>
                    <a:pt x="676" y="17"/>
                  </a:cubicBezTo>
                  <a:cubicBezTo>
                    <a:pt x="648" y="17"/>
                    <a:pt x="637" y="11"/>
                    <a:pt x="610" y="11"/>
                  </a:cubicBezTo>
                  <a:cubicBezTo>
                    <a:pt x="582" y="11"/>
                    <a:pt x="582" y="45"/>
                    <a:pt x="576" y="72"/>
                  </a:cubicBezTo>
                  <a:cubicBezTo>
                    <a:pt x="571" y="89"/>
                    <a:pt x="554" y="95"/>
                    <a:pt x="538" y="111"/>
                  </a:cubicBezTo>
                  <a:cubicBezTo>
                    <a:pt x="526" y="122"/>
                    <a:pt x="515" y="133"/>
                    <a:pt x="499" y="133"/>
                  </a:cubicBezTo>
                  <a:cubicBezTo>
                    <a:pt x="449" y="133"/>
                    <a:pt x="421" y="117"/>
                    <a:pt x="388" y="89"/>
                  </a:cubicBezTo>
                  <a:cubicBezTo>
                    <a:pt x="371" y="72"/>
                    <a:pt x="366" y="50"/>
                    <a:pt x="344" y="50"/>
                  </a:cubicBezTo>
                  <a:cubicBezTo>
                    <a:pt x="305" y="50"/>
                    <a:pt x="282" y="56"/>
                    <a:pt x="255" y="78"/>
                  </a:cubicBezTo>
                  <a:cubicBezTo>
                    <a:pt x="238" y="89"/>
                    <a:pt x="233" y="100"/>
                    <a:pt x="216" y="100"/>
                  </a:cubicBezTo>
                  <a:cubicBezTo>
                    <a:pt x="211" y="100"/>
                    <a:pt x="211" y="100"/>
                    <a:pt x="205" y="100"/>
                  </a:cubicBezTo>
                  <a:lnTo>
                    <a:pt x="205" y="100"/>
                  </a:lnTo>
                  <a:cubicBezTo>
                    <a:pt x="172" y="150"/>
                    <a:pt x="149" y="178"/>
                    <a:pt x="122" y="228"/>
                  </a:cubicBezTo>
                  <a:cubicBezTo>
                    <a:pt x="88" y="289"/>
                    <a:pt x="55" y="316"/>
                    <a:pt x="28" y="383"/>
                  </a:cubicBezTo>
                  <a:cubicBezTo>
                    <a:pt x="0" y="433"/>
                    <a:pt x="6" y="471"/>
                    <a:pt x="6" y="527"/>
                  </a:cubicBezTo>
                  <a:cubicBezTo>
                    <a:pt x="6" y="582"/>
                    <a:pt x="6" y="615"/>
                    <a:pt x="16" y="671"/>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7" name="Freeform 125">
              <a:extLst>
                <a:ext uri="{FF2B5EF4-FFF2-40B4-BE49-F238E27FC236}">
                  <a16:creationId xmlns:a16="http://schemas.microsoft.com/office/drawing/2014/main" id="{E9566C01-1420-4C6B-BF76-FDE08922749E}"/>
                </a:ext>
              </a:extLst>
            </p:cNvPr>
            <p:cNvSpPr>
              <a:spLocks noChangeArrowheads="1"/>
            </p:cNvSpPr>
            <p:nvPr/>
          </p:nvSpPr>
          <p:spPr bwMode="auto">
            <a:xfrm>
              <a:off x="18082036" y="2854325"/>
              <a:ext cx="763537" cy="750888"/>
            </a:xfrm>
            <a:custGeom>
              <a:avLst/>
              <a:gdLst>
                <a:gd name="T0" fmla="*/ 83 w 2123"/>
                <a:gd name="T1" fmla="*/ 1297 h 2085"/>
                <a:gd name="T2" fmla="*/ 66 w 2123"/>
                <a:gd name="T3" fmla="*/ 1319 h 2085"/>
                <a:gd name="T4" fmla="*/ 28 w 2123"/>
                <a:gd name="T5" fmla="*/ 1314 h 2085"/>
                <a:gd name="T6" fmla="*/ 50 w 2123"/>
                <a:gd name="T7" fmla="*/ 1386 h 2085"/>
                <a:gd name="T8" fmla="*/ 100 w 2123"/>
                <a:gd name="T9" fmla="*/ 1319 h 2085"/>
                <a:gd name="T10" fmla="*/ 83 w 2123"/>
                <a:gd name="T11" fmla="*/ 1297 h 2085"/>
                <a:gd name="T12" fmla="*/ 88 w 2123"/>
                <a:gd name="T13" fmla="*/ 1391 h 2085"/>
                <a:gd name="T14" fmla="*/ 105 w 2123"/>
                <a:gd name="T15" fmla="*/ 1463 h 2085"/>
                <a:gd name="T16" fmla="*/ 127 w 2123"/>
                <a:gd name="T17" fmla="*/ 1458 h 2085"/>
                <a:gd name="T18" fmla="*/ 116 w 2123"/>
                <a:gd name="T19" fmla="*/ 1424 h 2085"/>
                <a:gd name="T20" fmla="*/ 199 w 2123"/>
                <a:gd name="T21" fmla="*/ 1297 h 2085"/>
                <a:gd name="T22" fmla="*/ 227 w 2123"/>
                <a:gd name="T23" fmla="*/ 1297 h 2085"/>
                <a:gd name="T24" fmla="*/ 277 w 2123"/>
                <a:gd name="T25" fmla="*/ 1280 h 2085"/>
                <a:gd name="T26" fmla="*/ 277 w 2123"/>
                <a:gd name="T27" fmla="*/ 1303 h 2085"/>
                <a:gd name="T28" fmla="*/ 316 w 2123"/>
                <a:gd name="T29" fmla="*/ 1386 h 2085"/>
                <a:gd name="T30" fmla="*/ 277 w 2123"/>
                <a:gd name="T31" fmla="*/ 1447 h 2085"/>
                <a:gd name="T32" fmla="*/ 221 w 2123"/>
                <a:gd name="T33" fmla="*/ 1364 h 2085"/>
                <a:gd name="T34" fmla="*/ 144 w 2123"/>
                <a:gd name="T35" fmla="*/ 1380 h 2085"/>
                <a:gd name="T36" fmla="*/ 177 w 2123"/>
                <a:gd name="T37" fmla="*/ 1319 h 2085"/>
                <a:gd name="T38" fmla="*/ 277 w 2123"/>
                <a:gd name="T39" fmla="*/ 1801 h 2085"/>
                <a:gd name="T40" fmla="*/ 272 w 2123"/>
                <a:gd name="T41" fmla="*/ 1801 h 2085"/>
                <a:gd name="T42" fmla="*/ 221 w 2123"/>
                <a:gd name="T43" fmla="*/ 1879 h 2085"/>
                <a:gd name="T44" fmla="*/ 255 w 2123"/>
                <a:gd name="T45" fmla="*/ 1907 h 2085"/>
                <a:gd name="T46" fmla="*/ 404 w 2123"/>
                <a:gd name="T47" fmla="*/ 1918 h 2085"/>
                <a:gd name="T48" fmla="*/ 432 w 2123"/>
                <a:gd name="T49" fmla="*/ 1912 h 2085"/>
                <a:gd name="T50" fmla="*/ 371 w 2123"/>
                <a:gd name="T51" fmla="*/ 1884 h 2085"/>
                <a:gd name="T52" fmla="*/ 321 w 2123"/>
                <a:gd name="T53" fmla="*/ 1807 h 2085"/>
                <a:gd name="T54" fmla="*/ 166 w 2123"/>
                <a:gd name="T55" fmla="*/ 1968 h 2085"/>
                <a:gd name="T56" fmla="*/ 210 w 2123"/>
                <a:gd name="T57" fmla="*/ 1968 h 2085"/>
                <a:gd name="T58" fmla="*/ 255 w 2123"/>
                <a:gd name="T59" fmla="*/ 1968 h 2085"/>
                <a:gd name="T60" fmla="*/ 255 w 2123"/>
                <a:gd name="T61" fmla="*/ 2062 h 2085"/>
                <a:gd name="T62" fmla="*/ 194 w 2123"/>
                <a:gd name="T63" fmla="*/ 2084 h 2085"/>
                <a:gd name="T64" fmla="*/ 155 w 2123"/>
                <a:gd name="T65" fmla="*/ 2001 h 2085"/>
                <a:gd name="T66" fmla="*/ 166 w 2123"/>
                <a:gd name="T67" fmla="*/ 1968 h 2085"/>
                <a:gd name="T68" fmla="*/ 781 w 2123"/>
                <a:gd name="T69" fmla="*/ 521 h 2085"/>
                <a:gd name="T70" fmla="*/ 759 w 2123"/>
                <a:gd name="T71" fmla="*/ 488 h 2085"/>
                <a:gd name="T72" fmla="*/ 765 w 2123"/>
                <a:gd name="T73" fmla="*/ 538 h 2085"/>
                <a:gd name="T74" fmla="*/ 770 w 2123"/>
                <a:gd name="T75" fmla="*/ 599 h 2085"/>
                <a:gd name="T76" fmla="*/ 804 w 2123"/>
                <a:gd name="T77" fmla="*/ 554 h 2085"/>
                <a:gd name="T78" fmla="*/ 804 w 2123"/>
                <a:gd name="T79" fmla="*/ 521 h 2085"/>
                <a:gd name="T80" fmla="*/ 781 w 2123"/>
                <a:gd name="T81" fmla="*/ 521 h 2085"/>
                <a:gd name="T82" fmla="*/ 1003 w 2123"/>
                <a:gd name="T83" fmla="*/ 405 h 2085"/>
                <a:gd name="T84" fmla="*/ 1031 w 2123"/>
                <a:gd name="T85" fmla="*/ 421 h 2085"/>
                <a:gd name="T86" fmla="*/ 1003 w 2123"/>
                <a:gd name="T87" fmla="*/ 405 h 2085"/>
                <a:gd name="T88" fmla="*/ 2117 w 2123"/>
                <a:gd name="T89" fmla="*/ 527 h 2085"/>
                <a:gd name="T90" fmla="*/ 2078 w 2123"/>
                <a:gd name="T91" fmla="*/ 566 h 2085"/>
                <a:gd name="T92" fmla="*/ 2095 w 2123"/>
                <a:gd name="T93" fmla="*/ 588 h 2085"/>
                <a:gd name="T94" fmla="*/ 2117 w 2123"/>
                <a:gd name="T95" fmla="*/ 527 h 2085"/>
                <a:gd name="T96" fmla="*/ 1840 w 2123"/>
                <a:gd name="T97" fmla="*/ 0 h 2085"/>
                <a:gd name="T98" fmla="*/ 1751 w 2123"/>
                <a:gd name="T99" fmla="*/ 89 h 2085"/>
                <a:gd name="T100" fmla="*/ 1801 w 2123"/>
                <a:gd name="T101" fmla="*/ 211 h 2085"/>
                <a:gd name="T102" fmla="*/ 1890 w 2123"/>
                <a:gd name="T103" fmla="*/ 194 h 2085"/>
                <a:gd name="T104" fmla="*/ 1901 w 2123"/>
                <a:gd name="T105" fmla="*/ 139 h 2085"/>
                <a:gd name="T106" fmla="*/ 1895 w 2123"/>
                <a:gd name="T107" fmla="*/ 94 h 2085"/>
                <a:gd name="T108" fmla="*/ 1840 w 2123"/>
                <a:gd name="T109" fmla="*/ 0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123" h="2085">
                  <a:moveTo>
                    <a:pt x="83" y="1297"/>
                  </a:moveTo>
                  <a:lnTo>
                    <a:pt x="83" y="1297"/>
                  </a:lnTo>
                  <a:lnTo>
                    <a:pt x="83" y="1303"/>
                  </a:lnTo>
                  <a:cubicBezTo>
                    <a:pt x="83" y="1314"/>
                    <a:pt x="78" y="1319"/>
                    <a:pt x="66" y="1319"/>
                  </a:cubicBezTo>
                  <a:cubicBezTo>
                    <a:pt x="61" y="1319"/>
                    <a:pt x="61" y="1303"/>
                    <a:pt x="50" y="1303"/>
                  </a:cubicBezTo>
                  <a:cubicBezTo>
                    <a:pt x="39" y="1303"/>
                    <a:pt x="33" y="1308"/>
                    <a:pt x="28" y="1314"/>
                  </a:cubicBezTo>
                  <a:cubicBezTo>
                    <a:pt x="16" y="1330"/>
                    <a:pt x="6" y="1336"/>
                    <a:pt x="0" y="1352"/>
                  </a:cubicBezTo>
                  <a:cubicBezTo>
                    <a:pt x="22" y="1364"/>
                    <a:pt x="28" y="1386"/>
                    <a:pt x="50" y="1386"/>
                  </a:cubicBezTo>
                  <a:cubicBezTo>
                    <a:pt x="61" y="1386"/>
                    <a:pt x="66" y="1375"/>
                    <a:pt x="72" y="1364"/>
                  </a:cubicBezTo>
                  <a:cubicBezTo>
                    <a:pt x="88" y="1347"/>
                    <a:pt x="100" y="1336"/>
                    <a:pt x="100" y="1319"/>
                  </a:cubicBezTo>
                  <a:cubicBezTo>
                    <a:pt x="100" y="1297"/>
                    <a:pt x="100" y="1297"/>
                    <a:pt x="100" y="1297"/>
                  </a:cubicBezTo>
                  <a:cubicBezTo>
                    <a:pt x="88" y="1297"/>
                    <a:pt x="88" y="1297"/>
                    <a:pt x="83" y="1297"/>
                  </a:cubicBezTo>
                  <a:close/>
                  <a:moveTo>
                    <a:pt x="88" y="1391"/>
                  </a:moveTo>
                  <a:lnTo>
                    <a:pt x="88" y="1391"/>
                  </a:lnTo>
                  <a:cubicBezTo>
                    <a:pt x="88" y="1397"/>
                    <a:pt x="88" y="1402"/>
                    <a:pt x="88" y="1408"/>
                  </a:cubicBezTo>
                  <a:cubicBezTo>
                    <a:pt x="88" y="1430"/>
                    <a:pt x="105" y="1441"/>
                    <a:pt x="105" y="1463"/>
                  </a:cubicBezTo>
                  <a:cubicBezTo>
                    <a:pt x="111" y="1463"/>
                    <a:pt x="116" y="1463"/>
                    <a:pt x="122" y="1463"/>
                  </a:cubicBezTo>
                  <a:cubicBezTo>
                    <a:pt x="122" y="1463"/>
                    <a:pt x="122" y="1458"/>
                    <a:pt x="127" y="1458"/>
                  </a:cubicBezTo>
                  <a:cubicBezTo>
                    <a:pt x="139" y="1452"/>
                    <a:pt x="144" y="1447"/>
                    <a:pt x="144" y="1441"/>
                  </a:cubicBezTo>
                  <a:cubicBezTo>
                    <a:pt x="144" y="1424"/>
                    <a:pt x="127" y="1424"/>
                    <a:pt x="116" y="1424"/>
                  </a:cubicBezTo>
                  <a:cubicBezTo>
                    <a:pt x="111" y="1408"/>
                    <a:pt x="105" y="1397"/>
                    <a:pt x="88" y="1391"/>
                  </a:cubicBezTo>
                  <a:close/>
                  <a:moveTo>
                    <a:pt x="199" y="1297"/>
                  </a:moveTo>
                  <a:lnTo>
                    <a:pt x="199" y="1297"/>
                  </a:lnTo>
                  <a:cubicBezTo>
                    <a:pt x="205" y="1291"/>
                    <a:pt x="227" y="1286"/>
                    <a:pt x="227" y="1297"/>
                  </a:cubicBezTo>
                  <a:cubicBezTo>
                    <a:pt x="249" y="1297"/>
                    <a:pt x="249" y="1297"/>
                    <a:pt x="249" y="1297"/>
                  </a:cubicBezTo>
                  <a:cubicBezTo>
                    <a:pt x="260" y="1297"/>
                    <a:pt x="266" y="1280"/>
                    <a:pt x="277" y="1280"/>
                  </a:cubicBezTo>
                  <a:cubicBezTo>
                    <a:pt x="282" y="1280"/>
                    <a:pt x="282" y="1286"/>
                    <a:pt x="282" y="1286"/>
                  </a:cubicBezTo>
                  <a:cubicBezTo>
                    <a:pt x="282" y="1291"/>
                    <a:pt x="277" y="1297"/>
                    <a:pt x="277" y="1303"/>
                  </a:cubicBezTo>
                  <a:cubicBezTo>
                    <a:pt x="277" y="1325"/>
                    <a:pt x="305" y="1319"/>
                    <a:pt x="310" y="1342"/>
                  </a:cubicBezTo>
                  <a:cubicBezTo>
                    <a:pt x="316" y="1358"/>
                    <a:pt x="316" y="1369"/>
                    <a:pt x="316" y="1386"/>
                  </a:cubicBezTo>
                  <a:cubicBezTo>
                    <a:pt x="316" y="1397"/>
                    <a:pt x="305" y="1402"/>
                    <a:pt x="299" y="1413"/>
                  </a:cubicBezTo>
                  <a:cubicBezTo>
                    <a:pt x="294" y="1424"/>
                    <a:pt x="294" y="1447"/>
                    <a:pt x="277" y="1447"/>
                  </a:cubicBezTo>
                  <a:cubicBezTo>
                    <a:pt x="244" y="1447"/>
                    <a:pt x="244" y="1408"/>
                    <a:pt x="216" y="1391"/>
                  </a:cubicBezTo>
                  <a:cubicBezTo>
                    <a:pt x="227" y="1375"/>
                    <a:pt x="249" y="1364"/>
                    <a:pt x="221" y="1364"/>
                  </a:cubicBezTo>
                  <a:cubicBezTo>
                    <a:pt x="199" y="1364"/>
                    <a:pt x="188" y="1380"/>
                    <a:pt x="166" y="1380"/>
                  </a:cubicBezTo>
                  <a:cubicBezTo>
                    <a:pt x="155" y="1380"/>
                    <a:pt x="155" y="1380"/>
                    <a:pt x="144" y="1380"/>
                  </a:cubicBezTo>
                  <a:cubicBezTo>
                    <a:pt x="144" y="1364"/>
                    <a:pt x="144" y="1358"/>
                    <a:pt x="144" y="1347"/>
                  </a:cubicBezTo>
                  <a:cubicBezTo>
                    <a:pt x="144" y="1330"/>
                    <a:pt x="166" y="1325"/>
                    <a:pt x="177" y="1319"/>
                  </a:cubicBezTo>
                  <a:cubicBezTo>
                    <a:pt x="188" y="1319"/>
                    <a:pt x="188" y="1303"/>
                    <a:pt x="199" y="1297"/>
                  </a:cubicBezTo>
                  <a:close/>
                  <a:moveTo>
                    <a:pt x="277" y="1801"/>
                  </a:moveTo>
                  <a:lnTo>
                    <a:pt x="277" y="1801"/>
                  </a:lnTo>
                  <a:cubicBezTo>
                    <a:pt x="277" y="1801"/>
                    <a:pt x="277" y="1801"/>
                    <a:pt x="272" y="1801"/>
                  </a:cubicBezTo>
                  <a:cubicBezTo>
                    <a:pt x="255" y="1801"/>
                    <a:pt x="260" y="1823"/>
                    <a:pt x="249" y="1840"/>
                  </a:cubicBezTo>
                  <a:cubicBezTo>
                    <a:pt x="244" y="1857"/>
                    <a:pt x="221" y="1862"/>
                    <a:pt x="221" y="1879"/>
                  </a:cubicBezTo>
                  <a:cubicBezTo>
                    <a:pt x="221" y="1884"/>
                    <a:pt x="233" y="1884"/>
                    <a:pt x="233" y="1890"/>
                  </a:cubicBezTo>
                  <a:cubicBezTo>
                    <a:pt x="238" y="1901"/>
                    <a:pt x="244" y="1907"/>
                    <a:pt x="255" y="1907"/>
                  </a:cubicBezTo>
                  <a:cubicBezTo>
                    <a:pt x="294" y="1907"/>
                    <a:pt x="310" y="1896"/>
                    <a:pt x="349" y="1896"/>
                  </a:cubicBezTo>
                  <a:cubicBezTo>
                    <a:pt x="371" y="1896"/>
                    <a:pt x="393" y="1901"/>
                    <a:pt x="404" y="1918"/>
                  </a:cubicBezTo>
                  <a:cubicBezTo>
                    <a:pt x="410" y="1929"/>
                    <a:pt x="415" y="1940"/>
                    <a:pt x="427" y="1945"/>
                  </a:cubicBezTo>
                  <a:cubicBezTo>
                    <a:pt x="432" y="1934"/>
                    <a:pt x="432" y="1923"/>
                    <a:pt x="432" y="1912"/>
                  </a:cubicBezTo>
                  <a:cubicBezTo>
                    <a:pt x="432" y="1884"/>
                    <a:pt x="415" y="1879"/>
                    <a:pt x="399" y="1862"/>
                  </a:cubicBezTo>
                  <a:cubicBezTo>
                    <a:pt x="388" y="1873"/>
                    <a:pt x="382" y="1879"/>
                    <a:pt x="371" y="1884"/>
                  </a:cubicBezTo>
                  <a:cubicBezTo>
                    <a:pt x="360" y="1857"/>
                    <a:pt x="349" y="1846"/>
                    <a:pt x="332" y="1835"/>
                  </a:cubicBezTo>
                  <a:cubicBezTo>
                    <a:pt x="321" y="1829"/>
                    <a:pt x="327" y="1818"/>
                    <a:pt x="321" y="1807"/>
                  </a:cubicBezTo>
                  <a:cubicBezTo>
                    <a:pt x="310" y="1796"/>
                    <a:pt x="294" y="1801"/>
                    <a:pt x="277" y="1801"/>
                  </a:cubicBezTo>
                  <a:close/>
                  <a:moveTo>
                    <a:pt x="166" y="1968"/>
                  </a:moveTo>
                  <a:lnTo>
                    <a:pt x="166" y="1968"/>
                  </a:lnTo>
                  <a:cubicBezTo>
                    <a:pt x="183" y="1968"/>
                    <a:pt x="194" y="1973"/>
                    <a:pt x="210" y="1968"/>
                  </a:cubicBezTo>
                  <a:cubicBezTo>
                    <a:pt x="221" y="1962"/>
                    <a:pt x="227" y="1940"/>
                    <a:pt x="244" y="1945"/>
                  </a:cubicBezTo>
                  <a:cubicBezTo>
                    <a:pt x="249" y="1945"/>
                    <a:pt x="249" y="1956"/>
                    <a:pt x="255" y="1968"/>
                  </a:cubicBezTo>
                  <a:cubicBezTo>
                    <a:pt x="260" y="1979"/>
                    <a:pt x="282" y="1973"/>
                    <a:pt x="282" y="1990"/>
                  </a:cubicBezTo>
                  <a:cubicBezTo>
                    <a:pt x="282" y="2017"/>
                    <a:pt x="266" y="2034"/>
                    <a:pt x="255" y="2062"/>
                  </a:cubicBezTo>
                  <a:cubicBezTo>
                    <a:pt x="244" y="2056"/>
                    <a:pt x="238" y="2056"/>
                    <a:pt x="227" y="2045"/>
                  </a:cubicBezTo>
                  <a:cubicBezTo>
                    <a:pt x="210" y="2056"/>
                    <a:pt x="210" y="2073"/>
                    <a:pt x="194" y="2084"/>
                  </a:cubicBezTo>
                  <a:cubicBezTo>
                    <a:pt x="177" y="2073"/>
                    <a:pt x="183" y="2051"/>
                    <a:pt x="177" y="2023"/>
                  </a:cubicBezTo>
                  <a:cubicBezTo>
                    <a:pt x="172" y="2012"/>
                    <a:pt x="155" y="2012"/>
                    <a:pt x="155" y="2001"/>
                  </a:cubicBezTo>
                  <a:cubicBezTo>
                    <a:pt x="155" y="1990"/>
                    <a:pt x="161" y="1984"/>
                    <a:pt x="161" y="1973"/>
                  </a:cubicBezTo>
                  <a:lnTo>
                    <a:pt x="166" y="1968"/>
                  </a:lnTo>
                  <a:close/>
                  <a:moveTo>
                    <a:pt x="781" y="521"/>
                  </a:moveTo>
                  <a:lnTo>
                    <a:pt x="781" y="521"/>
                  </a:lnTo>
                  <a:cubicBezTo>
                    <a:pt x="776" y="521"/>
                    <a:pt x="776" y="510"/>
                    <a:pt x="776" y="499"/>
                  </a:cubicBezTo>
                  <a:cubicBezTo>
                    <a:pt x="776" y="493"/>
                    <a:pt x="765" y="493"/>
                    <a:pt x="759" y="488"/>
                  </a:cubicBezTo>
                  <a:cubicBezTo>
                    <a:pt x="759" y="493"/>
                    <a:pt x="753" y="493"/>
                    <a:pt x="753" y="493"/>
                  </a:cubicBezTo>
                  <a:cubicBezTo>
                    <a:pt x="753" y="516"/>
                    <a:pt x="765" y="521"/>
                    <a:pt x="765" y="538"/>
                  </a:cubicBezTo>
                  <a:cubicBezTo>
                    <a:pt x="765" y="593"/>
                    <a:pt x="765" y="593"/>
                    <a:pt x="765" y="593"/>
                  </a:cubicBezTo>
                  <a:cubicBezTo>
                    <a:pt x="770" y="599"/>
                    <a:pt x="770" y="599"/>
                    <a:pt x="770" y="599"/>
                  </a:cubicBezTo>
                  <a:cubicBezTo>
                    <a:pt x="776" y="593"/>
                    <a:pt x="776" y="582"/>
                    <a:pt x="781" y="571"/>
                  </a:cubicBezTo>
                  <a:cubicBezTo>
                    <a:pt x="787" y="560"/>
                    <a:pt x="798" y="560"/>
                    <a:pt x="804" y="554"/>
                  </a:cubicBezTo>
                  <a:cubicBezTo>
                    <a:pt x="809" y="544"/>
                    <a:pt x="809" y="538"/>
                    <a:pt x="814" y="527"/>
                  </a:cubicBezTo>
                  <a:cubicBezTo>
                    <a:pt x="804" y="521"/>
                    <a:pt x="804" y="521"/>
                    <a:pt x="804" y="521"/>
                  </a:cubicBezTo>
                  <a:cubicBezTo>
                    <a:pt x="792" y="527"/>
                    <a:pt x="792" y="527"/>
                    <a:pt x="792" y="527"/>
                  </a:cubicBezTo>
                  <a:cubicBezTo>
                    <a:pt x="787" y="527"/>
                    <a:pt x="787" y="521"/>
                    <a:pt x="781" y="521"/>
                  </a:cubicBezTo>
                  <a:close/>
                  <a:moveTo>
                    <a:pt x="1003" y="405"/>
                  </a:moveTo>
                  <a:lnTo>
                    <a:pt x="1003" y="405"/>
                  </a:lnTo>
                  <a:cubicBezTo>
                    <a:pt x="1003" y="416"/>
                    <a:pt x="1014" y="421"/>
                    <a:pt x="1025" y="427"/>
                  </a:cubicBezTo>
                  <a:cubicBezTo>
                    <a:pt x="1025" y="427"/>
                    <a:pt x="1031" y="427"/>
                    <a:pt x="1031" y="421"/>
                  </a:cubicBezTo>
                  <a:cubicBezTo>
                    <a:pt x="1031" y="405"/>
                    <a:pt x="1031" y="377"/>
                    <a:pt x="1019" y="383"/>
                  </a:cubicBezTo>
                  <a:cubicBezTo>
                    <a:pt x="1008" y="383"/>
                    <a:pt x="1003" y="394"/>
                    <a:pt x="1003" y="405"/>
                  </a:cubicBezTo>
                  <a:close/>
                  <a:moveTo>
                    <a:pt x="2117" y="527"/>
                  </a:moveTo>
                  <a:lnTo>
                    <a:pt x="2117" y="527"/>
                  </a:lnTo>
                  <a:cubicBezTo>
                    <a:pt x="2111" y="521"/>
                    <a:pt x="2111" y="516"/>
                    <a:pt x="2106" y="510"/>
                  </a:cubicBezTo>
                  <a:cubicBezTo>
                    <a:pt x="2100" y="532"/>
                    <a:pt x="2078" y="544"/>
                    <a:pt x="2078" y="566"/>
                  </a:cubicBezTo>
                  <a:cubicBezTo>
                    <a:pt x="2078" y="588"/>
                    <a:pt x="2078" y="588"/>
                    <a:pt x="2078" y="588"/>
                  </a:cubicBezTo>
                  <a:cubicBezTo>
                    <a:pt x="2083" y="588"/>
                    <a:pt x="2089" y="588"/>
                    <a:pt x="2095" y="588"/>
                  </a:cubicBezTo>
                  <a:cubicBezTo>
                    <a:pt x="2111" y="588"/>
                    <a:pt x="2122" y="571"/>
                    <a:pt x="2122" y="554"/>
                  </a:cubicBezTo>
                  <a:cubicBezTo>
                    <a:pt x="2122" y="549"/>
                    <a:pt x="2122" y="532"/>
                    <a:pt x="2117" y="527"/>
                  </a:cubicBezTo>
                  <a:close/>
                  <a:moveTo>
                    <a:pt x="1840" y="0"/>
                  </a:moveTo>
                  <a:lnTo>
                    <a:pt x="1840" y="0"/>
                  </a:lnTo>
                  <a:cubicBezTo>
                    <a:pt x="1817" y="22"/>
                    <a:pt x="1806" y="34"/>
                    <a:pt x="1784" y="50"/>
                  </a:cubicBezTo>
                  <a:cubicBezTo>
                    <a:pt x="1773" y="67"/>
                    <a:pt x="1751" y="72"/>
                    <a:pt x="1751" y="89"/>
                  </a:cubicBezTo>
                  <a:cubicBezTo>
                    <a:pt x="1751" y="189"/>
                    <a:pt x="1862" y="161"/>
                    <a:pt x="1806" y="194"/>
                  </a:cubicBezTo>
                  <a:cubicBezTo>
                    <a:pt x="1801" y="200"/>
                    <a:pt x="1806" y="205"/>
                    <a:pt x="1801" y="211"/>
                  </a:cubicBezTo>
                  <a:cubicBezTo>
                    <a:pt x="1768" y="239"/>
                    <a:pt x="1812" y="239"/>
                    <a:pt x="1851" y="239"/>
                  </a:cubicBezTo>
                  <a:cubicBezTo>
                    <a:pt x="1873" y="239"/>
                    <a:pt x="1878" y="217"/>
                    <a:pt x="1890" y="194"/>
                  </a:cubicBezTo>
                  <a:cubicBezTo>
                    <a:pt x="1895" y="189"/>
                    <a:pt x="1901" y="183"/>
                    <a:pt x="1901" y="167"/>
                  </a:cubicBezTo>
                  <a:cubicBezTo>
                    <a:pt x="1901" y="139"/>
                    <a:pt x="1901" y="139"/>
                    <a:pt x="1901" y="139"/>
                  </a:cubicBezTo>
                  <a:cubicBezTo>
                    <a:pt x="1901" y="128"/>
                    <a:pt x="1906" y="117"/>
                    <a:pt x="1906" y="106"/>
                  </a:cubicBezTo>
                  <a:cubicBezTo>
                    <a:pt x="1906" y="100"/>
                    <a:pt x="1901" y="94"/>
                    <a:pt x="1895" y="94"/>
                  </a:cubicBezTo>
                  <a:cubicBezTo>
                    <a:pt x="1878" y="84"/>
                    <a:pt x="1873" y="67"/>
                    <a:pt x="1862" y="50"/>
                  </a:cubicBezTo>
                  <a:cubicBezTo>
                    <a:pt x="1851" y="34"/>
                    <a:pt x="1856" y="12"/>
                    <a:pt x="1840" y="0"/>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8" name="Freeform 126">
              <a:extLst>
                <a:ext uri="{FF2B5EF4-FFF2-40B4-BE49-F238E27FC236}">
                  <a16:creationId xmlns:a16="http://schemas.microsoft.com/office/drawing/2014/main" id="{0B78EA0B-A478-43F3-8A05-51F045B5C5CA}"/>
                </a:ext>
              </a:extLst>
            </p:cNvPr>
            <p:cNvSpPr>
              <a:spLocks noChangeArrowheads="1"/>
            </p:cNvSpPr>
            <p:nvPr/>
          </p:nvSpPr>
          <p:spPr bwMode="auto">
            <a:xfrm>
              <a:off x="17504223" y="3136901"/>
              <a:ext cx="558764" cy="536575"/>
            </a:xfrm>
            <a:custGeom>
              <a:avLst/>
              <a:gdLst>
                <a:gd name="T0" fmla="*/ 631 w 1553"/>
                <a:gd name="T1" fmla="*/ 122 h 1491"/>
                <a:gd name="T2" fmla="*/ 543 w 1553"/>
                <a:gd name="T3" fmla="*/ 194 h 1491"/>
                <a:gd name="T4" fmla="*/ 637 w 1553"/>
                <a:gd name="T5" fmla="*/ 282 h 1491"/>
                <a:gd name="T6" fmla="*/ 654 w 1553"/>
                <a:gd name="T7" fmla="*/ 133 h 1491"/>
                <a:gd name="T8" fmla="*/ 848 w 1553"/>
                <a:gd name="T9" fmla="*/ 354 h 1491"/>
                <a:gd name="T10" fmla="*/ 809 w 1553"/>
                <a:gd name="T11" fmla="*/ 360 h 1491"/>
                <a:gd name="T12" fmla="*/ 992 w 1553"/>
                <a:gd name="T13" fmla="*/ 460 h 1491"/>
                <a:gd name="T14" fmla="*/ 981 w 1553"/>
                <a:gd name="T15" fmla="*/ 365 h 1491"/>
                <a:gd name="T16" fmla="*/ 892 w 1553"/>
                <a:gd name="T17" fmla="*/ 354 h 1491"/>
                <a:gd name="T18" fmla="*/ 964 w 1553"/>
                <a:gd name="T19" fmla="*/ 476 h 1491"/>
                <a:gd name="T20" fmla="*/ 942 w 1553"/>
                <a:gd name="T21" fmla="*/ 620 h 1491"/>
                <a:gd name="T22" fmla="*/ 892 w 1553"/>
                <a:gd name="T23" fmla="*/ 509 h 1491"/>
                <a:gd name="T24" fmla="*/ 892 w 1553"/>
                <a:gd name="T25" fmla="*/ 421 h 1491"/>
                <a:gd name="T26" fmla="*/ 1091 w 1553"/>
                <a:gd name="T27" fmla="*/ 537 h 1491"/>
                <a:gd name="T28" fmla="*/ 1180 w 1553"/>
                <a:gd name="T29" fmla="*/ 620 h 1491"/>
                <a:gd name="T30" fmla="*/ 1280 w 1553"/>
                <a:gd name="T31" fmla="*/ 637 h 1491"/>
                <a:gd name="T32" fmla="*/ 1153 w 1553"/>
                <a:gd name="T33" fmla="*/ 526 h 1491"/>
                <a:gd name="T34" fmla="*/ 1069 w 1553"/>
                <a:gd name="T35" fmla="*/ 598 h 1491"/>
                <a:gd name="T36" fmla="*/ 997 w 1553"/>
                <a:gd name="T37" fmla="*/ 543 h 1491"/>
                <a:gd name="T38" fmla="*/ 975 w 1553"/>
                <a:gd name="T39" fmla="*/ 637 h 1491"/>
                <a:gd name="T40" fmla="*/ 1169 w 1553"/>
                <a:gd name="T41" fmla="*/ 687 h 1491"/>
                <a:gd name="T42" fmla="*/ 1169 w 1553"/>
                <a:gd name="T43" fmla="*/ 631 h 1491"/>
                <a:gd name="T44" fmla="*/ 1069 w 1553"/>
                <a:gd name="T45" fmla="*/ 598 h 1491"/>
                <a:gd name="T46" fmla="*/ 1369 w 1553"/>
                <a:gd name="T47" fmla="*/ 659 h 1491"/>
                <a:gd name="T48" fmla="*/ 1407 w 1553"/>
                <a:gd name="T49" fmla="*/ 715 h 1491"/>
                <a:gd name="T50" fmla="*/ 1419 w 1553"/>
                <a:gd name="T51" fmla="*/ 681 h 1491"/>
                <a:gd name="T52" fmla="*/ 1380 w 1553"/>
                <a:gd name="T53" fmla="*/ 537 h 1491"/>
                <a:gd name="T54" fmla="*/ 1402 w 1553"/>
                <a:gd name="T55" fmla="*/ 598 h 1491"/>
                <a:gd name="T56" fmla="*/ 1380 w 1553"/>
                <a:gd name="T57" fmla="*/ 537 h 1491"/>
                <a:gd name="T58" fmla="*/ 160 w 1553"/>
                <a:gd name="T59" fmla="*/ 83 h 1491"/>
                <a:gd name="T60" fmla="*/ 338 w 1553"/>
                <a:gd name="T61" fmla="*/ 210 h 1491"/>
                <a:gd name="T62" fmla="*/ 338 w 1553"/>
                <a:gd name="T63" fmla="*/ 44 h 1491"/>
                <a:gd name="T64" fmla="*/ 498 w 1553"/>
                <a:gd name="T65" fmla="*/ 155 h 1491"/>
                <a:gd name="T66" fmla="*/ 715 w 1553"/>
                <a:gd name="T67" fmla="*/ 338 h 1491"/>
                <a:gd name="T68" fmla="*/ 848 w 1553"/>
                <a:gd name="T69" fmla="*/ 487 h 1491"/>
                <a:gd name="T70" fmla="*/ 903 w 1553"/>
                <a:gd name="T71" fmla="*/ 609 h 1491"/>
                <a:gd name="T72" fmla="*/ 1091 w 1553"/>
                <a:gd name="T73" fmla="*/ 698 h 1491"/>
                <a:gd name="T74" fmla="*/ 1202 w 1553"/>
                <a:gd name="T75" fmla="*/ 809 h 1491"/>
                <a:gd name="T76" fmla="*/ 1086 w 1553"/>
                <a:gd name="T77" fmla="*/ 925 h 1491"/>
                <a:gd name="T78" fmla="*/ 1141 w 1553"/>
                <a:gd name="T79" fmla="*/ 920 h 1491"/>
                <a:gd name="T80" fmla="*/ 1341 w 1553"/>
                <a:gd name="T81" fmla="*/ 770 h 1491"/>
                <a:gd name="T82" fmla="*/ 1490 w 1553"/>
                <a:gd name="T83" fmla="*/ 859 h 1491"/>
                <a:gd name="T84" fmla="*/ 1552 w 1553"/>
                <a:gd name="T85" fmla="*/ 1019 h 1491"/>
                <a:gd name="T86" fmla="*/ 1474 w 1553"/>
                <a:gd name="T87" fmla="*/ 1030 h 1491"/>
                <a:gd name="T88" fmla="*/ 1424 w 1553"/>
                <a:gd name="T89" fmla="*/ 1069 h 1491"/>
                <a:gd name="T90" fmla="*/ 1413 w 1553"/>
                <a:gd name="T91" fmla="*/ 1136 h 1491"/>
                <a:gd name="T92" fmla="*/ 1524 w 1553"/>
                <a:gd name="T93" fmla="*/ 1169 h 1491"/>
                <a:gd name="T94" fmla="*/ 1463 w 1553"/>
                <a:gd name="T95" fmla="*/ 1186 h 1491"/>
                <a:gd name="T96" fmla="*/ 1391 w 1553"/>
                <a:gd name="T97" fmla="*/ 1247 h 1491"/>
                <a:gd name="T98" fmla="*/ 1363 w 1553"/>
                <a:gd name="T99" fmla="*/ 1319 h 1491"/>
                <a:gd name="T100" fmla="*/ 1219 w 1553"/>
                <a:gd name="T101" fmla="*/ 1374 h 1491"/>
                <a:gd name="T102" fmla="*/ 1081 w 1553"/>
                <a:gd name="T103" fmla="*/ 1468 h 1491"/>
                <a:gd name="T104" fmla="*/ 887 w 1553"/>
                <a:gd name="T105" fmla="*/ 1407 h 1491"/>
                <a:gd name="T106" fmla="*/ 748 w 1553"/>
                <a:gd name="T107" fmla="*/ 1457 h 1491"/>
                <a:gd name="T108" fmla="*/ 410 w 1553"/>
                <a:gd name="T109" fmla="*/ 1219 h 1491"/>
                <a:gd name="T110" fmla="*/ 305 w 1553"/>
                <a:gd name="T111" fmla="*/ 1058 h 1491"/>
                <a:gd name="T112" fmla="*/ 266 w 1553"/>
                <a:gd name="T113" fmla="*/ 892 h 1491"/>
                <a:gd name="T114" fmla="*/ 55 w 1553"/>
                <a:gd name="T115" fmla="*/ 848 h 1491"/>
                <a:gd name="T116" fmla="*/ 22 w 1553"/>
                <a:gd name="T117" fmla="*/ 698 h 1491"/>
                <a:gd name="T118" fmla="*/ 22 w 1553"/>
                <a:gd name="T119" fmla="*/ 504 h 1491"/>
                <a:gd name="T120" fmla="*/ 133 w 1553"/>
                <a:gd name="T121" fmla="*/ 288 h 1491"/>
                <a:gd name="T122" fmla="*/ 94 w 1553"/>
                <a:gd name="T123" fmla="*/ 0 h 1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553" h="1491">
                  <a:moveTo>
                    <a:pt x="654" y="133"/>
                  </a:moveTo>
                  <a:lnTo>
                    <a:pt x="654" y="133"/>
                  </a:lnTo>
                  <a:cubicBezTo>
                    <a:pt x="643" y="127"/>
                    <a:pt x="637" y="122"/>
                    <a:pt x="631" y="122"/>
                  </a:cubicBezTo>
                  <a:cubicBezTo>
                    <a:pt x="615" y="122"/>
                    <a:pt x="615" y="138"/>
                    <a:pt x="604" y="138"/>
                  </a:cubicBezTo>
                  <a:cubicBezTo>
                    <a:pt x="582" y="144"/>
                    <a:pt x="571" y="144"/>
                    <a:pt x="549" y="149"/>
                  </a:cubicBezTo>
                  <a:cubicBezTo>
                    <a:pt x="532" y="149"/>
                    <a:pt x="543" y="177"/>
                    <a:pt x="543" y="194"/>
                  </a:cubicBezTo>
                  <a:cubicBezTo>
                    <a:pt x="543" y="221"/>
                    <a:pt x="537" y="243"/>
                    <a:pt x="559" y="266"/>
                  </a:cubicBezTo>
                  <a:cubicBezTo>
                    <a:pt x="571" y="282"/>
                    <a:pt x="593" y="282"/>
                    <a:pt x="615" y="282"/>
                  </a:cubicBezTo>
                  <a:cubicBezTo>
                    <a:pt x="621" y="282"/>
                    <a:pt x="626" y="282"/>
                    <a:pt x="637" y="282"/>
                  </a:cubicBezTo>
                  <a:cubicBezTo>
                    <a:pt x="665" y="282"/>
                    <a:pt x="670" y="255"/>
                    <a:pt x="670" y="227"/>
                  </a:cubicBezTo>
                  <a:cubicBezTo>
                    <a:pt x="676" y="205"/>
                    <a:pt x="687" y="194"/>
                    <a:pt x="687" y="166"/>
                  </a:cubicBezTo>
                  <a:cubicBezTo>
                    <a:pt x="687" y="155"/>
                    <a:pt x="665" y="138"/>
                    <a:pt x="654" y="133"/>
                  </a:cubicBezTo>
                  <a:close/>
                  <a:moveTo>
                    <a:pt x="892" y="354"/>
                  </a:moveTo>
                  <a:lnTo>
                    <a:pt x="892" y="354"/>
                  </a:lnTo>
                  <a:cubicBezTo>
                    <a:pt x="848" y="354"/>
                    <a:pt x="848" y="354"/>
                    <a:pt x="848" y="354"/>
                  </a:cubicBezTo>
                  <a:cubicBezTo>
                    <a:pt x="825" y="354"/>
                    <a:pt x="809" y="332"/>
                    <a:pt x="787" y="332"/>
                  </a:cubicBezTo>
                  <a:cubicBezTo>
                    <a:pt x="781" y="338"/>
                    <a:pt x="781" y="338"/>
                    <a:pt x="781" y="338"/>
                  </a:cubicBezTo>
                  <a:cubicBezTo>
                    <a:pt x="787" y="349"/>
                    <a:pt x="798" y="354"/>
                    <a:pt x="809" y="360"/>
                  </a:cubicBezTo>
                  <a:cubicBezTo>
                    <a:pt x="837" y="382"/>
                    <a:pt x="853" y="399"/>
                    <a:pt x="887" y="399"/>
                  </a:cubicBezTo>
                  <a:cubicBezTo>
                    <a:pt x="920" y="399"/>
                    <a:pt x="936" y="415"/>
                    <a:pt x="958" y="432"/>
                  </a:cubicBezTo>
                  <a:cubicBezTo>
                    <a:pt x="970" y="443"/>
                    <a:pt x="975" y="460"/>
                    <a:pt x="992" y="460"/>
                  </a:cubicBezTo>
                  <a:cubicBezTo>
                    <a:pt x="1003" y="460"/>
                    <a:pt x="1003" y="449"/>
                    <a:pt x="1003" y="437"/>
                  </a:cubicBezTo>
                  <a:cubicBezTo>
                    <a:pt x="1003" y="427"/>
                    <a:pt x="997" y="415"/>
                    <a:pt x="992" y="399"/>
                  </a:cubicBezTo>
                  <a:cubicBezTo>
                    <a:pt x="992" y="388"/>
                    <a:pt x="992" y="376"/>
                    <a:pt x="981" y="365"/>
                  </a:cubicBezTo>
                  <a:cubicBezTo>
                    <a:pt x="975" y="360"/>
                    <a:pt x="964" y="365"/>
                    <a:pt x="953" y="365"/>
                  </a:cubicBezTo>
                  <a:cubicBezTo>
                    <a:pt x="936" y="360"/>
                    <a:pt x="931" y="354"/>
                    <a:pt x="914" y="349"/>
                  </a:cubicBezTo>
                  <a:cubicBezTo>
                    <a:pt x="903" y="343"/>
                    <a:pt x="897" y="354"/>
                    <a:pt x="892" y="354"/>
                  </a:cubicBezTo>
                  <a:close/>
                  <a:moveTo>
                    <a:pt x="892" y="421"/>
                  </a:moveTo>
                  <a:lnTo>
                    <a:pt x="892" y="421"/>
                  </a:lnTo>
                  <a:cubicBezTo>
                    <a:pt x="925" y="421"/>
                    <a:pt x="942" y="449"/>
                    <a:pt x="964" y="476"/>
                  </a:cubicBezTo>
                  <a:cubicBezTo>
                    <a:pt x="970" y="482"/>
                    <a:pt x="986" y="487"/>
                    <a:pt x="986" y="498"/>
                  </a:cubicBezTo>
                  <a:cubicBezTo>
                    <a:pt x="986" y="532"/>
                    <a:pt x="981" y="548"/>
                    <a:pt x="975" y="576"/>
                  </a:cubicBezTo>
                  <a:cubicBezTo>
                    <a:pt x="975" y="598"/>
                    <a:pt x="964" y="620"/>
                    <a:pt x="942" y="620"/>
                  </a:cubicBezTo>
                  <a:cubicBezTo>
                    <a:pt x="920" y="620"/>
                    <a:pt x="914" y="593"/>
                    <a:pt x="909" y="570"/>
                  </a:cubicBezTo>
                  <a:cubicBezTo>
                    <a:pt x="903" y="554"/>
                    <a:pt x="892" y="548"/>
                    <a:pt x="892" y="532"/>
                  </a:cubicBezTo>
                  <a:cubicBezTo>
                    <a:pt x="892" y="521"/>
                    <a:pt x="892" y="515"/>
                    <a:pt x="892" y="509"/>
                  </a:cubicBezTo>
                  <a:cubicBezTo>
                    <a:pt x="892" y="482"/>
                    <a:pt x="864" y="471"/>
                    <a:pt x="864" y="449"/>
                  </a:cubicBezTo>
                  <a:cubicBezTo>
                    <a:pt x="864" y="421"/>
                    <a:pt x="864" y="421"/>
                    <a:pt x="864" y="421"/>
                  </a:cubicBezTo>
                  <a:cubicBezTo>
                    <a:pt x="892" y="421"/>
                    <a:pt x="892" y="421"/>
                    <a:pt x="892" y="421"/>
                  </a:cubicBezTo>
                  <a:close/>
                  <a:moveTo>
                    <a:pt x="1108" y="521"/>
                  </a:moveTo>
                  <a:lnTo>
                    <a:pt x="1108" y="521"/>
                  </a:lnTo>
                  <a:cubicBezTo>
                    <a:pt x="1097" y="521"/>
                    <a:pt x="1097" y="532"/>
                    <a:pt x="1091" y="537"/>
                  </a:cubicBezTo>
                  <a:cubicBezTo>
                    <a:pt x="1086" y="548"/>
                    <a:pt x="1047" y="587"/>
                    <a:pt x="1069" y="587"/>
                  </a:cubicBezTo>
                  <a:cubicBezTo>
                    <a:pt x="1086" y="587"/>
                    <a:pt x="1091" y="582"/>
                    <a:pt x="1108" y="582"/>
                  </a:cubicBezTo>
                  <a:cubicBezTo>
                    <a:pt x="1141" y="582"/>
                    <a:pt x="1163" y="593"/>
                    <a:pt x="1180" y="620"/>
                  </a:cubicBezTo>
                  <a:cubicBezTo>
                    <a:pt x="1186" y="626"/>
                    <a:pt x="1186" y="637"/>
                    <a:pt x="1191" y="637"/>
                  </a:cubicBezTo>
                  <a:cubicBezTo>
                    <a:pt x="1219" y="654"/>
                    <a:pt x="1236" y="659"/>
                    <a:pt x="1263" y="659"/>
                  </a:cubicBezTo>
                  <a:cubicBezTo>
                    <a:pt x="1274" y="659"/>
                    <a:pt x="1280" y="648"/>
                    <a:pt x="1280" y="637"/>
                  </a:cubicBezTo>
                  <a:cubicBezTo>
                    <a:pt x="1280" y="626"/>
                    <a:pt x="1269" y="620"/>
                    <a:pt x="1258" y="609"/>
                  </a:cubicBezTo>
                  <a:cubicBezTo>
                    <a:pt x="1247" y="593"/>
                    <a:pt x="1236" y="582"/>
                    <a:pt x="1219" y="576"/>
                  </a:cubicBezTo>
                  <a:cubicBezTo>
                    <a:pt x="1191" y="560"/>
                    <a:pt x="1186" y="526"/>
                    <a:pt x="1153" y="526"/>
                  </a:cubicBezTo>
                  <a:cubicBezTo>
                    <a:pt x="1147" y="526"/>
                    <a:pt x="1141" y="532"/>
                    <a:pt x="1136" y="532"/>
                  </a:cubicBezTo>
                  <a:cubicBezTo>
                    <a:pt x="1130" y="521"/>
                    <a:pt x="1119" y="521"/>
                    <a:pt x="1108" y="521"/>
                  </a:cubicBezTo>
                  <a:close/>
                  <a:moveTo>
                    <a:pt x="1069" y="598"/>
                  </a:moveTo>
                  <a:lnTo>
                    <a:pt x="1069" y="598"/>
                  </a:lnTo>
                  <a:cubicBezTo>
                    <a:pt x="1036" y="598"/>
                    <a:pt x="1042" y="543"/>
                    <a:pt x="1008" y="543"/>
                  </a:cubicBezTo>
                  <a:cubicBezTo>
                    <a:pt x="997" y="543"/>
                    <a:pt x="997" y="543"/>
                    <a:pt x="997" y="543"/>
                  </a:cubicBezTo>
                  <a:cubicBezTo>
                    <a:pt x="997" y="548"/>
                    <a:pt x="997" y="554"/>
                    <a:pt x="997" y="560"/>
                  </a:cubicBezTo>
                  <a:cubicBezTo>
                    <a:pt x="997" y="576"/>
                    <a:pt x="1008" y="582"/>
                    <a:pt x="1008" y="598"/>
                  </a:cubicBezTo>
                  <a:cubicBezTo>
                    <a:pt x="1008" y="615"/>
                    <a:pt x="975" y="620"/>
                    <a:pt x="975" y="637"/>
                  </a:cubicBezTo>
                  <a:cubicBezTo>
                    <a:pt x="975" y="665"/>
                    <a:pt x="1008" y="676"/>
                    <a:pt x="1042" y="676"/>
                  </a:cubicBezTo>
                  <a:cubicBezTo>
                    <a:pt x="1069" y="676"/>
                    <a:pt x="1086" y="670"/>
                    <a:pt x="1119" y="670"/>
                  </a:cubicBezTo>
                  <a:cubicBezTo>
                    <a:pt x="1141" y="670"/>
                    <a:pt x="1153" y="676"/>
                    <a:pt x="1169" y="687"/>
                  </a:cubicBezTo>
                  <a:cubicBezTo>
                    <a:pt x="1186" y="698"/>
                    <a:pt x="1186" y="720"/>
                    <a:pt x="1202" y="720"/>
                  </a:cubicBezTo>
                  <a:cubicBezTo>
                    <a:pt x="1219" y="720"/>
                    <a:pt x="1236" y="709"/>
                    <a:pt x="1236" y="693"/>
                  </a:cubicBezTo>
                  <a:cubicBezTo>
                    <a:pt x="1236" y="659"/>
                    <a:pt x="1191" y="659"/>
                    <a:pt x="1169" y="631"/>
                  </a:cubicBezTo>
                  <a:cubicBezTo>
                    <a:pt x="1158" y="615"/>
                    <a:pt x="1147" y="604"/>
                    <a:pt x="1125" y="598"/>
                  </a:cubicBezTo>
                  <a:cubicBezTo>
                    <a:pt x="1114" y="598"/>
                    <a:pt x="1114" y="587"/>
                    <a:pt x="1103" y="587"/>
                  </a:cubicBezTo>
                  <a:cubicBezTo>
                    <a:pt x="1091" y="587"/>
                    <a:pt x="1086" y="598"/>
                    <a:pt x="1069" y="598"/>
                  </a:cubicBezTo>
                  <a:close/>
                  <a:moveTo>
                    <a:pt x="1369" y="642"/>
                  </a:moveTo>
                  <a:lnTo>
                    <a:pt x="1369" y="642"/>
                  </a:lnTo>
                  <a:cubicBezTo>
                    <a:pt x="1369" y="648"/>
                    <a:pt x="1369" y="654"/>
                    <a:pt x="1369" y="659"/>
                  </a:cubicBezTo>
                  <a:cubicBezTo>
                    <a:pt x="1369" y="681"/>
                    <a:pt x="1369" y="693"/>
                    <a:pt x="1374" y="720"/>
                  </a:cubicBezTo>
                  <a:cubicBezTo>
                    <a:pt x="1380" y="720"/>
                    <a:pt x="1385" y="720"/>
                    <a:pt x="1391" y="720"/>
                  </a:cubicBezTo>
                  <a:cubicBezTo>
                    <a:pt x="1396" y="720"/>
                    <a:pt x="1402" y="715"/>
                    <a:pt x="1407" y="715"/>
                  </a:cubicBezTo>
                  <a:cubicBezTo>
                    <a:pt x="1419" y="715"/>
                    <a:pt x="1424" y="720"/>
                    <a:pt x="1429" y="726"/>
                  </a:cubicBezTo>
                  <a:cubicBezTo>
                    <a:pt x="1435" y="720"/>
                    <a:pt x="1435" y="715"/>
                    <a:pt x="1435" y="715"/>
                  </a:cubicBezTo>
                  <a:cubicBezTo>
                    <a:pt x="1435" y="698"/>
                    <a:pt x="1424" y="693"/>
                    <a:pt x="1419" y="681"/>
                  </a:cubicBezTo>
                  <a:cubicBezTo>
                    <a:pt x="1407" y="659"/>
                    <a:pt x="1396" y="642"/>
                    <a:pt x="1369" y="642"/>
                  </a:cubicBezTo>
                  <a:close/>
                  <a:moveTo>
                    <a:pt x="1380" y="537"/>
                  </a:moveTo>
                  <a:lnTo>
                    <a:pt x="1380" y="537"/>
                  </a:lnTo>
                  <a:cubicBezTo>
                    <a:pt x="1369" y="537"/>
                    <a:pt x="1369" y="537"/>
                    <a:pt x="1369" y="537"/>
                  </a:cubicBezTo>
                  <a:cubicBezTo>
                    <a:pt x="1363" y="554"/>
                    <a:pt x="1363" y="565"/>
                    <a:pt x="1352" y="570"/>
                  </a:cubicBezTo>
                  <a:cubicBezTo>
                    <a:pt x="1369" y="582"/>
                    <a:pt x="1385" y="587"/>
                    <a:pt x="1402" y="598"/>
                  </a:cubicBezTo>
                  <a:cubicBezTo>
                    <a:pt x="1402" y="593"/>
                    <a:pt x="1407" y="593"/>
                    <a:pt x="1407" y="587"/>
                  </a:cubicBezTo>
                  <a:cubicBezTo>
                    <a:pt x="1407" y="576"/>
                    <a:pt x="1396" y="576"/>
                    <a:pt x="1391" y="570"/>
                  </a:cubicBezTo>
                  <a:cubicBezTo>
                    <a:pt x="1385" y="560"/>
                    <a:pt x="1380" y="548"/>
                    <a:pt x="1380" y="537"/>
                  </a:cubicBezTo>
                  <a:close/>
                  <a:moveTo>
                    <a:pt x="94" y="0"/>
                  </a:moveTo>
                  <a:lnTo>
                    <a:pt x="94" y="0"/>
                  </a:lnTo>
                  <a:cubicBezTo>
                    <a:pt x="111" y="33"/>
                    <a:pt x="122" y="66"/>
                    <a:pt x="160" y="83"/>
                  </a:cubicBezTo>
                  <a:cubicBezTo>
                    <a:pt x="205" y="110"/>
                    <a:pt x="244" y="110"/>
                    <a:pt x="283" y="144"/>
                  </a:cubicBezTo>
                  <a:cubicBezTo>
                    <a:pt x="310" y="166"/>
                    <a:pt x="310" y="194"/>
                    <a:pt x="332" y="221"/>
                  </a:cubicBezTo>
                  <a:cubicBezTo>
                    <a:pt x="338" y="221"/>
                    <a:pt x="338" y="216"/>
                    <a:pt x="338" y="210"/>
                  </a:cubicBezTo>
                  <a:cubicBezTo>
                    <a:pt x="338" y="144"/>
                    <a:pt x="283" y="116"/>
                    <a:pt x="283" y="50"/>
                  </a:cubicBezTo>
                  <a:cubicBezTo>
                    <a:pt x="283" y="33"/>
                    <a:pt x="305" y="33"/>
                    <a:pt x="321" y="33"/>
                  </a:cubicBezTo>
                  <a:cubicBezTo>
                    <a:pt x="327" y="33"/>
                    <a:pt x="332" y="38"/>
                    <a:pt x="338" y="44"/>
                  </a:cubicBezTo>
                  <a:cubicBezTo>
                    <a:pt x="349" y="50"/>
                    <a:pt x="360" y="44"/>
                    <a:pt x="382" y="44"/>
                  </a:cubicBezTo>
                  <a:lnTo>
                    <a:pt x="382" y="44"/>
                  </a:lnTo>
                  <a:cubicBezTo>
                    <a:pt x="382" y="105"/>
                    <a:pt x="482" y="94"/>
                    <a:pt x="498" y="155"/>
                  </a:cubicBezTo>
                  <a:cubicBezTo>
                    <a:pt x="510" y="216"/>
                    <a:pt x="515" y="271"/>
                    <a:pt x="571" y="299"/>
                  </a:cubicBezTo>
                  <a:cubicBezTo>
                    <a:pt x="604" y="316"/>
                    <a:pt x="631" y="304"/>
                    <a:pt x="670" y="310"/>
                  </a:cubicBezTo>
                  <a:cubicBezTo>
                    <a:pt x="692" y="316"/>
                    <a:pt x="698" y="327"/>
                    <a:pt x="715" y="338"/>
                  </a:cubicBezTo>
                  <a:cubicBezTo>
                    <a:pt x="754" y="365"/>
                    <a:pt x="770" y="382"/>
                    <a:pt x="803" y="410"/>
                  </a:cubicBezTo>
                  <a:cubicBezTo>
                    <a:pt x="825" y="427"/>
                    <a:pt x="853" y="427"/>
                    <a:pt x="853" y="454"/>
                  </a:cubicBezTo>
                  <a:cubicBezTo>
                    <a:pt x="853" y="465"/>
                    <a:pt x="848" y="476"/>
                    <a:pt x="848" y="487"/>
                  </a:cubicBezTo>
                  <a:cubicBezTo>
                    <a:pt x="848" y="498"/>
                    <a:pt x="864" y="504"/>
                    <a:pt x="864" y="515"/>
                  </a:cubicBezTo>
                  <a:cubicBezTo>
                    <a:pt x="870" y="537"/>
                    <a:pt x="859" y="554"/>
                    <a:pt x="870" y="576"/>
                  </a:cubicBezTo>
                  <a:cubicBezTo>
                    <a:pt x="881" y="587"/>
                    <a:pt x="892" y="598"/>
                    <a:pt x="903" y="609"/>
                  </a:cubicBezTo>
                  <a:cubicBezTo>
                    <a:pt x="920" y="637"/>
                    <a:pt x="942" y="642"/>
                    <a:pt x="964" y="665"/>
                  </a:cubicBezTo>
                  <a:cubicBezTo>
                    <a:pt x="975" y="681"/>
                    <a:pt x="986" y="698"/>
                    <a:pt x="1008" y="698"/>
                  </a:cubicBezTo>
                  <a:cubicBezTo>
                    <a:pt x="1091" y="698"/>
                    <a:pt x="1091" y="698"/>
                    <a:pt x="1091" y="698"/>
                  </a:cubicBezTo>
                  <a:cubicBezTo>
                    <a:pt x="1114" y="698"/>
                    <a:pt x="1125" y="709"/>
                    <a:pt x="1147" y="715"/>
                  </a:cubicBezTo>
                  <a:cubicBezTo>
                    <a:pt x="1175" y="726"/>
                    <a:pt x="1219" y="742"/>
                    <a:pt x="1224" y="775"/>
                  </a:cubicBezTo>
                  <a:cubicBezTo>
                    <a:pt x="1224" y="787"/>
                    <a:pt x="1214" y="798"/>
                    <a:pt x="1202" y="809"/>
                  </a:cubicBezTo>
                  <a:cubicBezTo>
                    <a:pt x="1186" y="842"/>
                    <a:pt x="1175" y="870"/>
                    <a:pt x="1141" y="892"/>
                  </a:cubicBezTo>
                  <a:cubicBezTo>
                    <a:pt x="1119" y="903"/>
                    <a:pt x="1103" y="908"/>
                    <a:pt x="1086" y="925"/>
                  </a:cubicBezTo>
                  <a:lnTo>
                    <a:pt x="1086" y="925"/>
                  </a:lnTo>
                  <a:cubicBezTo>
                    <a:pt x="1086" y="931"/>
                    <a:pt x="1086" y="931"/>
                    <a:pt x="1091" y="931"/>
                  </a:cubicBezTo>
                  <a:cubicBezTo>
                    <a:pt x="1108" y="931"/>
                    <a:pt x="1114" y="920"/>
                    <a:pt x="1130" y="920"/>
                  </a:cubicBezTo>
                  <a:cubicBezTo>
                    <a:pt x="1141" y="920"/>
                    <a:pt x="1141" y="920"/>
                    <a:pt x="1141" y="920"/>
                  </a:cubicBezTo>
                  <a:cubicBezTo>
                    <a:pt x="1153" y="920"/>
                    <a:pt x="1153" y="914"/>
                    <a:pt x="1158" y="908"/>
                  </a:cubicBezTo>
                  <a:cubicBezTo>
                    <a:pt x="1219" y="897"/>
                    <a:pt x="1241" y="864"/>
                    <a:pt x="1274" y="826"/>
                  </a:cubicBezTo>
                  <a:cubicBezTo>
                    <a:pt x="1296" y="798"/>
                    <a:pt x="1308" y="770"/>
                    <a:pt x="1341" y="770"/>
                  </a:cubicBezTo>
                  <a:cubicBezTo>
                    <a:pt x="1352" y="770"/>
                    <a:pt x="1352" y="781"/>
                    <a:pt x="1363" y="792"/>
                  </a:cubicBezTo>
                  <a:cubicBezTo>
                    <a:pt x="1380" y="809"/>
                    <a:pt x="1391" y="814"/>
                    <a:pt x="1413" y="826"/>
                  </a:cubicBezTo>
                  <a:cubicBezTo>
                    <a:pt x="1441" y="836"/>
                    <a:pt x="1463" y="842"/>
                    <a:pt x="1490" y="859"/>
                  </a:cubicBezTo>
                  <a:cubicBezTo>
                    <a:pt x="1513" y="870"/>
                    <a:pt x="1507" y="892"/>
                    <a:pt x="1518" y="920"/>
                  </a:cubicBezTo>
                  <a:cubicBezTo>
                    <a:pt x="1529" y="953"/>
                    <a:pt x="1552" y="975"/>
                    <a:pt x="1552" y="1014"/>
                  </a:cubicBezTo>
                  <a:cubicBezTo>
                    <a:pt x="1552" y="1019"/>
                    <a:pt x="1552" y="1019"/>
                    <a:pt x="1552" y="1019"/>
                  </a:cubicBezTo>
                  <a:cubicBezTo>
                    <a:pt x="1552" y="1025"/>
                    <a:pt x="1552" y="1025"/>
                    <a:pt x="1552" y="1025"/>
                  </a:cubicBezTo>
                  <a:cubicBezTo>
                    <a:pt x="1529" y="1025"/>
                    <a:pt x="1518" y="1025"/>
                    <a:pt x="1496" y="1030"/>
                  </a:cubicBezTo>
                  <a:cubicBezTo>
                    <a:pt x="1490" y="1030"/>
                    <a:pt x="1480" y="1025"/>
                    <a:pt x="1474" y="1030"/>
                  </a:cubicBezTo>
                  <a:cubicBezTo>
                    <a:pt x="1463" y="1036"/>
                    <a:pt x="1468" y="1047"/>
                    <a:pt x="1463" y="1058"/>
                  </a:cubicBezTo>
                  <a:cubicBezTo>
                    <a:pt x="1457" y="1069"/>
                    <a:pt x="1441" y="1069"/>
                    <a:pt x="1429" y="1069"/>
                  </a:cubicBezTo>
                  <a:cubicBezTo>
                    <a:pt x="1424" y="1069"/>
                    <a:pt x="1424" y="1069"/>
                    <a:pt x="1424" y="1069"/>
                  </a:cubicBezTo>
                  <a:cubicBezTo>
                    <a:pt x="1424" y="1086"/>
                    <a:pt x="1424" y="1097"/>
                    <a:pt x="1424" y="1114"/>
                  </a:cubicBezTo>
                  <a:cubicBezTo>
                    <a:pt x="1424" y="1119"/>
                    <a:pt x="1419" y="1125"/>
                    <a:pt x="1413" y="1130"/>
                  </a:cubicBezTo>
                  <a:cubicBezTo>
                    <a:pt x="1413" y="1130"/>
                    <a:pt x="1407" y="1130"/>
                    <a:pt x="1413" y="1136"/>
                  </a:cubicBezTo>
                  <a:cubicBezTo>
                    <a:pt x="1413" y="1136"/>
                    <a:pt x="1419" y="1136"/>
                    <a:pt x="1424" y="1136"/>
                  </a:cubicBezTo>
                  <a:cubicBezTo>
                    <a:pt x="1446" y="1136"/>
                    <a:pt x="1457" y="1125"/>
                    <a:pt x="1480" y="1125"/>
                  </a:cubicBezTo>
                  <a:cubicBezTo>
                    <a:pt x="1501" y="1125"/>
                    <a:pt x="1524" y="1141"/>
                    <a:pt x="1524" y="1169"/>
                  </a:cubicBezTo>
                  <a:cubicBezTo>
                    <a:pt x="1524" y="1180"/>
                    <a:pt x="1507" y="1186"/>
                    <a:pt x="1490" y="1186"/>
                  </a:cubicBezTo>
                  <a:cubicBezTo>
                    <a:pt x="1480" y="1186"/>
                    <a:pt x="1474" y="1180"/>
                    <a:pt x="1468" y="1180"/>
                  </a:cubicBezTo>
                  <a:cubicBezTo>
                    <a:pt x="1463" y="1180"/>
                    <a:pt x="1463" y="1180"/>
                    <a:pt x="1463" y="1186"/>
                  </a:cubicBezTo>
                  <a:cubicBezTo>
                    <a:pt x="1463" y="1191"/>
                    <a:pt x="1463" y="1197"/>
                    <a:pt x="1468" y="1208"/>
                  </a:cubicBezTo>
                  <a:cubicBezTo>
                    <a:pt x="1457" y="1224"/>
                    <a:pt x="1446" y="1235"/>
                    <a:pt x="1429" y="1241"/>
                  </a:cubicBezTo>
                  <a:cubicBezTo>
                    <a:pt x="1413" y="1247"/>
                    <a:pt x="1402" y="1235"/>
                    <a:pt x="1391" y="1247"/>
                  </a:cubicBezTo>
                  <a:cubicBezTo>
                    <a:pt x="1380" y="1263"/>
                    <a:pt x="1391" y="1280"/>
                    <a:pt x="1385" y="1296"/>
                  </a:cubicBezTo>
                  <a:cubicBezTo>
                    <a:pt x="1385" y="1307"/>
                    <a:pt x="1374" y="1313"/>
                    <a:pt x="1363" y="1319"/>
                  </a:cubicBezTo>
                  <a:lnTo>
                    <a:pt x="1363" y="1319"/>
                  </a:lnTo>
                  <a:cubicBezTo>
                    <a:pt x="1385" y="1330"/>
                    <a:pt x="1402" y="1341"/>
                    <a:pt x="1413" y="1357"/>
                  </a:cubicBezTo>
                  <a:lnTo>
                    <a:pt x="1413" y="1357"/>
                  </a:lnTo>
                  <a:cubicBezTo>
                    <a:pt x="1341" y="1363"/>
                    <a:pt x="1296" y="1374"/>
                    <a:pt x="1219" y="1374"/>
                  </a:cubicBezTo>
                  <a:cubicBezTo>
                    <a:pt x="1191" y="1374"/>
                    <a:pt x="1180" y="1368"/>
                    <a:pt x="1153" y="1368"/>
                  </a:cubicBezTo>
                  <a:cubicBezTo>
                    <a:pt x="1125" y="1368"/>
                    <a:pt x="1125" y="1402"/>
                    <a:pt x="1119" y="1429"/>
                  </a:cubicBezTo>
                  <a:cubicBezTo>
                    <a:pt x="1114" y="1446"/>
                    <a:pt x="1097" y="1452"/>
                    <a:pt x="1081" y="1468"/>
                  </a:cubicBezTo>
                  <a:cubicBezTo>
                    <a:pt x="1069" y="1479"/>
                    <a:pt x="1058" y="1490"/>
                    <a:pt x="1042" y="1490"/>
                  </a:cubicBezTo>
                  <a:cubicBezTo>
                    <a:pt x="992" y="1490"/>
                    <a:pt x="964" y="1474"/>
                    <a:pt x="931" y="1446"/>
                  </a:cubicBezTo>
                  <a:cubicBezTo>
                    <a:pt x="914" y="1429"/>
                    <a:pt x="909" y="1407"/>
                    <a:pt x="887" y="1407"/>
                  </a:cubicBezTo>
                  <a:cubicBezTo>
                    <a:pt x="848" y="1407"/>
                    <a:pt x="825" y="1413"/>
                    <a:pt x="798" y="1435"/>
                  </a:cubicBezTo>
                  <a:cubicBezTo>
                    <a:pt x="781" y="1446"/>
                    <a:pt x="776" y="1457"/>
                    <a:pt x="759" y="1457"/>
                  </a:cubicBezTo>
                  <a:cubicBezTo>
                    <a:pt x="754" y="1457"/>
                    <a:pt x="754" y="1457"/>
                    <a:pt x="748" y="1457"/>
                  </a:cubicBezTo>
                  <a:lnTo>
                    <a:pt x="748" y="1457"/>
                  </a:lnTo>
                  <a:cubicBezTo>
                    <a:pt x="648" y="1424"/>
                    <a:pt x="598" y="1385"/>
                    <a:pt x="510" y="1324"/>
                  </a:cubicBezTo>
                  <a:cubicBezTo>
                    <a:pt x="465" y="1291"/>
                    <a:pt x="449" y="1258"/>
                    <a:pt x="410" y="1219"/>
                  </a:cubicBezTo>
                  <a:cubicBezTo>
                    <a:pt x="382" y="1191"/>
                    <a:pt x="365" y="1180"/>
                    <a:pt x="338" y="1152"/>
                  </a:cubicBezTo>
                  <a:cubicBezTo>
                    <a:pt x="321" y="1136"/>
                    <a:pt x="305" y="1125"/>
                    <a:pt x="305" y="1102"/>
                  </a:cubicBezTo>
                  <a:cubicBezTo>
                    <a:pt x="305" y="1058"/>
                    <a:pt x="305" y="1058"/>
                    <a:pt x="305" y="1058"/>
                  </a:cubicBezTo>
                  <a:cubicBezTo>
                    <a:pt x="305" y="1019"/>
                    <a:pt x="343" y="1003"/>
                    <a:pt x="343" y="964"/>
                  </a:cubicBezTo>
                  <a:cubicBezTo>
                    <a:pt x="343" y="942"/>
                    <a:pt x="332" y="936"/>
                    <a:pt x="316" y="925"/>
                  </a:cubicBezTo>
                  <a:cubicBezTo>
                    <a:pt x="293" y="914"/>
                    <a:pt x="283" y="903"/>
                    <a:pt x="266" y="892"/>
                  </a:cubicBezTo>
                  <a:cubicBezTo>
                    <a:pt x="227" y="870"/>
                    <a:pt x="205" y="859"/>
                    <a:pt x="160" y="859"/>
                  </a:cubicBezTo>
                  <a:cubicBezTo>
                    <a:pt x="116" y="859"/>
                    <a:pt x="116" y="859"/>
                    <a:pt x="116" y="859"/>
                  </a:cubicBezTo>
                  <a:cubicBezTo>
                    <a:pt x="94" y="859"/>
                    <a:pt x="72" y="864"/>
                    <a:pt x="55" y="848"/>
                  </a:cubicBezTo>
                  <a:cubicBezTo>
                    <a:pt x="33" y="831"/>
                    <a:pt x="44" y="803"/>
                    <a:pt x="39" y="770"/>
                  </a:cubicBezTo>
                  <a:cubicBezTo>
                    <a:pt x="33" y="742"/>
                    <a:pt x="33" y="726"/>
                    <a:pt x="22" y="698"/>
                  </a:cubicBezTo>
                  <a:lnTo>
                    <a:pt x="22" y="698"/>
                  </a:lnTo>
                  <a:cubicBezTo>
                    <a:pt x="55" y="693"/>
                    <a:pt x="83" y="659"/>
                    <a:pt x="83" y="626"/>
                  </a:cubicBezTo>
                  <a:cubicBezTo>
                    <a:pt x="83" y="593"/>
                    <a:pt x="89" y="570"/>
                    <a:pt x="72" y="543"/>
                  </a:cubicBezTo>
                  <a:cubicBezTo>
                    <a:pt x="61" y="521"/>
                    <a:pt x="44" y="515"/>
                    <a:pt x="22" y="504"/>
                  </a:cubicBezTo>
                  <a:cubicBezTo>
                    <a:pt x="17" y="498"/>
                    <a:pt x="0" y="493"/>
                    <a:pt x="0" y="487"/>
                  </a:cubicBezTo>
                  <a:cubicBezTo>
                    <a:pt x="0" y="449"/>
                    <a:pt x="39" y="443"/>
                    <a:pt x="66" y="421"/>
                  </a:cubicBezTo>
                  <a:cubicBezTo>
                    <a:pt x="105" y="382"/>
                    <a:pt x="133" y="349"/>
                    <a:pt x="133" y="288"/>
                  </a:cubicBezTo>
                  <a:cubicBezTo>
                    <a:pt x="133" y="205"/>
                    <a:pt x="77" y="161"/>
                    <a:pt x="77" y="72"/>
                  </a:cubicBezTo>
                  <a:cubicBezTo>
                    <a:pt x="77" y="50"/>
                    <a:pt x="89" y="33"/>
                    <a:pt x="89" y="11"/>
                  </a:cubicBezTo>
                  <a:cubicBezTo>
                    <a:pt x="89" y="5"/>
                    <a:pt x="94" y="0"/>
                    <a:pt x="94" y="0"/>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9" name="Freeform 127">
              <a:extLst>
                <a:ext uri="{FF2B5EF4-FFF2-40B4-BE49-F238E27FC236}">
                  <a16:creationId xmlns:a16="http://schemas.microsoft.com/office/drawing/2014/main" id="{03E42970-0861-490F-A97F-F788AFA23AA9}"/>
                </a:ext>
              </a:extLst>
            </p:cNvPr>
            <p:cNvSpPr>
              <a:spLocks noChangeArrowheads="1"/>
            </p:cNvSpPr>
            <p:nvPr/>
          </p:nvSpPr>
          <p:spPr bwMode="auto">
            <a:xfrm>
              <a:off x="17264525" y="3371851"/>
              <a:ext cx="509555" cy="639763"/>
            </a:xfrm>
            <a:custGeom>
              <a:avLst/>
              <a:gdLst>
                <a:gd name="T0" fmla="*/ 33 w 1414"/>
                <a:gd name="T1" fmla="*/ 775 h 1778"/>
                <a:gd name="T2" fmla="*/ 0 w 1414"/>
                <a:gd name="T3" fmla="*/ 875 h 1778"/>
                <a:gd name="T4" fmla="*/ 55 w 1414"/>
                <a:gd name="T5" fmla="*/ 964 h 1778"/>
                <a:gd name="T6" fmla="*/ 116 w 1414"/>
                <a:gd name="T7" fmla="*/ 1075 h 1778"/>
                <a:gd name="T8" fmla="*/ 249 w 1414"/>
                <a:gd name="T9" fmla="*/ 1136 h 1778"/>
                <a:gd name="T10" fmla="*/ 271 w 1414"/>
                <a:gd name="T11" fmla="*/ 1091 h 1778"/>
                <a:gd name="T12" fmla="*/ 271 w 1414"/>
                <a:gd name="T13" fmla="*/ 1064 h 1778"/>
                <a:gd name="T14" fmla="*/ 305 w 1414"/>
                <a:gd name="T15" fmla="*/ 1075 h 1778"/>
                <a:gd name="T16" fmla="*/ 249 w 1414"/>
                <a:gd name="T17" fmla="*/ 1008 h 1778"/>
                <a:gd name="T18" fmla="*/ 205 w 1414"/>
                <a:gd name="T19" fmla="*/ 931 h 1778"/>
                <a:gd name="T20" fmla="*/ 155 w 1414"/>
                <a:gd name="T21" fmla="*/ 820 h 1778"/>
                <a:gd name="T22" fmla="*/ 144 w 1414"/>
                <a:gd name="T23" fmla="*/ 770 h 1778"/>
                <a:gd name="T24" fmla="*/ 33 w 1414"/>
                <a:gd name="T25" fmla="*/ 775 h 1778"/>
                <a:gd name="T26" fmla="*/ 604 w 1414"/>
                <a:gd name="T27" fmla="*/ 1434 h 1778"/>
                <a:gd name="T28" fmla="*/ 582 w 1414"/>
                <a:gd name="T29" fmla="*/ 1429 h 1778"/>
                <a:gd name="T30" fmla="*/ 604 w 1414"/>
                <a:gd name="T31" fmla="*/ 1495 h 1778"/>
                <a:gd name="T32" fmla="*/ 615 w 1414"/>
                <a:gd name="T33" fmla="*/ 1583 h 1778"/>
                <a:gd name="T34" fmla="*/ 687 w 1414"/>
                <a:gd name="T35" fmla="*/ 1517 h 1778"/>
                <a:gd name="T36" fmla="*/ 626 w 1414"/>
                <a:gd name="T37" fmla="*/ 1462 h 1778"/>
                <a:gd name="T38" fmla="*/ 704 w 1414"/>
                <a:gd name="T39" fmla="*/ 1550 h 1778"/>
                <a:gd name="T40" fmla="*/ 759 w 1414"/>
                <a:gd name="T41" fmla="*/ 1611 h 1778"/>
                <a:gd name="T42" fmla="*/ 803 w 1414"/>
                <a:gd name="T43" fmla="*/ 1694 h 1778"/>
                <a:gd name="T44" fmla="*/ 776 w 1414"/>
                <a:gd name="T45" fmla="*/ 1705 h 1778"/>
                <a:gd name="T46" fmla="*/ 798 w 1414"/>
                <a:gd name="T47" fmla="*/ 1772 h 1778"/>
                <a:gd name="T48" fmla="*/ 731 w 1414"/>
                <a:gd name="T49" fmla="*/ 1678 h 1778"/>
                <a:gd name="T50" fmla="*/ 692 w 1414"/>
                <a:gd name="T51" fmla="*/ 1639 h 1778"/>
                <a:gd name="T52" fmla="*/ 687 w 1414"/>
                <a:gd name="T53" fmla="*/ 1606 h 1778"/>
                <a:gd name="T54" fmla="*/ 704 w 1414"/>
                <a:gd name="T55" fmla="*/ 1550 h 1778"/>
                <a:gd name="T56" fmla="*/ 687 w 1414"/>
                <a:gd name="T57" fmla="*/ 44 h 1778"/>
                <a:gd name="T58" fmla="*/ 720 w 1414"/>
                <a:gd name="T59" fmla="*/ 194 h 1778"/>
                <a:gd name="T60" fmla="*/ 825 w 1414"/>
                <a:gd name="T61" fmla="*/ 205 h 1778"/>
                <a:gd name="T62" fmla="*/ 981 w 1414"/>
                <a:gd name="T63" fmla="*/ 271 h 1778"/>
                <a:gd name="T64" fmla="*/ 970 w 1414"/>
                <a:gd name="T65" fmla="*/ 404 h 1778"/>
                <a:gd name="T66" fmla="*/ 1003 w 1414"/>
                <a:gd name="T67" fmla="*/ 498 h 1778"/>
                <a:gd name="T68" fmla="*/ 1175 w 1414"/>
                <a:gd name="T69" fmla="*/ 670 h 1778"/>
                <a:gd name="T70" fmla="*/ 1413 w 1414"/>
                <a:gd name="T71" fmla="*/ 803 h 1778"/>
                <a:gd name="T72" fmla="*/ 1236 w 1414"/>
                <a:gd name="T73" fmla="*/ 1086 h 1778"/>
                <a:gd name="T74" fmla="*/ 1224 w 1414"/>
                <a:gd name="T75" fmla="*/ 1374 h 1778"/>
                <a:gd name="T76" fmla="*/ 1125 w 1414"/>
                <a:gd name="T77" fmla="*/ 1407 h 1778"/>
                <a:gd name="T78" fmla="*/ 1053 w 1414"/>
                <a:gd name="T79" fmla="*/ 1473 h 1778"/>
                <a:gd name="T80" fmla="*/ 1025 w 1414"/>
                <a:gd name="T81" fmla="*/ 1285 h 1778"/>
                <a:gd name="T82" fmla="*/ 964 w 1414"/>
                <a:gd name="T83" fmla="*/ 1163 h 1778"/>
                <a:gd name="T84" fmla="*/ 892 w 1414"/>
                <a:gd name="T85" fmla="*/ 1080 h 1778"/>
                <a:gd name="T86" fmla="*/ 875 w 1414"/>
                <a:gd name="T87" fmla="*/ 1041 h 1778"/>
                <a:gd name="T88" fmla="*/ 848 w 1414"/>
                <a:gd name="T89" fmla="*/ 980 h 1778"/>
                <a:gd name="T90" fmla="*/ 848 w 1414"/>
                <a:gd name="T91" fmla="*/ 947 h 1778"/>
                <a:gd name="T92" fmla="*/ 792 w 1414"/>
                <a:gd name="T93" fmla="*/ 908 h 1778"/>
                <a:gd name="T94" fmla="*/ 781 w 1414"/>
                <a:gd name="T95" fmla="*/ 881 h 1778"/>
                <a:gd name="T96" fmla="*/ 764 w 1414"/>
                <a:gd name="T97" fmla="*/ 859 h 1778"/>
                <a:gd name="T98" fmla="*/ 764 w 1414"/>
                <a:gd name="T99" fmla="*/ 814 h 1778"/>
                <a:gd name="T100" fmla="*/ 687 w 1414"/>
                <a:gd name="T101" fmla="*/ 665 h 1778"/>
                <a:gd name="T102" fmla="*/ 609 w 1414"/>
                <a:gd name="T103" fmla="*/ 581 h 1778"/>
                <a:gd name="T104" fmla="*/ 549 w 1414"/>
                <a:gd name="T105" fmla="*/ 515 h 1778"/>
                <a:gd name="T106" fmla="*/ 521 w 1414"/>
                <a:gd name="T107" fmla="*/ 493 h 1778"/>
                <a:gd name="T108" fmla="*/ 510 w 1414"/>
                <a:gd name="T109" fmla="*/ 454 h 1778"/>
                <a:gd name="T110" fmla="*/ 454 w 1414"/>
                <a:gd name="T111" fmla="*/ 404 h 1778"/>
                <a:gd name="T112" fmla="*/ 299 w 1414"/>
                <a:gd name="T113" fmla="*/ 260 h 1778"/>
                <a:gd name="T114" fmla="*/ 283 w 1414"/>
                <a:gd name="T115" fmla="*/ 249 h 1778"/>
                <a:gd name="T116" fmla="*/ 510 w 1414"/>
                <a:gd name="T117" fmla="*/ 188 h 1778"/>
                <a:gd name="T118" fmla="*/ 571 w 1414"/>
                <a:gd name="T119" fmla="*/ 149 h 1778"/>
                <a:gd name="T120" fmla="*/ 526 w 1414"/>
                <a:gd name="T121" fmla="*/ 0 h 1778"/>
                <a:gd name="T122" fmla="*/ 687 w 1414"/>
                <a:gd name="T123" fmla="*/ 44 h 1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414" h="1778">
                  <a:moveTo>
                    <a:pt x="33" y="775"/>
                  </a:moveTo>
                  <a:lnTo>
                    <a:pt x="33" y="775"/>
                  </a:lnTo>
                  <a:cubicBezTo>
                    <a:pt x="27" y="803"/>
                    <a:pt x="33" y="825"/>
                    <a:pt x="17" y="847"/>
                  </a:cubicBezTo>
                  <a:cubicBezTo>
                    <a:pt x="11" y="859"/>
                    <a:pt x="5" y="864"/>
                    <a:pt x="0" y="875"/>
                  </a:cubicBezTo>
                  <a:cubicBezTo>
                    <a:pt x="17" y="886"/>
                    <a:pt x="17" y="897"/>
                    <a:pt x="22" y="908"/>
                  </a:cubicBezTo>
                  <a:cubicBezTo>
                    <a:pt x="33" y="936"/>
                    <a:pt x="44" y="942"/>
                    <a:pt x="55" y="964"/>
                  </a:cubicBezTo>
                  <a:cubicBezTo>
                    <a:pt x="66" y="1003"/>
                    <a:pt x="89" y="1014"/>
                    <a:pt x="105" y="1047"/>
                  </a:cubicBezTo>
                  <a:cubicBezTo>
                    <a:pt x="111" y="1058"/>
                    <a:pt x="111" y="1069"/>
                    <a:pt x="116" y="1075"/>
                  </a:cubicBezTo>
                  <a:cubicBezTo>
                    <a:pt x="133" y="1097"/>
                    <a:pt x="155" y="1097"/>
                    <a:pt x="177" y="1108"/>
                  </a:cubicBezTo>
                  <a:cubicBezTo>
                    <a:pt x="205" y="1119"/>
                    <a:pt x="222" y="1136"/>
                    <a:pt x="249" y="1136"/>
                  </a:cubicBezTo>
                  <a:cubicBezTo>
                    <a:pt x="260" y="1136"/>
                    <a:pt x="260" y="1130"/>
                    <a:pt x="271" y="1130"/>
                  </a:cubicBezTo>
                  <a:cubicBezTo>
                    <a:pt x="271" y="1091"/>
                    <a:pt x="271" y="1091"/>
                    <a:pt x="271" y="1091"/>
                  </a:cubicBezTo>
                  <a:cubicBezTo>
                    <a:pt x="266" y="1069"/>
                    <a:pt x="266" y="1069"/>
                    <a:pt x="266" y="1069"/>
                  </a:cubicBezTo>
                  <a:cubicBezTo>
                    <a:pt x="271" y="1064"/>
                    <a:pt x="271" y="1064"/>
                    <a:pt x="271" y="1064"/>
                  </a:cubicBezTo>
                  <a:cubicBezTo>
                    <a:pt x="283" y="1069"/>
                    <a:pt x="288" y="1080"/>
                    <a:pt x="299" y="1080"/>
                  </a:cubicBezTo>
                  <a:lnTo>
                    <a:pt x="305" y="1075"/>
                  </a:lnTo>
                  <a:cubicBezTo>
                    <a:pt x="305" y="1052"/>
                    <a:pt x="293" y="1041"/>
                    <a:pt x="277" y="1030"/>
                  </a:cubicBezTo>
                  <a:cubicBezTo>
                    <a:pt x="271" y="1019"/>
                    <a:pt x="255" y="1019"/>
                    <a:pt x="249" y="1008"/>
                  </a:cubicBezTo>
                  <a:cubicBezTo>
                    <a:pt x="244" y="997"/>
                    <a:pt x="244" y="992"/>
                    <a:pt x="238" y="986"/>
                  </a:cubicBezTo>
                  <a:cubicBezTo>
                    <a:pt x="227" y="969"/>
                    <a:pt x="210" y="964"/>
                    <a:pt x="205" y="931"/>
                  </a:cubicBezTo>
                  <a:cubicBezTo>
                    <a:pt x="205" y="914"/>
                    <a:pt x="205" y="903"/>
                    <a:pt x="199" y="886"/>
                  </a:cubicBezTo>
                  <a:cubicBezTo>
                    <a:pt x="183" y="859"/>
                    <a:pt x="172" y="847"/>
                    <a:pt x="155" y="820"/>
                  </a:cubicBezTo>
                  <a:cubicBezTo>
                    <a:pt x="150" y="814"/>
                    <a:pt x="144" y="814"/>
                    <a:pt x="144" y="809"/>
                  </a:cubicBezTo>
                  <a:cubicBezTo>
                    <a:pt x="144" y="770"/>
                    <a:pt x="144" y="770"/>
                    <a:pt x="144" y="770"/>
                  </a:cubicBezTo>
                  <a:cubicBezTo>
                    <a:pt x="144" y="764"/>
                    <a:pt x="138" y="759"/>
                    <a:pt x="127" y="759"/>
                  </a:cubicBezTo>
                  <a:cubicBezTo>
                    <a:pt x="89" y="759"/>
                    <a:pt x="72" y="775"/>
                    <a:pt x="33" y="775"/>
                  </a:cubicBezTo>
                  <a:close/>
                  <a:moveTo>
                    <a:pt x="604" y="1434"/>
                  </a:moveTo>
                  <a:lnTo>
                    <a:pt x="604" y="1434"/>
                  </a:lnTo>
                  <a:cubicBezTo>
                    <a:pt x="598" y="1434"/>
                    <a:pt x="598" y="1429"/>
                    <a:pt x="598" y="1429"/>
                  </a:cubicBezTo>
                  <a:cubicBezTo>
                    <a:pt x="582" y="1429"/>
                    <a:pt x="582" y="1429"/>
                    <a:pt x="582" y="1429"/>
                  </a:cubicBezTo>
                  <a:cubicBezTo>
                    <a:pt x="582" y="1434"/>
                    <a:pt x="582" y="1439"/>
                    <a:pt x="582" y="1445"/>
                  </a:cubicBezTo>
                  <a:cubicBezTo>
                    <a:pt x="582" y="1467"/>
                    <a:pt x="604" y="1473"/>
                    <a:pt x="604" y="1495"/>
                  </a:cubicBezTo>
                  <a:cubicBezTo>
                    <a:pt x="604" y="1572"/>
                    <a:pt x="604" y="1572"/>
                    <a:pt x="604" y="1572"/>
                  </a:cubicBezTo>
                  <a:cubicBezTo>
                    <a:pt x="604" y="1578"/>
                    <a:pt x="609" y="1583"/>
                    <a:pt x="615" y="1583"/>
                  </a:cubicBezTo>
                  <a:cubicBezTo>
                    <a:pt x="631" y="1583"/>
                    <a:pt x="637" y="1561"/>
                    <a:pt x="654" y="1556"/>
                  </a:cubicBezTo>
                  <a:cubicBezTo>
                    <a:pt x="670" y="1545"/>
                    <a:pt x="687" y="1539"/>
                    <a:pt x="687" y="1517"/>
                  </a:cubicBezTo>
                  <a:cubicBezTo>
                    <a:pt x="687" y="1495"/>
                    <a:pt x="665" y="1489"/>
                    <a:pt x="648" y="1478"/>
                  </a:cubicBezTo>
                  <a:cubicBezTo>
                    <a:pt x="637" y="1473"/>
                    <a:pt x="631" y="1467"/>
                    <a:pt x="626" y="1462"/>
                  </a:cubicBezTo>
                  <a:cubicBezTo>
                    <a:pt x="615" y="1450"/>
                    <a:pt x="615" y="1434"/>
                    <a:pt x="604" y="1434"/>
                  </a:cubicBezTo>
                  <a:close/>
                  <a:moveTo>
                    <a:pt x="704" y="1550"/>
                  </a:moveTo>
                  <a:lnTo>
                    <a:pt x="704" y="1550"/>
                  </a:lnTo>
                  <a:cubicBezTo>
                    <a:pt x="731" y="1550"/>
                    <a:pt x="742" y="1583"/>
                    <a:pt x="759" y="1611"/>
                  </a:cubicBezTo>
                  <a:cubicBezTo>
                    <a:pt x="776" y="1639"/>
                    <a:pt x="803" y="1644"/>
                    <a:pt x="803" y="1678"/>
                  </a:cubicBezTo>
                  <a:cubicBezTo>
                    <a:pt x="803" y="1683"/>
                    <a:pt x="803" y="1689"/>
                    <a:pt x="803" y="1694"/>
                  </a:cubicBezTo>
                  <a:cubicBezTo>
                    <a:pt x="792" y="1694"/>
                    <a:pt x="787" y="1694"/>
                    <a:pt x="776" y="1694"/>
                  </a:cubicBezTo>
                  <a:cubicBezTo>
                    <a:pt x="776" y="1705"/>
                    <a:pt x="776" y="1705"/>
                    <a:pt x="776" y="1705"/>
                  </a:cubicBezTo>
                  <a:cubicBezTo>
                    <a:pt x="792" y="1733"/>
                    <a:pt x="803" y="1744"/>
                    <a:pt x="803" y="1777"/>
                  </a:cubicBezTo>
                  <a:cubicBezTo>
                    <a:pt x="798" y="1772"/>
                    <a:pt x="798" y="1772"/>
                    <a:pt x="798" y="1772"/>
                  </a:cubicBezTo>
                  <a:cubicBezTo>
                    <a:pt x="770" y="1750"/>
                    <a:pt x="754" y="1733"/>
                    <a:pt x="742" y="1700"/>
                  </a:cubicBezTo>
                  <a:cubicBezTo>
                    <a:pt x="737" y="1689"/>
                    <a:pt x="737" y="1683"/>
                    <a:pt x="731" y="1678"/>
                  </a:cubicBezTo>
                  <a:cubicBezTo>
                    <a:pt x="726" y="1672"/>
                    <a:pt x="715" y="1678"/>
                    <a:pt x="709" y="1667"/>
                  </a:cubicBezTo>
                  <a:cubicBezTo>
                    <a:pt x="704" y="1661"/>
                    <a:pt x="704" y="1650"/>
                    <a:pt x="692" y="1639"/>
                  </a:cubicBezTo>
                  <a:cubicBezTo>
                    <a:pt x="692" y="1633"/>
                    <a:pt x="687" y="1633"/>
                    <a:pt x="687" y="1622"/>
                  </a:cubicBezTo>
                  <a:cubicBezTo>
                    <a:pt x="687" y="1617"/>
                    <a:pt x="687" y="1611"/>
                    <a:pt x="687" y="1606"/>
                  </a:cubicBezTo>
                  <a:cubicBezTo>
                    <a:pt x="687" y="1583"/>
                    <a:pt x="687" y="1572"/>
                    <a:pt x="687" y="1556"/>
                  </a:cubicBezTo>
                  <a:cubicBezTo>
                    <a:pt x="692" y="1556"/>
                    <a:pt x="698" y="1550"/>
                    <a:pt x="704" y="1550"/>
                  </a:cubicBezTo>
                  <a:close/>
                  <a:moveTo>
                    <a:pt x="687" y="44"/>
                  </a:moveTo>
                  <a:lnTo>
                    <a:pt x="687" y="44"/>
                  </a:lnTo>
                  <a:cubicBezTo>
                    <a:pt x="698" y="72"/>
                    <a:pt x="698" y="88"/>
                    <a:pt x="704" y="116"/>
                  </a:cubicBezTo>
                  <a:cubicBezTo>
                    <a:pt x="709" y="149"/>
                    <a:pt x="698" y="177"/>
                    <a:pt x="720" y="194"/>
                  </a:cubicBezTo>
                  <a:cubicBezTo>
                    <a:pt x="737" y="210"/>
                    <a:pt x="759" y="205"/>
                    <a:pt x="781" y="205"/>
                  </a:cubicBezTo>
                  <a:cubicBezTo>
                    <a:pt x="825" y="205"/>
                    <a:pt x="825" y="205"/>
                    <a:pt x="825" y="205"/>
                  </a:cubicBezTo>
                  <a:cubicBezTo>
                    <a:pt x="870" y="205"/>
                    <a:pt x="892" y="216"/>
                    <a:pt x="931" y="238"/>
                  </a:cubicBezTo>
                  <a:cubicBezTo>
                    <a:pt x="948" y="249"/>
                    <a:pt x="958" y="260"/>
                    <a:pt x="981" y="271"/>
                  </a:cubicBezTo>
                  <a:cubicBezTo>
                    <a:pt x="997" y="282"/>
                    <a:pt x="1008" y="288"/>
                    <a:pt x="1008" y="310"/>
                  </a:cubicBezTo>
                  <a:cubicBezTo>
                    <a:pt x="1008" y="349"/>
                    <a:pt x="970" y="365"/>
                    <a:pt x="970" y="404"/>
                  </a:cubicBezTo>
                  <a:cubicBezTo>
                    <a:pt x="970" y="448"/>
                    <a:pt x="970" y="448"/>
                    <a:pt x="970" y="448"/>
                  </a:cubicBezTo>
                  <a:cubicBezTo>
                    <a:pt x="970" y="471"/>
                    <a:pt x="986" y="482"/>
                    <a:pt x="1003" y="498"/>
                  </a:cubicBezTo>
                  <a:cubicBezTo>
                    <a:pt x="1030" y="526"/>
                    <a:pt x="1047" y="537"/>
                    <a:pt x="1075" y="565"/>
                  </a:cubicBezTo>
                  <a:cubicBezTo>
                    <a:pt x="1114" y="604"/>
                    <a:pt x="1130" y="637"/>
                    <a:pt x="1175" y="670"/>
                  </a:cubicBezTo>
                  <a:cubicBezTo>
                    <a:pt x="1263" y="731"/>
                    <a:pt x="1313" y="770"/>
                    <a:pt x="1413" y="803"/>
                  </a:cubicBezTo>
                  <a:lnTo>
                    <a:pt x="1413" y="803"/>
                  </a:lnTo>
                  <a:cubicBezTo>
                    <a:pt x="1380" y="853"/>
                    <a:pt x="1357" y="881"/>
                    <a:pt x="1330" y="931"/>
                  </a:cubicBezTo>
                  <a:cubicBezTo>
                    <a:pt x="1296" y="992"/>
                    <a:pt x="1263" y="1019"/>
                    <a:pt x="1236" y="1086"/>
                  </a:cubicBezTo>
                  <a:cubicBezTo>
                    <a:pt x="1208" y="1136"/>
                    <a:pt x="1214" y="1174"/>
                    <a:pt x="1214" y="1230"/>
                  </a:cubicBezTo>
                  <a:cubicBezTo>
                    <a:pt x="1214" y="1285"/>
                    <a:pt x="1214" y="1318"/>
                    <a:pt x="1224" y="1374"/>
                  </a:cubicBezTo>
                  <a:lnTo>
                    <a:pt x="1224" y="1374"/>
                  </a:lnTo>
                  <a:cubicBezTo>
                    <a:pt x="1186" y="1391"/>
                    <a:pt x="1163" y="1396"/>
                    <a:pt x="1125" y="1407"/>
                  </a:cubicBezTo>
                  <a:cubicBezTo>
                    <a:pt x="1086" y="1418"/>
                    <a:pt x="1058" y="1429"/>
                    <a:pt x="1053" y="1473"/>
                  </a:cubicBezTo>
                  <a:lnTo>
                    <a:pt x="1053" y="1473"/>
                  </a:lnTo>
                  <a:cubicBezTo>
                    <a:pt x="1036" y="1450"/>
                    <a:pt x="1025" y="1434"/>
                    <a:pt x="1025" y="1407"/>
                  </a:cubicBezTo>
                  <a:cubicBezTo>
                    <a:pt x="1025" y="1285"/>
                    <a:pt x="1025" y="1285"/>
                    <a:pt x="1025" y="1285"/>
                  </a:cubicBezTo>
                  <a:cubicBezTo>
                    <a:pt x="1025" y="1257"/>
                    <a:pt x="1014" y="1246"/>
                    <a:pt x="1003" y="1224"/>
                  </a:cubicBezTo>
                  <a:cubicBezTo>
                    <a:pt x="992" y="1202"/>
                    <a:pt x="992" y="1174"/>
                    <a:pt x="964" y="1163"/>
                  </a:cubicBezTo>
                  <a:cubicBezTo>
                    <a:pt x="948" y="1141"/>
                    <a:pt x="931" y="1136"/>
                    <a:pt x="914" y="1108"/>
                  </a:cubicBezTo>
                  <a:cubicBezTo>
                    <a:pt x="909" y="1097"/>
                    <a:pt x="903" y="1086"/>
                    <a:pt x="892" y="1080"/>
                  </a:cubicBezTo>
                  <a:cubicBezTo>
                    <a:pt x="887" y="1075"/>
                    <a:pt x="875" y="1069"/>
                    <a:pt x="875" y="1058"/>
                  </a:cubicBezTo>
                  <a:cubicBezTo>
                    <a:pt x="875" y="1041"/>
                    <a:pt x="875" y="1041"/>
                    <a:pt x="875" y="1041"/>
                  </a:cubicBezTo>
                  <a:cubicBezTo>
                    <a:pt x="875" y="1025"/>
                    <a:pt x="870" y="1019"/>
                    <a:pt x="864" y="1003"/>
                  </a:cubicBezTo>
                  <a:cubicBezTo>
                    <a:pt x="859" y="997"/>
                    <a:pt x="853" y="986"/>
                    <a:pt x="848" y="980"/>
                  </a:cubicBezTo>
                  <a:cubicBezTo>
                    <a:pt x="842" y="980"/>
                    <a:pt x="848" y="975"/>
                    <a:pt x="848" y="975"/>
                  </a:cubicBezTo>
                  <a:cubicBezTo>
                    <a:pt x="848" y="947"/>
                    <a:pt x="848" y="947"/>
                    <a:pt x="848" y="947"/>
                  </a:cubicBezTo>
                  <a:cubicBezTo>
                    <a:pt x="848" y="936"/>
                    <a:pt x="831" y="931"/>
                    <a:pt x="825" y="925"/>
                  </a:cubicBezTo>
                  <a:cubicBezTo>
                    <a:pt x="815" y="919"/>
                    <a:pt x="809" y="908"/>
                    <a:pt x="792" y="908"/>
                  </a:cubicBezTo>
                  <a:cubicBezTo>
                    <a:pt x="787" y="908"/>
                    <a:pt x="787" y="908"/>
                    <a:pt x="787" y="908"/>
                  </a:cubicBezTo>
                  <a:cubicBezTo>
                    <a:pt x="781" y="908"/>
                    <a:pt x="781" y="886"/>
                    <a:pt x="781" y="881"/>
                  </a:cubicBezTo>
                  <a:cubicBezTo>
                    <a:pt x="781" y="875"/>
                    <a:pt x="781" y="870"/>
                    <a:pt x="776" y="864"/>
                  </a:cubicBezTo>
                  <a:cubicBezTo>
                    <a:pt x="776" y="859"/>
                    <a:pt x="770" y="859"/>
                    <a:pt x="764" y="859"/>
                  </a:cubicBezTo>
                  <a:cubicBezTo>
                    <a:pt x="759" y="864"/>
                    <a:pt x="759" y="842"/>
                    <a:pt x="759" y="836"/>
                  </a:cubicBezTo>
                  <a:cubicBezTo>
                    <a:pt x="759" y="825"/>
                    <a:pt x="764" y="825"/>
                    <a:pt x="764" y="814"/>
                  </a:cubicBezTo>
                  <a:cubicBezTo>
                    <a:pt x="764" y="798"/>
                    <a:pt x="759" y="786"/>
                    <a:pt x="748" y="770"/>
                  </a:cubicBezTo>
                  <a:cubicBezTo>
                    <a:pt x="731" y="725"/>
                    <a:pt x="720" y="698"/>
                    <a:pt x="687" y="665"/>
                  </a:cubicBezTo>
                  <a:cubicBezTo>
                    <a:pt x="665" y="637"/>
                    <a:pt x="648" y="620"/>
                    <a:pt x="626" y="593"/>
                  </a:cubicBezTo>
                  <a:cubicBezTo>
                    <a:pt x="621" y="587"/>
                    <a:pt x="615" y="587"/>
                    <a:pt x="609" y="581"/>
                  </a:cubicBezTo>
                  <a:cubicBezTo>
                    <a:pt x="598" y="565"/>
                    <a:pt x="587" y="554"/>
                    <a:pt x="571" y="543"/>
                  </a:cubicBezTo>
                  <a:cubicBezTo>
                    <a:pt x="559" y="532"/>
                    <a:pt x="559" y="520"/>
                    <a:pt x="549" y="515"/>
                  </a:cubicBezTo>
                  <a:cubicBezTo>
                    <a:pt x="543" y="509"/>
                    <a:pt x="537" y="504"/>
                    <a:pt x="532" y="498"/>
                  </a:cubicBezTo>
                  <a:cubicBezTo>
                    <a:pt x="526" y="493"/>
                    <a:pt x="521" y="498"/>
                    <a:pt x="521" y="493"/>
                  </a:cubicBezTo>
                  <a:cubicBezTo>
                    <a:pt x="521" y="471"/>
                    <a:pt x="521" y="471"/>
                    <a:pt x="521" y="471"/>
                  </a:cubicBezTo>
                  <a:cubicBezTo>
                    <a:pt x="521" y="460"/>
                    <a:pt x="515" y="460"/>
                    <a:pt x="510" y="454"/>
                  </a:cubicBezTo>
                  <a:cubicBezTo>
                    <a:pt x="488" y="432"/>
                    <a:pt x="488" y="432"/>
                    <a:pt x="488" y="432"/>
                  </a:cubicBezTo>
                  <a:cubicBezTo>
                    <a:pt x="476" y="421"/>
                    <a:pt x="471" y="415"/>
                    <a:pt x="454" y="404"/>
                  </a:cubicBezTo>
                  <a:cubicBezTo>
                    <a:pt x="421" y="376"/>
                    <a:pt x="399" y="365"/>
                    <a:pt x="371" y="332"/>
                  </a:cubicBezTo>
                  <a:cubicBezTo>
                    <a:pt x="343" y="304"/>
                    <a:pt x="327" y="288"/>
                    <a:pt x="299" y="260"/>
                  </a:cubicBezTo>
                  <a:cubicBezTo>
                    <a:pt x="293" y="254"/>
                    <a:pt x="288" y="254"/>
                    <a:pt x="283" y="249"/>
                  </a:cubicBezTo>
                  <a:lnTo>
                    <a:pt x="283" y="249"/>
                  </a:lnTo>
                  <a:cubicBezTo>
                    <a:pt x="338" y="221"/>
                    <a:pt x="355" y="177"/>
                    <a:pt x="416" y="177"/>
                  </a:cubicBezTo>
                  <a:cubicBezTo>
                    <a:pt x="449" y="177"/>
                    <a:pt x="471" y="188"/>
                    <a:pt x="510" y="188"/>
                  </a:cubicBezTo>
                  <a:cubicBezTo>
                    <a:pt x="532" y="188"/>
                    <a:pt x="549" y="182"/>
                    <a:pt x="571" y="182"/>
                  </a:cubicBezTo>
                  <a:cubicBezTo>
                    <a:pt x="571" y="172"/>
                    <a:pt x="571" y="166"/>
                    <a:pt x="571" y="149"/>
                  </a:cubicBezTo>
                  <a:cubicBezTo>
                    <a:pt x="571" y="99"/>
                    <a:pt x="526" y="77"/>
                    <a:pt x="526" y="27"/>
                  </a:cubicBezTo>
                  <a:cubicBezTo>
                    <a:pt x="526" y="0"/>
                    <a:pt x="526" y="0"/>
                    <a:pt x="526" y="0"/>
                  </a:cubicBezTo>
                  <a:cubicBezTo>
                    <a:pt x="559" y="22"/>
                    <a:pt x="576" y="55"/>
                    <a:pt x="615" y="55"/>
                  </a:cubicBezTo>
                  <a:cubicBezTo>
                    <a:pt x="643" y="55"/>
                    <a:pt x="659" y="39"/>
                    <a:pt x="687" y="44"/>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0" name="Freeform 128">
              <a:extLst>
                <a:ext uri="{FF2B5EF4-FFF2-40B4-BE49-F238E27FC236}">
                  <a16:creationId xmlns:a16="http://schemas.microsoft.com/office/drawing/2014/main" id="{91CF76DA-50AB-449E-B7C4-902A44C0680C}"/>
                </a:ext>
              </a:extLst>
            </p:cNvPr>
            <p:cNvSpPr>
              <a:spLocks noChangeArrowheads="1"/>
            </p:cNvSpPr>
            <p:nvPr/>
          </p:nvSpPr>
          <p:spPr bwMode="auto">
            <a:xfrm>
              <a:off x="17032766" y="2862264"/>
              <a:ext cx="519079" cy="706437"/>
            </a:xfrm>
            <a:custGeom>
              <a:avLst/>
              <a:gdLst>
                <a:gd name="T0" fmla="*/ 582 w 1442"/>
                <a:gd name="T1" fmla="*/ 1835 h 1963"/>
                <a:gd name="T2" fmla="*/ 571 w 1442"/>
                <a:gd name="T3" fmla="*/ 1851 h 1963"/>
                <a:gd name="T4" fmla="*/ 549 w 1442"/>
                <a:gd name="T5" fmla="*/ 1940 h 1963"/>
                <a:gd name="T6" fmla="*/ 593 w 1442"/>
                <a:gd name="T7" fmla="*/ 1940 h 1963"/>
                <a:gd name="T8" fmla="*/ 626 w 1442"/>
                <a:gd name="T9" fmla="*/ 1912 h 1963"/>
                <a:gd name="T10" fmla="*/ 582 w 1442"/>
                <a:gd name="T11" fmla="*/ 1835 h 1963"/>
                <a:gd name="T12" fmla="*/ 44 w 1442"/>
                <a:gd name="T13" fmla="*/ 1170 h 1963"/>
                <a:gd name="T14" fmla="*/ 33 w 1442"/>
                <a:gd name="T15" fmla="*/ 1197 h 1963"/>
                <a:gd name="T16" fmla="*/ 61 w 1442"/>
                <a:gd name="T17" fmla="*/ 1236 h 1963"/>
                <a:gd name="T18" fmla="*/ 116 w 1442"/>
                <a:gd name="T19" fmla="*/ 1342 h 1963"/>
                <a:gd name="T20" fmla="*/ 150 w 1442"/>
                <a:gd name="T21" fmla="*/ 1375 h 1963"/>
                <a:gd name="T22" fmla="*/ 255 w 1442"/>
                <a:gd name="T23" fmla="*/ 1453 h 1963"/>
                <a:gd name="T24" fmla="*/ 294 w 1442"/>
                <a:gd name="T25" fmla="*/ 1535 h 1963"/>
                <a:gd name="T26" fmla="*/ 333 w 1442"/>
                <a:gd name="T27" fmla="*/ 1508 h 1963"/>
                <a:gd name="T28" fmla="*/ 360 w 1442"/>
                <a:gd name="T29" fmla="*/ 1369 h 1963"/>
                <a:gd name="T30" fmla="*/ 321 w 1442"/>
                <a:gd name="T31" fmla="*/ 1325 h 1963"/>
                <a:gd name="T32" fmla="*/ 249 w 1442"/>
                <a:gd name="T33" fmla="*/ 1258 h 1963"/>
                <a:gd name="T34" fmla="*/ 166 w 1442"/>
                <a:gd name="T35" fmla="*/ 1164 h 1963"/>
                <a:gd name="T36" fmla="*/ 128 w 1442"/>
                <a:gd name="T37" fmla="*/ 1148 h 1963"/>
                <a:gd name="T38" fmla="*/ 1402 w 1442"/>
                <a:gd name="T39" fmla="*/ 760 h 1963"/>
                <a:gd name="T40" fmla="*/ 1397 w 1442"/>
                <a:gd name="T41" fmla="*/ 771 h 1963"/>
                <a:gd name="T42" fmla="*/ 1441 w 1442"/>
                <a:gd name="T43" fmla="*/ 1048 h 1963"/>
                <a:gd name="T44" fmla="*/ 1308 w 1442"/>
                <a:gd name="T45" fmla="*/ 1247 h 1963"/>
                <a:gd name="T46" fmla="*/ 1380 w 1442"/>
                <a:gd name="T47" fmla="*/ 1303 h 1963"/>
                <a:gd name="T48" fmla="*/ 1330 w 1442"/>
                <a:gd name="T49" fmla="*/ 1458 h 1963"/>
                <a:gd name="T50" fmla="*/ 1258 w 1442"/>
                <a:gd name="T51" fmla="*/ 1469 h 1963"/>
                <a:gd name="T52" fmla="*/ 1169 w 1442"/>
                <a:gd name="T53" fmla="*/ 1441 h 1963"/>
                <a:gd name="T54" fmla="*/ 1214 w 1442"/>
                <a:gd name="T55" fmla="*/ 1596 h 1963"/>
                <a:gd name="T56" fmla="*/ 1059 w 1442"/>
                <a:gd name="T57" fmla="*/ 1591 h 1963"/>
                <a:gd name="T58" fmla="*/ 926 w 1442"/>
                <a:gd name="T59" fmla="*/ 1663 h 1963"/>
                <a:gd name="T60" fmla="*/ 865 w 1442"/>
                <a:gd name="T61" fmla="*/ 1619 h 1963"/>
                <a:gd name="T62" fmla="*/ 859 w 1442"/>
                <a:gd name="T63" fmla="*/ 1563 h 1963"/>
                <a:gd name="T64" fmla="*/ 837 w 1442"/>
                <a:gd name="T65" fmla="*/ 1513 h 1963"/>
                <a:gd name="T66" fmla="*/ 803 w 1442"/>
                <a:gd name="T67" fmla="*/ 1419 h 1963"/>
                <a:gd name="T68" fmla="*/ 787 w 1442"/>
                <a:gd name="T69" fmla="*/ 1347 h 1963"/>
                <a:gd name="T70" fmla="*/ 748 w 1442"/>
                <a:gd name="T71" fmla="*/ 1192 h 1963"/>
                <a:gd name="T72" fmla="*/ 709 w 1442"/>
                <a:gd name="T73" fmla="*/ 1131 h 1963"/>
                <a:gd name="T74" fmla="*/ 632 w 1442"/>
                <a:gd name="T75" fmla="*/ 965 h 1963"/>
                <a:gd name="T76" fmla="*/ 554 w 1442"/>
                <a:gd name="T77" fmla="*/ 926 h 1963"/>
                <a:gd name="T78" fmla="*/ 510 w 1442"/>
                <a:gd name="T79" fmla="*/ 909 h 1963"/>
                <a:gd name="T80" fmla="*/ 476 w 1442"/>
                <a:gd name="T81" fmla="*/ 876 h 1963"/>
                <a:gd name="T82" fmla="*/ 410 w 1442"/>
                <a:gd name="T83" fmla="*/ 832 h 1963"/>
                <a:gd name="T84" fmla="*/ 421 w 1442"/>
                <a:gd name="T85" fmla="*/ 804 h 1963"/>
                <a:gd name="T86" fmla="*/ 443 w 1442"/>
                <a:gd name="T87" fmla="*/ 660 h 1963"/>
                <a:gd name="T88" fmla="*/ 432 w 1442"/>
                <a:gd name="T89" fmla="*/ 488 h 1963"/>
                <a:gd name="T90" fmla="*/ 427 w 1442"/>
                <a:gd name="T91" fmla="*/ 133 h 1963"/>
                <a:gd name="T92" fmla="*/ 510 w 1442"/>
                <a:gd name="T93" fmla="*/ 0 h 1963"/>
                <a:gd name="T94" fmla="*/ 543 w 1442"/>
                <a:gd name="T95" fmla="*/ 45 h 1963"/>
                <a:gd name="T96" fmla="*/ 609 w 1442"/>
                <a:gd name="T97" fmla="*/ 72 h 1963"/>
                <a:gd name="T98" fmla="*/ 687 w 1442"/>
                <a:gd name="T99" fmla="*/ 111 h 1963"/>
                <a:gd name="T100" fmla="*/ 942 w 1442"/>
                <a:gd name="T101" fmla="*/ 294 h 1963"/>
                <a:gd name="T102" fmla="*/ 1014 w 1442"/>
                <a:gd name="T103" fmla="*/ 344 h 1963"/>
                <a:gd name="T104" fmla="*/ 1119 w 1442"/>
                <a:gd name="T105" fmla="*/ 427 h 1963"/>
                <a:gd name="T106" fmla="*/ 1241 w 1442"/>
                <a:gd name="T107" fmla="*/ 560 h 1963"/>
                <a:gd name="T108" fmla="*/ 1241 w 1442"/>
                <a:gd name="T109" fmla="*/ 649 h 1963"/>
                <a:gd name="T110" fmla="*/ 1269 w 1442"/>
                <a:gd name="T111" fmla="*/ 621 h 1963"/>
                <a:gd name="T112" fmla="*/ 1274 w 1442"/>
                <a:gd name="T113" fmla="*/ 627 h 1963"/>
                <a:gd name="T114" fmla="*/ 1280 w 1442"/>
                <a:gd name="T115" fmla="*/ 682 h 1963"/>
                <a:gd name="T116" fmla="*/ 1325 w 1442"/>
                <a:gd name="T117" fmla="*/ 616 h 1963"/>
                <a:gd name="T118" fmla="*/ 1358 w 1442"/>
                <a:gd name="T119" fmla="*/ 655 h 1963"/>
                <a:gd name="T120" fmla="*/ 1402 w 1442"/>
                <a:gd name="T121" fmla="*/ 760 h 1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42" h="1963">
                  <a:moveTo>
                    <a:pt x="582" y="1835"/>
                  </a:moveTo>
                  <a:lnTo>
                    <a:pt x="582" y="1835"/>
                  </a:lnTo>
                  <a:cubicBezTo>
                    <a:pt x="571" y="1835"/>
                    <a:pt x="571" y="1835"/>
                    <a:pt x="571" y="1835"/>
                  </a:cubicBezTo>
                  <a:cubicBezTo>
                    <a:pt x="571" y="1851"/>
                    <a:pt x="571" y="1851"/>
                    <a:pt x="571" y="1851"/>
                  </a:cubicBezTo>
                  <a:cubicBezTo>
                    <a:pt x="587" y="1896"/>
                    <a:pt x="587" y="1896"/>
                    <a:pt x="587" y="1896"/>
                  </a:cubicBezTo>
                  <a:cubicBezTo>
                    <a:pt x="571" y="1912"/>
                    <a:pt x="549" y="1918"/>
                    <a:pt x="549" y="1940"/>
                  </a:cubicBezTo>
                  <a:cubicBezTo>
                    <a:pt x="549" y="1951"/>
                    <a:pt x="560" y="1962"/>
                    <a:pt x="571" y="1962"/>
                  </a:cubicBezTo>
                  <a:cubicBezTo>
                    <a:pt x="587" y="1962"/>
                    <a:pt x="582" y="1946"/>
                    <a:pt x="593" y="1940"/>
                  </a:cubicBezTo>
                  <a:cubicBezTo>
                    <a:pt x="604" y="1934"/>
                    <a:pt x="615" y="1946"/>
                    <a:pt x="621" y="1934"/>
                  </a:cubicBezTo>
                  <a:cubicBezTo>
                    <a:pt x="632" y="1929"/>
                    <a:pt x="626" y="1923"/>
                    <a:pt x="626" y="1912"/>
                  </a:cubicBezTo>
                  <a:cubicBezTo>
                    <a:pt x="626" y="1890"/>
                    <a:pt x="615" y="1879"/>
                    <a:pt x="609" y="1862"/>
                  </a:cubicBezTo>
                  <a:cubicBezTo>
                    <a:pt x="599" y="1851"/>
                    <a:pt x="593" y="1840"/>
                    <a:pt x="582" y="1835"/>
                  </a:cubicBezTo>
                  <a:close/>
                  <a:moveTo>
                    <a:pt x="44" y="1170"/>
                  </a:moveTo>
                  <a:lnTo>
                    <a:pt x="44" y="1170"/>
                  </a:lnTo>
                  <a:cubicBezTo>
                    <a:pt x="28" y="1170"/>
                    <a:pt x="0" y="1159"/>
                    <a:pt x="0" y="1175"/>
                  </a:cubicBezTo>
                  <a:cubicBezTo>
                    <a:pt x="0" y="1192"/>
                    <a:pt x="22" y="1187"/>
                    <a:pt x="33" y="1197"/>
                  </a:cubicBezTo>
                  <a:cubicBezTo>
                    <a:pt x="39" y="1209"/>
                    <a:pt x="39" y="1220"/>
                    <a:pt x="44" y="1231"/>
                  </a:cubicBezTo>
                  <a:cubicBezTo>
                    <a:pt x="50" y="1231"/>
                    <a:pt x="55" y="1231"/>
                    <a:pt x="61" y="1236"/>
                  </a:cubicBezTo>
                  <a:cubicBezTo>
                    <a:pt x="77" y="1242"/>
                    <a:pt x="77" y="1253"/>
                    <a:pt x="89" y="1269"/>
                  </a:cubicBezTo>
                  <a:cubicBezTo>
                    <a:pt x="100" y="1297"/>
                    <a:pt x="105" y="1314"/>
                    <a:pt x="116" y="1342"/>
                  </a:cubicBezTo>
                  <a:cubicBezTo>
                    <a:pt x="122" y="1358"/>
                    <a:pt x="133" y="1364"/>
                    <a:pt x="133" y="1380"/>
                  </a:cubicBezTo>
                  <a:cubicBezTo>
                    <a:pt x="138" y="1380"/>
                    <a:pt x="144" y="1375"/>
                    <a:pt x="150" y="1375"/>
                  </a:cubicBezTo>
                  <a:cubicBezTo>
                    <a:pt x="172" y="1375"/>
                    <a:pt x="183" y="1391"/>
                    <a:pt x="200" y="1402"/>
                  </a:cubicBezTo>
                  <a:cubicBezTo>
                    <a:pt x="222" y="1419"/>
                    <a:pt x="244" y="1425"/>
                    <a:pt x="255" y="1453"/>
                  </a:cubicBezTo>
                  <a:cubicBezTo>
                    <a:pt x="261" y="1480"/>
                    <a:pt x="244" y="1508"/>
                    <a:pt x="266" y="1530"/>
                  </a:cubicBezTo>
                  <a:cubicBezTo>
                    <a:pt x="271" y="1541"/>
                    <a:pt x="283" y="1535"/>
                    <a:pt x="294" y="1535"/>
                  </a:cubicBezTo>
                  <a:cubicBezTo>
                    <a:pt x="305" y="1535"/>
                    <a:pt x="310" y="1541"/>
                    <a:pt x="316" y="1541"/>
                  </a:cubicBezTo>
                  <a:cubicBezTo>
                    <a:pt x="327" y="1541"/>
                    <a:pt x="327" y="1524"/>
                    <a:pt x="333" y="1508"/>
                  </a:cubicBezTo>
                  <a:cubicBezTo>
                    <a:pt x="338" y="1491"/>
                    <a:pt x="343" y="1475"/>
                    <a:pt x="349" y="1458"/>
                  </a:cubicBezTo>
                  <a:cubicBezTo>
                    <a:pt x="355" y="1425"/>
                    <a:pt x="360" y="1402"/>
                    <a:pt x="360" y="1369"/>
                  </a:cubicBezTo>
                  <a:cubicBezTo>
                    <a:pt x="360" y="1358"/>
                    <a:pt x="360" y="1347"/>
                    <a:pt x="355" y="1336"/>
                  </a:cubicBezTo>
                  <a:cubicBezTo>
                    <a:pt x="343" y="1325"/>
                    <a:pt x="327" y="1336"/>
                    <a:pt x="321" y="1325"/>
                  </a:cubicBezTo>
                  <a:cubicBezTo>
                    <a:pt x="305" y="1314"/>
                    <a:pt x="305" y="1292"/>
                    <a:pt x="288" y="1281"/>
                  </a:cubicBezTo>
                  <a:cubicBezTo>
                    <a:pt x="271" y="1269"/>
                    <a:pt x="261" y="1269"/>
                    <a:pt x="249" y="1258"/>
                  </a:cubicBezTo>
                  <a:cubicBezTo>
                    <a:pt x="227" y="1236"/>
                    <a:pt x="216" y="1220"/>
                    <a:pt x="200" y="1192"/>
                  </a:cubicBezTo>
                  <a:cubicBezTo>
                    <a:pt x="194" y="1175"/>
                    <a:pt x="177" y="1175"/>
                    <a:pt x="166" y="1164"/>
                  </a:cubicBezTo>
                  <a:cubicBezTo>
                    <a:pt x="161" y="1153"/>
                    <a:pt x="155" y="1136"/>
                    <a:pt x="138" y="1136"/>
                  </a:cubicBezTo>
                  <a:cubicBezTo>
                    <a:pt x="133" y="1136"/>
                    <a:pt x="133" y="1142"/>
                    <a:pt x="128" y="1148"/>
                  </a:cubicBezTo>
                  <a:cubicBezTo>
                    <a:pt x="100" y="1159"/>
                    <a:pt x="83" y="1170"/>
                    <a:pt x="44" y="1170"/>
                  </a:cubicBezTo>
                  <a:close/>
                  <a:moveTo>
                    <a:pt x="1402" y="760"/>
                  </a:moveTo>
                  <a:lnTo>
                    <a:pt x="1402" y="760"/>
                  </a:lnTo>
                  <a:cubicBezTo>
                    <a:pt x="1402" y="760"/>
                    <a:pt x="1397" y="765"/>
                    <a:pt x="1397" y="771"/>
                  </a:cubicBezTo>
                  <a:cubicBezTo>
                    <a:pt x="1397" y="793"/>
                    <a:pt x="1385" y="810"/>
                    <a:pt x="1385" y="832"/>
                  </a:cubicBezTo>
                  <a:cubicBezTo>
                    <a:pt x="1385" y="921"/>
                    <a:pt x="1441" y="965"/>
                    <a:pt x="1441" y="1048"/>
                  </a:cubicBezTo>
                  <a:cubicBezTo>
                    <a:pt x="1441" y="1109"/>
                    <a:pt x="1413" y="1142"/>
                    <a:pt x="1374" y="1181"/>
                  </a:cubicBezTo>
                  <a:cubicBezTo>
                    <a:pt x="1347" y="1203"/>
                    <a:pt x="1308" y="1209"/>
                    <a:pt x="1308" y="1247"/>
                  </a:cubicBezTo>
                  <a:cubicBezTo>
                    <a:pt x="1308" y="1253"/>
                    <a:pt x="1325" y="1258"/>
                    <a:pt x="1330" y="1264"/>
                  </a:cubicBezTo>
                  <a:cubicBezTo>
                    <a:pt x="1352" y="1275"/>
                    <a:pt x="1369" y="1281"/>
                    <a:pt x="1380" y="1303"/>
                  </a:cubicBezTo>
                  <a:cubicBezTo>
                    <a:pt x="1397" y="1330"/>
                    <a:pt x="1391" y="1353"/>
                    <a:pt x="1391" y="1386"/>
                  </a:cubicBezTo>
                  <a:cubicBezTo>
                    <a:pt x="1391" y="1419"/>
                    <a:pt x="1363" y="1453"/>
                    <a:pt x="1330" y="1458"/>
                  </a:cubicBezTo>
                  <a:lnTo>
                    <a:pt x="1330" y="1458"/>
                  </a:lnTo>
                  <a:cubicBezTo>
                    <a:pt x="1302" y="1453"/>
                    <a:pt x="1286" y="1469"/>
                    <a:pt x="1258" y="1469"/>
                  </a:cubicBezTo>
                  <a:cubicBezTo>
                    <a:pt x="1219" y="1469"/>
                    <a:pt x="1202" y="1436"/>
                    <a:pt x="1169" y="1414"/>
                  </a:cubicBezTo>
                  <a:cubicBezTo>
                    <a:pt x="1169" y="1441"/>
                    <a:pt x="1169" y="1441"/>
                    <a:pt x="1169" y="1441"/>
                  </a:cubicBezTo>
                  <a:cubicBezTo>
                    <a:pt x="1169" y="1491"/>
                    <a:pt x="1214" y="1513"/>
                    <a:pt x="1214" y="1563"/>
                  </a:cubicBezTo>
                  <a:cubicBezTo>
                    <a:pt x="1214" y="1580"/>
                    <a:pt x="1214" y="1586"/>
                    <a:pt x="1214" y="1596"/>
                  </a:cubicBezTo>
                  <a:cubicBezTo>
                    <a:pt x="1192" y="1596"/>
                    <a:pt x="1175" y="1602"/>
                    <a:pt x="1153" y="1602"/>
                  </a:cubicBezTo>
                  <a:cubicBezTo>
                    <a:pt x="1114" y="1602"/>
                    <a:pt x="1092" y="1591"/>
                    <a:pt x="1059" y="1591"/>
                  </a:cubicBezTo>
                  <a:cubicBezTo>
                    <a:pt x="998" y="1591"/>
                    <a:pt x="981" y="1635"/>
                    <a:pt x="926" y="1663"/>
                  </a:cubicBezTo>
                  <a:lnTo>
                    <a:pt x="926" y="1663"/>
                  </a:lnTo>
                  <a:cubicBezTo>
                    <a:pt x="914" y="1657"/>
                    <a:pt x="903" y="1652"/>
                    <a:pt x="887" y="1641"/>
                  </a:cubicBezTo>
                  <a:cubicBezTo>
                    <a:pt x="881" y="1635"/>
                    <a:pt x="865" y="1630"/>
                    <a:pt x="865" y="1619"/>
                  </a:cubicBezTo>
                  <a:cubicBezTo>
                    <a:pt x="865" y="1613"/>
                    <a:pt x="870" y="1608"/>
                    <a:pt x="870" y="1602"/>
                  </a:cubicBezTo>
                  <a:cubicBezTo>
                    <a:pt x="870" y="1586"/>
                    <a:pt x="859" y="1580"/>
                    <a:pt x="859" y="1563"/>
                  </a:cubicBezTo>
                  <a:cubicBezTo>
                    <a:pt x="859" y="1530"/>
                    <a:pt x="859" y="1530"/>
                    <a:pt x="859" y="1530"/>
                  </a:cubicBezTo>
                  <a:cubicBezTo>
                    <a:pt x="859" y="1519"/>
                    <a:pt x="848" y="1513"/>
                    <a:pt x="837" y="1513"/>
                  </a:cubicBezTo>
                  <a:cubicBezTo>
                    <a:pt x="831" y="1513"/>
                    <a:pt x="837" y="1480"/>
                    <a:pt x="837" y="1475"/>
                  </a:cubicBezTo>
                  <a:cubicBezTo>
                    <a:pt x="837" y="1447"/>
                    <a:pt x="826" y="1430"/>
                    <a:pt x="803" y="1419"/>
                  </a:cubicBezTo>
                  <a:cubicBezTo>
                    <a:pt x="803" y="1397"/>
                    <a:pt x="803" y="1397"/>
                    <a:pt x="803" y="1397"/>
                  </a:cubicBezTo>
                  <a:cubicBezTo>
                    <a:pt x="803" y="1375"/>
                    <a:pt x="793" y="1364"/>
                    <a:pt x="787" y="1347"/>
                  </a:cubicBezTo>
                  <a:cubicBezTo>
                    <a:pt x="776" y="1308"/>
                    <a:pt x="776" y="1292"/>
                    <a:pt x="759" y="1253"/>
                  </a:cubicBezTo>
                  <a:cubicBezTo>
                    <a:pt x="754" y="1231"/>
                    <a:pt x="754" y="1214"/>
                    <a:pt x="748" y="1192"/>
                  </a:cubicBezTo>
                  <a:cubicBezTo>
                    <a:pt x="737" y="1175"/>
                    <a:pt x="726" y="1170"/>
                    <a:pt x="720" y="1159"/>
                  </a:cubicBezTo>
                  <a:cubicBezTo>
                    <a:pt x="715" y="1148"/>
                    <a:pt x="715" y="1142"/>
                    <a:pt x="709" y="1131"/>
                  </a:cubicBezTo>
                  <a:cubicBezTo>
                    <a:pt x="704" y="1103"/>
                    <a:pt x="704" y="1081"/>
                    <a:pt x="682" y="1059"/>
                  </a:cubicBezTo>
                  <a:cubicBezTo>
                    <a:pt x="654" y="1026"/>
                    <a:pt x="660" y="998"/>
                    <a:pt x="632" y="965"/>
                  </a:cubicBezTo>
                  <a:cubicBezTo>
                    <a:pt x="621" y="948"/>
                    <a:pt x="609" y="943"/>
                    <a:pt x="587" y="937"/>
                  </a:cubicBezTo>
                  <a:cubicBezTo>
                    <a:pt x="576" y="931"/>
                    <a:pt x="565" y="926"/>
                    <a:pt x="554" y="926"/>
                  </a:cubicBezTo>
                  <a:cubicBezTo>
                    <a:pt x="549" y="926"/>
                    <a:pt x="537" y="926"/>
                    <a:pt x="537" y="921"/>
                  </a:cubicBezTo>
                  <a:cubicBezTo>
                    <a:pt x="537" y="904"/>
                    <a:pt x="526" y="909"/>
                    <a:pt x="510" y="909"/>
                  </a:cubicBezTo>
                  <a:cubicBezTo>
                    <a:pt x="499" y="909"/>
                    <a:pt x="499" y="898"/>
                    <a:pt x="493" y="887"/>
                  </a:cubicBezTo>
                  <a:cubicBezTo>
                    <a:pt x="488" y="882"/>
                    <a:pt x="482" y="882"/>
                    <a:pt x="476" y="876"/>
                  </a:cubicBezTo>
                  <a:cubicBezTo>
                    <a:pt x="466" y="865"/>
                    <a:pt x="460" y="859"/>
                    <a:pt x="449" y="854"/>
                  </a:cubicBezTo>
                  <a:cubicBezTo>
                    <a:pt x="432" y="843"/>
                    <a:pt x="421" y="837"/>
                    <a:pt x="410" y="832"/>
                  </a:cubicBezTo>
                  <a:lnTo>
                    <a:pt x="410" y="832"/>
                  </a:lnTo>
                  <a:cubicBezTo>
                    <a:pt x="410" y="821"/>
                    <a:pt x="415" y="815"/>
                    <a:pt x="421" y="804"/>
                  </a:cubicBezTo>
                  <a:cubicBezTo>
                    <a:pt x="427" y="776"/>
                    <a:pt x="421" y="754"/>
                    <a:pt x="432" y="726"/>
                  </a:cubicBezTo>
                  <a:cubicBezTo>
                    <a:pt x="438" y="704"/>
                    <a:pt x="443" y="688"/>
                    <a:pt x="443" y="660"/>
                  </a:cubicBezTo>
                  <a:cubicBezTo>
                    <a:pt x="443" y="610"/>
                    <a:pt x="438" y="577"/>
                    <a:pt x="432" y="527"/>
                  </a:cubicBezTo>
                  <a:cubicBezTo>
                    <a:pt x="432" y="488"/>
                    <a:pt x="432" y="488"/>
                    <a:pt x="432" y="488"/>
                  </a:cubicBezTo>
                  <a:cubicBezTo>
                    <a:pt x="355" y="261"/>
                    <a:pt x="355" y="261"/>
                    <a:pt x="355" y="261"/>
                  </a:cubicBezTo>
                  <a:cubicBezTo>
                    <a:pt x="360" y="205"/>
                    <a:pt x="399" y="183"/>
                    <a:pt x="427" y="133"/>
                  </a:cubicBezTo>
                  <a:cubicBezTo>
                    <a:pt x="449" y="78"/>
                    <a:pt x="454" y="28"/>
                    <a:pt x="510" y="0"/>
                  </a:cubicBezTo>
                  <a:lnTo>
                    <a:pt x="510" y="0"/>
                  </a:lnTo>
                  <a:cubicBezTo>
                    <a:pt x="515" y="12"/>
                    <a:pt x="515" y="28"/>
                    <a:pt x="521" y="34"/>
                  </a:cubicBezTo>
                  <a:cubicBezTo>
                    <a:pt x="532" y="39"/>
                    <a:pt x="537" y="39"/>
                    <a:pt x="543" y="45"/>
                  </a:cubicBezTo>
                  <a:cubicBezTo>
                    <a:pt x="593" y="45"/>
                    <a:pt x="593" y="45"/>
                    <a:pt x="593" y="45"/>
                  </a:cubicBezTo>
                  <a:cubicBezTo>
                    <a:pt x="599" y="50"/>
                    <a:pt x="599" y="62"/>
                    <a:pt x="609" y="72"/>
                  </a:cubicBezTo>
                  <a:cubicBezTo>
                    <a:pt x="615" y="78"/>
                    <a:pt x="626" y="78"/>
                    <a:pt x="637" y="84"/>
                  </a:cubicBezTo>
                  <a:cubicBezTo>
                    <a:pt x="643" y="84"/>
                    <a:pt x="687" y="111"/>
                    <a:pt x="687" y="111"/>
                  </a:cubicBezTo>
                  <a:cubicBezTo>
                    <a:pt x="698" y="172"/>
                    <a:pt x="748" y="195"/>
                    <a:pt x="809" y="217"/>
                  </a:cubicBezTo>
                  <a:cubicBezTo>
                    <a:pt x="865" y="239"/>
                    <a:pt x="892" y="256"/>
                    <a:pt x="942" y="294"/>
                  </a:cubicBezTo>
                  <a:cubicBezTo>
                    <a:pt x="953" y="300"/>
                    <a:pt x="959" y="316"/>
                    <a:pt x="970" y="322"/>
                  </a:cubicBezTo>
                  <a:cubicBezTo>
                    <a:pt x="986" y="333"/>
                    <a:pt x="1003" y="333"/>
                    <a:pt x="1014" y="344"/>
                  </a:cubicBezTo>
                  <a:cubicBezTo>
                    <a:pt x="1036" y="361"/>
                    <a:pt x="1031" y="383"/>
                    <a:pt x="1053" y="394"/>
                  </a:cubicBezTo>
                  <a:cubicBezTo>
                    <a:pt x="1075" y="405"/>
                    <a:pt x="1097" y="411"/>
                    <a:pt x="1119" y="427"/>
                  </a:cubicBezTo>
                  <a:cubicBezTo>
                    <a:pt x="1147" y="444"/>
                    <a:pt x="1158" y="461"/>
                    <a:pt x="1180" y="477"/>
                  </a:cubicBezTo>
                  <a:cubicBezTo>
                    <a:pt x="1208" y="505"/>
                    <a:pt x="1241" y="516"/>
                    <a:pt x="1241" y="560"/>
                  </a:cubicBezTo>
                  <a:cubicBezTo>
                    <a:pt x="1241" y="582"/>
                    <a:pt x="1230" y="599"/>
                    <a:pt x="1230" y="627"/>
                  </a:cubicBezTo>
                  <a:cubicBezTo>
                    <a:pt x="1230" y="632"/>
                    <a:pt x="1236" y="643"/>
                    <a:pt x="1241" y="649"/>
                  </a:cubicBezTo>
                  <a:lnTo>
                    <a:pt x="1241" y="649"/>
                  </a:lnTo>
                  <a:cubicBezTo>
                    <a:pt x="1252" y="638"/>
                    <a:pt x="1258" y="627"/>
                    <a:pt x="1269" y="621"/>
                  </a:cubicBezTo>
                  <a:cubicBezTo>
                    <a:pt x="1274" y="621"/>
                    <a:pt x="1274" y="621"/>
                    <a:pt x="1274" y="621"/>
                  </a:cubicBezTo>
                  <a:cubicBezTo>
                    <a:pt x="1274" y="627"/>
                    <a:pt x="1274" y="627"/>
                    <a:pt x="1274" y="627"/>
                  </a:cubicBezTo>
                  <a:cubicBezTo>
                    <a:pt x="1274" y="671"/>
                    <a:pt x="1274" y="671"/>
                    <a:pt x="1274" y="671"/>
                  </a:cubicBezTo>
                  <a:cubicBezTo>
                    <a:pt x="1274" y="677"/>
                    <a:pt x="1280" y="677"/>
                    <a:pt x="1280" y="682"/>
                  </a:cubicBezTo>
                  <a:cubicBezTo>
                    <a:pt x="1280" y="688"/>
                    <a:pt x="1280" y="688"/>
                    <a:pt x="1280" y="682"/>
                  </a:cubicBezTo>
                  <a:cubicBezTo>
                    <a:pt x="1308" y="665"/>
                    <a:pt x="1302" y="632"/>
                    <a:pt x="1325" y="616"/>
                  </a:cubicBezTo>
                  <a:cubicBezTo>
                    <a:pt x="1330" y="616"/>
                    <a:pt x="1330" y="616"/>
                    <a:pt x="1330" y="616"/>
                  </a:cubicBezTo>
                  <a:cubicBezTo>
                    <a:pt x="1335" y="632"/>
                    <a:pt x="1347" y="638"/>
                    <a:pt x="1358" y="655"/>
                  </a:cubicBezTo>
                  <a:cubicBezTo>
                    <a:pt x="1374" y="677"/>
                    <a:pt x="1374" y="693"/>
                    <a:pt x="1385" y="726"/>
                  </a:cubicBezTo>
                  <a:cubicBezTo>
                    <a:pt x="1391" y="737"/>
                    <a:pt x="1397" y="749"/>
                    <a:pt x="1402" y="760"/>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1" name="Freeform 129">
              <a:extLst>
                <a:ext uri="{FF2B5EF4-FFF2-40B4-BE49-F238E27FC236}">
                  <a16:creationId xmlns:a16="http://schemas.microsoft.com/office/drawing/2014/main" id="{C458BD3C-5A85-4B8E-91D6-5F17067E9C03}"/>
                </a:ext>
              </a:extLst>
            </p:cNvPr>
            <p:cNvSpPr>
              <a:spLocks noChangeArrowheads="1"/>
            </p:cNvSpPr>
            <p:nvPr/>
          </p:nvSpPr>
          <p:spPr bwMode="auto">
            <a:xfrm>
              <a:off x="16723224" y="2595564"/>
              <a:ext cx="493680" cy="592137"/>
            </a:xfrm>
            <a:custGeom>
              <a:avLst/>
              <a:gdLst>
                <a:gd name="T0" fmla="*/ 305 w 1370"/>
                <a:gd name="T1" fmla="*/ 1280 h 1647"/>
                <a:gd name="T2" fmla="*/ 305 w 1370"/>
                <a:gd name="T3" fmla="*/ 1358 h 1647"/>
                <a:gd name="T4" fmla="*/ 366 w 1370"/>
                <a:gd name="T5" fmla="*/ 1407 h 1647"/>
                <a:gd name="T6" fmla="*/ 543 w 1370"/>
                <a:gd name="T7" fmla="*/ 1513 h 1647"/>
                <a:gd name="T8" fmla="*/ 571 w 1370"/>
                <a:gd name="T9" fmla="*/ 1452 h 1647"/>
                <a:gd name="T10" fmla="*/ 504 w 1370"/>
                <a:gd name="T11" fmla="*/ 1419 h 1647"/>
                <a:gd name="T12" fmla="*/ 449 w 1370"/>
                <a:gd name="T13" fmla="*/ 1346 h 1647"/>
                <a:gd name="T14" fmla="*/ 377 w 1370"/>
                <a:gd name="T15" fmla="*/ 1319 h 1647"/>
                <a:gd name="T16" fmla="*/ 881 w 1370"/>
                <a:gd name="T17" fmla="*/ 1574 h 1647"/>
                <a:gd name="T18" fmla="*/ 959 w 1370"/>
                <a:gd name="T19" fmla="*/ 1640 h 1647"/>
                <a:gd name="T20" fmla="*/ 953 w 1370"/>
                <a:gd name="T21" fmla="*/ 1568 h 1647"/>
                <a:gd name="T22" fmla="*/ 881 w 1370"/>
                <a:gd name="T23" fmla="*/ 1574 h 1647"/>
                <a:gd name="T24" fmla="*/ 111 w 1370"/>
                <a:gd name="T25" fmla="*/ 61 h 1647"/>
                <a:gd name="T26" fmla="*/ 128 w 1370"/>
                <a:gd name="T27" fmla="*/ 16 h 1647"/>
                <a:gd name="T28" fmla="*/ 5 w 1370"/>
                <a:gd name="T29" fmla="*/ 77 h 1647"/>
                <a:gd name="T30" fmla="*/ 50 w 1370"/>
                <a:gd name="T31" fmla="*/ 122 h 1647"/>
                <a:gd name="T32" fmla="*/ 1369 w 1370"/>
                <a:gd name="T33" fmla="*/ 742 h 1647"/>
                <a:gd name="T34" fmla="*/ 1214 w 1370"/>
                <a:gd name="T35" fmla="*/ 1003 h 1647"/>
                <a:gd name="T36" fmla="*/ 1302 w 1370"/>
                <a:gd name="T37" fmla="*/ 1402 h 1647"/>
                <a:gd name="T38" fmla="*/ 1269 w 1370"/>
                <a:gd name="T39" fmla="*/ 1574 h 1647"/>
                <a:gd name="T40" fmla="*/ 1225 w 1370"/>
                <a:gd name="T41" fmla="*/ 1552 h 1647"/>
                <a:gd name="T42" fmla="*/ 1142 w 1370"/>
                <a:gd name="T43" fmla="*/ 1552 h 1647"/>
                <a:gd name="T44" fmla="*/ 1103 w 1370"/>
                <a:gd name="T45" fmla="*/ 1468 h 1647"/>
                <a:gd name="T46" fmla="*/ 1092 w 1370"/>
                <a:gd name="T47" fmla="*/ 1346 h 1647"/>
                <a:gd name="T48" fmla="*/ 942 w 1370"/>
                <a:gd name="T49" fmla="*/ 1169 h 1647"/>
                <a:gd name="T50" fmla="*/ 864 w 1370"/>
                <a:gd name="T51" fmla="*/ 1080 h 1647"/>
                <a:gd name="T52" fmla="*/ 793 w 1370"/>
                <a:gd name="T53" fmla="*/ 986 h 1647"/>
                <a:gd name="T54" fmla="*/ 737 w 1370"/>
                <a:gd name="T55" fmla="*/ 925 h 1647"/>
                <a:gd name="T56" fmla="*/ 648 w 1370"/>
                <a:gd name="T57" fmla="*/ 920 h 1647"/>
                <a:gd name="T58" fmla="*/ 482 w 1370"/>
                <a:gd name="T59" fmla="*/ 754 h 1647"/>
                <a:gd name="T60" fmla="*/ 432 w 1370"/>
                <a:gd name="T61" fmla="*/ 742 h 1647"/>
                <a:gd name="T62" fmla="*/ 310 w 1370"/>
                <a:gd name="T63" fmla="*/ 621 h 1647"/>
                <a:gd name="T64" fmla="*/ 233 w 1370"/>
                <a:gd name="T65" fmla="*/ 548 h 1647"/>
                <a:gd name="T66" fmla="*/ 194 w 1370"/>
                <a:gd name="T67" fmla="*/ 521 h 1647"/>
                <a:gd name="T68" fmla="*/ 138 w 1370"/>
                <a:gd name="T69" fmla="*/ 432 h 1647"/>
                <a:gd name="T70" fmla="*/ 61 w 1370"/>
                <a:gd name="T71" fmla="*/ 249 h 1647"/>
                <a:gd name="T72" fmla="*/ 50 w 1370"/>
                <a:gd name="T73" fmla="*/ 161 h 1647"/>
                <a:gd name="T74" fmla="*/ 144 w 1370"/>
                <a:gd name="T75" fmla="*/ 105 h 1647"/>
                <a:gd name="T76" fmla="*/ 322 w 1370"/>
                <a:gd name="T77" fmla="*/ 149 h 1647"/>
                <a:gd name="T78" fmla="*/ 432 w 1370"/>
                <a:gd name="T79" fmla="*/ 255 h 1647"/>
                <a:gd name="T80" fmla="*/ 576 w 1370"/>
                <a:gd name="T81" fmla="*/ 294 h 1647"/>
                <a:gd name="T82" fmla="*/ 748 w 1370"/>
                <a:gd name="T83" fmla="*/ 272 h 1647"/>
                <a:gd name="T84" fmla="*/ 909 w 1370"/>
                <a:gd name="T85" fmla="*/ 327 h 1647"/>
                <a:gd name="T86" fmla="*/ 1031 w 1370"/>
                <a:gd name="T87" fmla="*/ 277 h 1647"/>
                <a:gd name="T88" fmla="*/ 1164 w 1370"/>
                <a:gd name="T89" fmla="*/ 399 h 1647"/>
                <a:gd name="T90" fmla="*/ 1253 w 1370"/>
                <a:gd name="T91" fmla="*/ 532 h 1647"/>
                <a:gd name="T92" fmla="*/ 1358 w 1370"/>
                <a:gd name="T93" fmla="*/ 687 h 1647"/>
                <a:gd name="T94" fmla="*/ 1358 w 1370"/>
                <a:gd name="T95" fmla="*/ 737 h 16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370" h="1647">
                  <a:moveTo>
                    <a:pt x="322" y="1269"/>
                  </a:moveTo>
                  <a:lnTo>
                    <a:pt x="322" y="1269"/>
                  </a:lnTo>
                  <a:cubicBezTo>
                    <a:pt x="316" y="1274"/>
                    <a:pt x="305" y="1269"/>
                    <a:pt x="305" y="1280"/>
                  </a:cubicBezTo>
                  <a:cubicBezTo>
                    <a:pt x="294" y="1286"/>
                    <a:pt x="299" y="1297"/>
                    <a:pt x="294" y="1308"/>
                  </a:cubicBezTo>
                  <a:cubicBezTo>
                    <a:pt x="288" y="1319"/>
                    <a:pt x="271" y="1313"/>
                    <a:pt x="266" y="1319"/>
                  </a:cubicBezTo>
                  <a:cubicBezTo>
                    <a:pt x="277" y="1335"/>
                    <a:pt x="288" y="1341"/>
                    <a:pt x="305" y="1358"/>
                  </a:cubicBezTo>
                  <a:cubicBezTo>
                    <a:pt x="310" y="1369"/>
                    <a:pt x="299" y="1397"/>
                    <a:pt x="316" y="1397"/>
                  </a:cubicBezTo>
                  <a:cubicBezTo>
                    <a:pt x="322" y="1397"/>
                    <a:pt x="327" y="1391"/>
                    <a:pt x="332" y="1391"/>
                  </a:cubicBezTo>
                  <a:cubicBezTo>
                    <a:pt x="349" y="1391"/>
                    <a:pt x="355" y="1407"/>
                    <a:pt x="366" y="1407"/>
                  </a:cubicBezTo>
                  <a:cubicBezTo>
                    <a:pt x="394" y="1413"/>
                    <a:pt x="404" y="1413"/>
                    <a:pt x="427" y="1424"/>
                  </a:cubicBezTo>
                  <a:cubicBezTo>
                    <a:pt x="465" y="1435"/>
                    <a:pt x="477" y="1463"/>
                    <a:pt x="515" y="1479"/>
                  </a:cubicBezTo>
                  <a:cubicBezTo>
                    <a:pt x="527" y="1491"/>
                    <a:pt x="532" y="1502"/>
                    <a:pt x="543" y="1513"/>
                  </a:cubicBezTo>
                  <a:cubicBezTo>
                    <a:pt x="554" y="1524"/>
                    <a:pt x="565" y="1518"/>
                    <a:pt x="576" y="1518"/>
                  </a:cubicBezTo>
                  <a:cubicBezTo>
                    <a:pt x="593" y="1518"/>
                    <a:pt x="610" y="1513"/>
                    <a:pt x="610" y="1496"/>
                  </a:cubicBezTo>
                  <a:cubicBezTo>
                    <a:pt x="610" y="1474"/>
                    <a:pt x="593" y="1452"/>
                    <a:pt x="571" y="1452"/>
                  </a:cubicBezTo>
                  <a:cubicBezTo>
                    <a:pt x="571" y="1452"/>
                    <a:pt x="565" y="1457"/>
                    <a:pt x="560" y="1457"/>
                  </a:cubicBezTo>
                  <a:cubicBezTo>
                    <a:pt x="549" y="1457"/>
                    <a:pt x="549" y="1435"/>
                    <a:pt x="537" y="1430"/>
                  </a:cubicBezTo>
                  <a:cubicBezTo>
                    <a:pt x="527" y="1419"/>
                    <a:pt x="515" y="1424"/>
                    <a:pt x="504" y="1419"/>
                  </a:cubicBezTo>
                  <a:cubicBezTo>
                    <a:pt x="488" y="1413"/>
                    <a:pt x="488" y="1402"/>
                    <a:pt x="471" y="1397"/>
                  </a:cubicBezTo>
                  <a:cubicBezTo>
                    <a:pt x="460" y="1385"/>
                    <a:pt x="443" y="1385"/>
                    <a:pt x="443" y="1369"/>
                  </a:cubicBezTo>
                  <a:cubicBezTo>
                    <a:pt x="443" y="1363"/>
                    <a:pt x="449" y="1358"/>
                    <a:pt x="449" y="1346"/>
                  </a:cubicBezTo>
                  <a:cubicBezTo>
                    <a:pt x="438" y="1346"/>
                    <a:pt x="432" y="1335"/>
                    <a:pt x="421" y="1335"/>
                  </a:cubicBezTo>
                  <a:cubicBezTo>
                    <a:pt x="421" y="1335"/>
                    <a:pt x="416" y="1341"/>
                    <a:pt x="410" y="1341"/>
                  </a:cubicBezTo>
                  <a:cubicBezTo>
                    <a:pt x="394" y="1341"/>
                    <a:pt x="388" y="1330"/>
                    <a:pt x="377" y="1319"/>
                  </a:cubicBezTo>
                  <a:cubicBezTo>
                    <a:pt x="366" y="1308"/>
                    <a:pt x="349" y="1297"/>
                    <a:pt x="349" y="1280"/>
                  </a:cubicBezTo>
                  <a:cubicBezTo>
                    <a:pt x="338" y="1274"/>
                    <a:pt x="332" y="1274"/>
                    <a:pt x="322" y="1269"/>
                  </a:cubicBezTo>
                  <a:close/>
                  <a:moveTo>
                    <a:pt x="881" y="1574"/>
                  </a:moveTo>
                  <a:lnTo>
                    <a:pt x="881" y="1574"/>
                  </a:lnTo>
                  <a:cubicBezTo>
                    <a:pt x="892" y="1585"/>
                    <a:pt x="903" y="1585"/>
                    <a:pt x="914" y="1596"/>
                  </a:cubicBezTo>
                  <a:cubicBezTo>
                    <a:pt x="936" y="1607"/>
                    <a:pt x="942" y="1624"/>
                    <a:pt x="959" y="1640"/>
                  </a:cubicBezTo>
                  <a:cubicBezTo>
                    <a:pt x="964" y="1646"/>
                    <a:pt x="964" y="1646"/>
                    <a:pt x="964" y="1640"/>
                  </a:cubicBezTo>
                  <a:cubicBezTo>
                    <a:pt x="964" y="1629"/>
                    <a:pt x="964" y="1624"/>
                    <a:pt x="964" y="1612"/>
                  </a:cubicBezTo>
                  <a:cubicBezTo>
                    <a:pt x="964" y="1596"/>
                    <a:pt x="970" y="1579"/>
                    <a:pt x="953" y="1568"/>
                  </a:cubicBezTo>
                  <a:cubicBezTo>
                    <a:pt x="948" y="1563"/>
                    <a:pt x="936" y="1568"/>
                    <a:pt x="926" y="1568"/>
                  </a:cubicBezTo>
                  <a:cubicBezTo>
                    <a:pt x="909" y="1568"/>
                    <a:pt x="898" y="1568"/>
                    <a:pt x="887" y="1568"/>
                  </a:cubicBezTo>
                  <a:cubicBezTo>
                    <a:pt x="876" y="1568"/>
                    <a:pt x="876" y="1568"/>
                    <a:pt x="881" y="1574"/>
                  </a:cubicBezTo>
                  <a:close/>
                  <a:moveTo>
                    <a:pt x="94" y="50"/>
                  </a:moveTo>
                  <a:lnTo>
                    <a:pt x="94" y="50"/>
                  </a:lnTo>
                  <a:cubicBezTo>
                    <a:pt x="100" y="55"/>
                    <a:pt x="105" y="61"/>
                    <a:pt x="111" y="61"/>
                  </a:cubicBezTo>
                  <a:cubicBezTo>
                    <a:pt x="128" y="61"/>
                    <a:pt x="128" y="61"/>
                    <a:pt x="128" y="61"/>
                  </a:cubicBezTo>
                  <a:cubicBezTo>
                    <a:pt x="128" y="39"/>
                    <a:pt x="128" y="39"/>
                    <a:pt x="128" y="39"/>
                  </a:cubicBezTo>
                  <a:cubicBezTo>
                    <a:pt x="128" y="33"/>
                    <a:pt x="133" y="22"/>
                    <a:pt x="128" y="16"/>
                  </a:cubicBezTo>
                  <a:cubicBezTo>
                    <a:pt x="122" y="6"/>
                    <a:pt x="116" y="22"/>
                    <a:pt x="105" y="22"/>
                  </a:cubicBezTo>
                  <a:cubicBezTo>
                    <a:pt x="89" y="28"/>
                    <a:pt x="39" y="0"/>
                    <a:pt x="94" y="50"/>
                  </a:cubicBezTo>
                  <a:close/>
                  <a:moveTo>
                    <a:pt x="5" y="77"/>
                  </a:moveTo>
                  <a:lnTo>
                    <a:pt x="5" y="77"/>
                  </a:lnTo>
                  <a:cubicBezTo>
                    <a:pt x="5" y="83"/>
                    <a:pt x="5" y="89"/>
                    <a:pt x="0" y="94"/>
                  </a:cubicBezTo>
                  <a:cubicBezTo>
                    <a:pt x="22" y="100"/>
                    <a:pt x="33" y="111"/>
                    <a:pt x="50" y="122"/>
                  </a:cubicBezTo>
                  <a:cubicBezTo>
                    <a:pt x="50" y="116"/>
                    <a:pt x="56" y="111"/>
                    <a:pt x="56" y="111"/>
                  </a:cubicBezTo>
                  <a:cubicBezTo>
                    <a:pt x="56" y="89"/>
                    <a:pt x="28" y="83"/>
                    <a:pt x="5" y="77"/>
                  </a:cubicBezTo>
                  <a:close/>
                  <a:moveTo>
                    <a:pt x="1369" y="742"/>
                  </a:moveTo>
                  <a:lnTo>
                    <a:pt x="1369" y="742"/>
                  </a:lnTo>
                  <a:cubicBezTo>
                    <a:pt x="1313" y="770"/>
                    <a:pt x="1308" y="820"/>
                    <a:pt x="1286" y="875"/>
                  </a:cubicBezTo>
                  <a:cubicBezTo>
                    <a:pt x="1258" y="925"/>
                    <a:pt x="1219" y="947"/>
                    <a:pt x="1214" y="1003"/>
                  </a:cubicBezTo>
                  <a:cubicBezTo>
                    <a:pt x="1291" y="1230"/>
                    <a:pt x="1291" y="1230"/>
                    <a:pt x="1291" y="1230"/>
                  </a:cubicBezTo>
                  <a:cubicBezTo>
                    <a:pt x="1291" y="1269"/>
                    <a:pt x="1291" y="1269"/>
                    <a:pt x="1291" y="1269"/>
                  </a:cubicBezTo>
                  <a:cubicBezTo>
                    <a:pt x="1297" y="1319"/>
                    <a:pt x="1302" y="1352"/>
                    <a:pt x="1302" y="1402"/>
                  </a:cubicBezTo>
                  <a:cubicBezTo>
                    <a:pt x="1302" y="1430"/>
                    <a:pt x="1297" y="1446"/>
                    <a:pt x="1291" y="1468"/>
                  </a:cubicBezTo>
                  <a:cubicBezTo>
                    <a:pt x="1280" y="1496"/>
                    <a:pt x="1286" y="1518"/>
                    <a:pt x="1280" y="1546"/>
                  </a:cubicBezTo>
                  <a:cubicBezTo>
                    <a:pt x="1274" y="1557"/>
                    <a:pt x="1269" y="1563"/>
                    <a:pt x="1269" y="1574"/>
                  </a:cubicBezTo>
                  <a:lnTo>
                    <a:pt x="1269" y="1574"/>
                  </a:lnTo>
                  <a:cubicBezTo>
                    <a:pt x="1263" y="1574"/>
                    <a:pt x="1263" y="1568"/>
                    <a:pt x="1258" y="1568"/>
                  </a:cubicBezTo>
                  <a:cubicBezTo>
                    <a:pt x="1247" y="1563"/>
                    <a:pt x="1241" y="1552"/>
                    <a:pt x="1225" y="1552"/>
                  </a:cubicBezTo>
                  <a:cubicBezTo>
                    <a:pt x="1214" y="1552"/>
                    <a:pt x="1208" y="1563"/>
                    <a:pt x="1197" y="1563"/>
                  </a:cubicBezTo>
                  <a:cubicBezTo>
                    <a:pt x="1186" y="1563"/>
                    <a:pt x="1180" y="1557"/>
                    <a:pt x="1169" y="1557"/>
                  </a:cubicBezTo>
                  <a:cubicBezTo>
                    <a:pt x="1158" y="1552"/>
                    <a:pt x="1147" y="1557"/>
                    <a:pt x="1142" y="1552"/>
                  </a:cubicBezTo>
                  <a:cubicBezTo>
                    <a:pt x="1125" y="1540"/>
                    <a:pt x="1125" y="1530"/>
                    <a:pt x="1120" y="1518"/>
                  </a:cubicBezTo>
                  <a:cubicBezTo>
                    <a:pt x="1108" y="1507"/>
                    <a:pt x="1103" y="1502"/>
                    <a:pt x="1103" y="1491"/>
                  </a:cubicBezTo>
                  <a:cubicBezTo>
                    <a:pt x="1103" y="1468"/>
                    <a:pt x="1103" y="1468"/>
                    <a:pt x="1103" y="1468"/>
                  </a:cubicBezTo>
                  <a:cubicBezTo>
                    <a:pt x="1103" y="1441"/>
                    <a:pt x="1108" y="1430"/>
                    <a:pt x="1108" y="1402"/>
                  </a:cubicBezTo>
                  <a:cubicBezTo>
                    <a:pt x="1108" y="1385"/>
                    <a:pt x="1108" y="1374"/>
                    <a:pt x="1103" y="1363"/>
                  </a:cubicBezTo>
                  <a:cubicBezTo>
                    <a:pt x="1097" y="1352"/>
                    <a:pt x="1092" y="1352"/>
                    <a:pt x="1092" y="1346"/>
                  </a:cubicBezTo>
                  <a:cubicBezTo>
                    <a:pt x="1081" y="1330"/>
                    <a:pt x="1075" y="1319"/>
                    <a:pt x="1059" y="1313"/>
                  </a:cubicBezTo>
                  <a:cubicBezTo>
                    <a:pt x="1031" y="1297"/>
                    <a:pt x="1014" y="1291"/>
                    <a:pt x="987" y="1269"/>
                  </a:cubicBezTo>
                  <a:cubicBezTo>
                    <a:pt x="970" y="1230"/>
                    <a:pt x="959" y="1208"/>
                    <a:pt x="942" y="1169"/>
                  </a:cubicBezTo>
                  <a:cubicBezTo>
                    <a:pt x="936" y="1153"/>
                    <a:pt x="936" y="1141"/>
                    <a:pt x="920" y="1136"/>
                  </a:cubicBezTo>
                  <a:cubicBezTo>
                    <a:pt x="909" y="1125"/>
                    <a:pt x="898" y="1131"/>
                    <a:pt x="887" y="1119"/>
                  </a:cubicBezTo>
                  <a:cubicBezTo>
                    <a:pt x="870" y="1108"/>
                    <a:pt x="870" y="1097"/>
                    <a:pt x="864" y="1080"/>
                  </a:cubicBezTo>
                  <a:cubicBezTo>
                    <a:pt x="854" y="1053"/>
                    <a:pt x="854" y="1036"/>
                    <a:pt x="842" y="1014"/>
                  </a:cubicBezTo>
                  <a:cubicBezTo>
                    <a:pt x="837" y="1003"/>
                    <a:pt x="826" y="1003"/>
                    <a:pt x="815" y="998"/>
                  </a:cubicBezTo>
                  <a:cubicBezTo>
                    <a:pt x="809" y="992"/>
                    <a:pt x="803" y="986"/>
                    <a:pt x="793" y="986"/>
                  </a:cubicBezTo>
                  <a:cubicBezTo>
                    <a:pt x="787" y="981"/>
                    <a:pt x="776" y="981"/>
                    <a:pt x="776" y="975"/>
                  </a:cubicBezTo>
                  <a:cubicBezTo>
                    <a:pt x="770" y="964"/>
                    <a:pt x="770" y="953"/>
                    <a:pt x="765" y="942"/>
                  </a:cubicBezTo>
                  <a:cubicBezTo>
                    <a:pt x="759" y="931"/>
                    <a:pt x="748" y="931"/>
                    <a:pt x="737" y="925"/>
                  </a:cubicBezTo>
                  <a:cubicBezTo>
                    <a:pt x="726" y="920"/>
                    <a:pt x="721" y="920"/>
                    <a:pt x="709" y="920"/>
                  </a:cubicBezTo>
                  <a:cubicBezTo>
                    <a:pt x="693" y="920"/>
                    <a:pt x="693" y="920"/>
                    <a:pt x="693" y="920"/>
                  </a:cubicBezTo>
                  <a:cubicBezTo>
                    <a:pt x="676" y="920"/>
                    <a:pt x="665" y="920"/>
                    <a:pt x="648" y="920"/>
                  </a:cubicBezTo>
                  <a:cubicBezTo>
                    <a:pt x="598" y="920"/>
                    <a:pt x="576" y="892"/>
                    <a:pt x="549" y="853"/>
                  </a:cubicBezTo>
                  <a:cubicBezTo>
                    <a:pt x="532" y="831"/>
                    <a:pt x="521" y="820"/>
                    <a:pt x="504" y="792"/>
                  </a:cubicBezTo>
                  <a:cubicBezTo>
                    <a:pt x="493" y="781"/>
                    <a:pt x="493" y="770"/>
                    <a:pt x="482" y="754"/>
                  </a:cubicBezTo>
                  <a:cubicBezTo>
                    <a:pt x="477" y="754"/>
                    <a:pt x="471" y="754"/>
                    <a:pt x="460" y="754"/>
                  </a:cubicBezTo>
                  <a:cubicBezTo>
                    <a:pt x="455" y="754"/>
                    <a:pt x="443" y="759"/>
                    <a:pt x="438" y="754"/>
                  </a:cubicBezTo>
                  <a:cubicBezTo>
                    <a:pt x="438" y="748"/>
                    <a:pt x="438" y="748"/>
                    <a:pt x="432" y="742"/>
                  </a:cubicBezTo>
                  <a:cubicBezTo>
                    <a:pt x="432" y="737"/>
                    <a:pt x="427" y="732"/>
                    <a:pt x="421" y="726"/>
                  </a:cubicBezTo>
                  <a:cubicBezTo>
                    <a:pt x="399" y="709"/>
                    <a:pt x="377" y="709"/>
                    <a:pt x="366" y="687"/>
                  </a:cubicBezTo>
                  <a:cubicBezTo>
                    <a:pt x="349" y="654"/>
                    <a:pt x="338" y="643"/>
                    <a:pt x="310" y="621"/>
                  </a:cubicBezTo>
                  <a:cubicBezTo>
                    <a:pt x="294" y="609"/>
                    <a:pt x="294" y="599"/>
                    <a:pt x="277" y="587"/>
                  </a:cubicBezTo>
                  <a:cubicBezTo>
                    <a:pt x="271" y="582"/>
                    <a:pt x="266" y="576"/>
                    <a:pt x="255" y="565"/>
                  </a:cubicBezTo>
                  <a:cubicBezTo>
                    <a:pt x="249" y="560"/>
                    <a:pt x="244" y="554"/>
                    <a:pt x="233" y="548"/>
                  </a:cubicBezTo>
                  <a:cubicBezTo>
                    <a:pt x="227" y="548"/>
                    <a:pt x="222" y="548"/>
                    <a:pt x="216" y="548"/>
                  </a:cubicBezTo>
                  <a:cubicBezTo>
                    <a:pt x="216" y="548"/>
                    <a:pt x="216" y="543"/>
                    <a:pt x="211" y="538"/>
                  </a:cubicBezTo>
                  <a:cubicBezTo>
                    <a:pt x="211" y="532"/>
                    <a:pt x="199" y="526"/>
                    <a:pt x="194" y="521"/>
                  </a:cubicBezTo>
                  <a:cubicBezTo>
                    <a:pt x="183" y="515"/>
                    <a:pt x="189" y="504"/>
                    <a:pt x="177" y="493"/>
                  </a:cubicBezTo>
                  <a:cubicBezTo>
                    <a:pt x="172" y="482"/>
                    <a:pt x="161" y="476"/>
                    <a:pt x="150" y="466"/>
                  </a:cubicBezTo>
                  <a:cubicBezTo>
                    <a:pt x="144" y="454"/>
                    <a:pt x="144" y="443"/>
                    <a:pt x="138" y="432"/>
                  </a:cubicBezTo>
                  <a:cubicBezTo>
                    <a:pt x="133" y="405"/>
                    <a:pt x="116" y="393"/>
                    <a:pt x="100" y="371"/>
                  </a:cubicBezTo>
                  <a:cubicBezTo>
                    <a:pt x="89" y="349"/>
                    <a:pt x="83" y="333"/>
                    <a:pt x="77" y="305"/>
                  </a:cubicBezTo>
                  <a:cubicBezTo>
                    <a:pt x="72" y="282"/>
                    <a:pt x="66" y="272"/>
                    <a:pt x="61" y="249"/>
                  </a:cubicBezTo>
                  <a:cubicBezTo>
                    <a:pt x="61" y="244"/>
                    <a:pt x="56" y="244"/>
                    <a:pt x="56" y="233"/>
                  </a:cubicBezTo>
                  <a:cubicBezTo>
                    <a:pt x="56" y="216"/>
                    <a:pt x="56" y="216"/>
                    <a:pt x="56" y="216"/>
                  </a:cubicBezTo>
                  <a:cubicBezTo>
                    <a:pt x="56" y="194"/>
                    <a:pt x="50" y="183"/>
                    <a:pt x="50" y="161"/>
                  </a:cubicBezTo>
                  <a:cubicBezTo>
                    <a:pt x="50" y="149"/>
                    <a:pt x="61" y="149"/>
                    <a:pt x="72" y="144"/>
                  </a:cubicBezTo>
                  <a:cubicBezTo>
                    <a:pt x="77" y="144"/>
                    <a:pt x="89" y="144"/>
                    <a:pt x="94" y="139"/>
                  </a:cubicBezTo>
                  <a:cubicBezTo>
                    <a:pt x="116" y="133"/>
                    <a:pt x="128" y="122"/>
                    <a:pt x="144" y="105"/>
                  </a:cubicBezTo>
                  <a:cubicBezTo>
                    <a:pt x="172" y="111"/>
                    <a:pt x="183" y="122"/>
                    <a:pt x="205" y="122"/>
                  </a:cubicBezTo>
                  <a:cubicBezTo>
                    <a:pt x="255" y="122"/>
                    <a:pt x="255" y="122"/>
                    <a:pt x="255" y="122"/>
                  </a:cubicBezTo>
                  <a:cubicBezTo>
                    <a:pt x="283" y="122"/>
                    <a:pt x="299" y="133"/>
                    <a:pt x="322" y="149"/>
                  </a:cubicBezTo>
                  <a:cubicBezTo>
                    <a:pt x="332" y="161"/>
                    <a:pt x="344" y="161"/>
                    <a:pt x="355" y="166"/>
                  </a:cubicBezTo>
                  <a:cubicBezTo>
                    <a:pt x="366" y="183"/>
                    <a:pt x="366" y="194"/>
                    <a:pt x="377" y="205"/>
                  </a:cubicBezTo>
                  <a:cubicBezTo>
                    <a:pt x="394" y="233"/>
                    <a:pt x="410" y="238"/>
                    <a:pt x="432" y="255"/>
                  </a:cubicBezTo>
                  <a:cubicBezTo>
                    <a:pt x="449" y="266"/>
                    <a:pt x="460" y="282"/>
                    <a:pt x="477" y="282"/>
                  </a:cubicBezTo>
                  <a:cubicBezTo>
                    <a:pt x="488" y="282"/>
                    <a:pt x="493" y="272"/>
                    <a:pt x="510" y="272"/>
                  </a:cubicBezTo>
                  <a:cubicBezTo>
                    <a:pt x="537" y="272"/>
                    <a:pt x="549" y="294"/>
                    <a:pt x="576" y="294"/>
                  </a:cubicBezTo>
                  <a:cubicBezTo>
                    <a:pt x="588" y="294"/>
                    <a:pt x="593" y="294"/>
                    <a:pt x="598" y="294"/>
                  </a:cubicBezTo>
                  <a:cubicBezTo>
                    <a:pt x="615" y="294"/>
                    <a:pt x="626" y="299"/>
                    <a:pt x="648" y="299"/>
                  </a:cubicBezTo>
                  <a:cubicBezTo>
                    <a:pt x="687" y="299"/>
                    <a:pt x="709" y="272"/>
                    <a:pt x="748" y="272"/>
                  </a:cubicBezTo>
                  <a:cubicBezTo>
                    <a:pt x="765" y="272"/>
                    <a:pt x="770" y="277"/>
                    <a:pt x="787" y="277"/>
                  </a:cubicBezTo>
                  <a:cubicBezTo>
                    <a:pt x="837" y="277"/>
                    <a:pt x="837" y="277"/>
                    <a:pt x="837" y="277"/>
                  </a:cubicBezTo>
                  <a:cubicBezTo>
                    <a:pt x="870" y="277"/>
                    <a:pt x="876" y="327"/>
                    <a:pt x="909" y="327"/>
                  </a:cubicBezTo>
                  <a:cubicBezTo>
                    <a:pt x="931" y="327"/>
                    <a:pt x="936" y="305"/>
                    <a:pt x="959" y="305"/>
                  </a:cubicBezTo>
                  <a:cubicBezTo>
                    <a:pt x="981" y="299"/>
                    <a:pt x="992" y="299"/>
                    <a:pt x="1014" y="288"/>
                  </a:cubicBezTo>
                  <a:cubicBezTo>
                    <a:pt x="1020" y="288"/>
                    <a:pt x="1025" y="277"/>
                    <a:pt x="1031" y="277"/>
                  </a:cubicBezTo>
                  <a:cubicBezTo>
                    <a:pt x="1042" y="277"/>
                    <a:pt x="1047" y="288"/>
                    <a:pt x="1053" y="294"/>
                  </a:cubicBezTo>
                  <a:cubicBezTo>
                    <a:pt x="1069" y="310"/>
                    <a:pt x="1075" y="321"/>
                    <a:pt x="1092" y="338"/>
                  </a:cubicBezTo>
                  <a:cubicBezTo>
                    <a:pt x="1114" y="366"/>
                    <a:pt x="1136" y="371"/>
                    <a:pt x="1164" y="399"/>
                  </a:cubicBezTo>
                  <a:cubicBezTo>
                    <a:pt x="1180" y="410"/>
                    <a:pt x="1186" y="421"/>
                    <a:pt x="1202" y="427"/>
                  </a:cubicBezTo>
                  <a:cubicBezTo>
                    <a:pt x="1214" y="438"/>
                    <a:pt x="1230" y="438"/>
                    <a:pt x="1236" y="449"/>
                  </a:cubicBezTo>
                  <a:cubicBezTo>
                    <a:pt x="1258" y="476"/>
                    <a:pt x="1241" y="504"/>
                    <a:pt x="1253" y="532"/>
                  </a:cubicBezTo>
                  <a:cubicBezTo>
                    <a:pt x="1269" y="565"/>
                    <a:pt x="1291" y="576"/>
                    <a:pt x="1319" y="593"/>
                  </a:cubicBezTo>
                  <a:cubicBezTo>
                    <a:pt x="1347" y="609"/>
                    <a:pt x="1369" y="621"/>
                    <a:pt x="1369" y="654"/>
                  </a:cubicBezTo>
                  <a:cubicBezTo>
                    <a:pt x="1369" y="665"/>
                    <a:pt x="1358" y="671"/>
                    <a:pt x="1358" y="687"/>
                  </a:cubicBezTo>
                  <a:cubicBezTo>
                    <a:pt x="1358" y="720"/>
                    <a:pt x="1358" y="720"/>
                    <a:pt x="1358" y="720"/>
                  </a:cubicBezTo>
                  <a:cubicBezTo>
                    <a:pt x="1358" y="726"/>
                    <a:pt x="1358" y="732"/>
                    <a:pt x="1358" y="732"/>
                  </a:cubicBezTo>
                  <a:cubicBezTo>
                    <a:pt x="1352" y="737"/>
                    <a:pt x="1352" y="737"/>
                    <a:pt x="1358" y="737"/>
                  </a:cubicBezTo>
                  <a:cubicBezTo>
                    <a:pt x="1363" y="737"/>
                    <a:pt x="1363" y="742"/>
                    <a:pt x="1369" y="742"/>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grpSp>
      <p:sp>
        <p:nvSpPr>
          <p:cNvPr id="45" name="TextBox 44">
            <a:extLst>
              <a:ext uri="{FF2B5EF4-FFF2-40B4-BE49-F238E27FC236}">
                <a16:creationId xmlns:a16="http://schemas.microsoft.com/office/drawing/2014/main" id="{A28030CA-E57D-450C-A865-E5DDB0540157}"/>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INDONESIA MAP</a:t>
            </a:r>
          </a:p>
          <a:p>
            <a:r>
              <a:rPr lang="en-US" dirty="0">
                <a:solidFill>
                  <a:srgbClr val="4C4F54"/>
                </a:solidFill>
                <a:latin typeface="Candara" panose="020E0502030303020204" pitchFamily="34" charset="0"/>
              </a:rPr>
              <a:t>Your Subtitle</a:t>
            </a:r>
          </a:p>
        </p:txBody>
      </p:sp>
      <p:grpSp>
        <p:nvGrpSpPr>
          <p:cNvPr id="47" name="Group 46">
            <a:extLst>
              <a:ext uri="{FF2B5EF4-FFF2-40B4-BE49-F238E27FC236}">
                <a16:creationId xmlns:a16="http://schemas.microsoft.com/office/drawing/2014/main" id="{6DD00AEB-A22E-4B72-99BE-DB57D4599F13}"/>
              </a:ext>
            </a:extLst>
          </p:cNvPr>
          <p:cNvGrpSpPr/>
          <p:nvPr/>
        </p:nvGrpSpPr>
        <p:grpSpPr>
          <a:xfrm>
            <a:off x="1046872" y="3039920"/>
            <a:ext cx="3594912" cy="1375905"/>
            <a:chOff x="2243731" y="2891162"/>
            <a:chExt cx="3594912" cy="1375905"/>
          </a:xfrm>
        </p:grpSpPr>
        <p:grpSp>
          <p:nvGrpSpPr>
            <p:cNvPr id="48" name="Group 47">
              <a:extLst>
                <a:ext uri="{FF2B5EF4-FFF2-40B4-BE49-F238E27FC236}">
                  <a16:creationId xmlns:a16="http://schemas.microsoft.com/office/drawing/2014/main" id="{8D5E1F94-2E69-4058-857C-014CCC0264D8}"/>
                </a:ext>
              </a:extLst>
            </p:cNvPr>
            <p:cNvGrpSpPr/>
            <p:nvPr/>
          </p:nvGrpSpPr>
          <p:grpSpPr>
            <a:xfrm>
              <a:off x="2243731" y="3192308"/>
              <a:ext cx="2743200" cy="508758"/>
              <a:chOff x="1066801" y="2238247"/>
              <a:chExt cx="2743200" cy="508758"/>
            </a:xfrm>
          </p:grpSpPr>
          <p:sp>
            <p:nvSpPr>
              <p:cNvPr id="56" name="Freeform: Shape 55">
                <a:extLst>
                  <a:ext uri="{FF2B5EF4-FFF2-40B4-BE49-F238E27FC236}">
                    <a16:creationId xmlns:a16="http://schemas.microsoft.com/office/drawing/2014/main" id="{06AFE424-CD23-4D74-B3BF-69E6AB13A6D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 Box 10">
                <a:extLst>
                  <a:ext uri="{FF2B5EF4-FFF2-40B4-BE49-F238E27FC236}">
                    <a16:creationId xmlns:a16="http://schemas.microsoft.com/office/drawing/2014/main" id="{29E94BDA-9DF1-4102-ADF5-EDDEC2981323}"/>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9" name="Group 48">
              <a:extLst>
                <a:ext uri="{FF2B5EF4-FFF2-40B4-BE49-F238E27FC236}">
                  <a16:creationId xmlns:a16="http://schemas.microsoft.com/office/drawing/2014/main" id="{AE9EA0BA-ED68-4336-9D45-8BAC08B775A2}"/>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0" name="Freeform: Shape 49">
                <a:extLst>
                  <a:ext uri="{FF2B5EF4-FFF2-40B4-BE49-F238E27FC236}">
                    <a16:creationId xmlns:a16="http://schemas.microsoft.com/office/drawing/2014/main" id="{964DA463-0253-4EAB-B7B9-4CD76C11D0E7}"/>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AE3BCA41-205E-4E5E-8B1F-FF37676876AE}"/>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2" name="Graphic 26" descr="Hike">
                <a:extLst>
                  <a:ext uri="{FF2B5EF4-FFF2-40B4-BE49-F238E27FC236}">
                    <a16:creationId xmlns:a16="http://schemas.microsoft.com/office/drawing/2014/main" id="{CD6F1829-0180-491C-BE8F-DF974B6D4EF6}"/>
                  </a:ext>
                </a:extLst>
              </p:cNvPr>
              <p:cNvGrpSpPr>
                <a:grpSpLocks noChangeAspect="1"/>
              </p:cNvGrpSpPr>
              <p:nvPr/>
            </p:nvGrpSpPr>
            <p:grpSpPr>
              <a:xfrm>
                <a:off x="3835579" y="2208930"/>
                <a:ext cx="548640" cy="548640"/>
                <a:chOff x="5638800" y="2971800"/>
                <a:chExt cx="914400" cy="914400"/>
              </a:xfrm>
              <a:solidFill>
                <a:srgbClr val="4D4D4D"/>
              </a:solidFill>
            </p:grpSpPr>
            <p:sp>
              <p:nvSpPr>
                <p:cNvPr id="53" name="Freeform: Shape 52">
                  <a:extLst>
                    <a:ext uri="{FF2B5EF4-FFF2-40B4-BE49-F238E27FC236}">
                      <a16:creationId xmlns:a16="http://schemas.microsoft.com/office/drawing/2014/main" id="{0406EF0F-7170-4C0F-9479-0EC5FDC57B3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3D887D64-076B-4E22-A220-ABDF35B84B0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FC001296-7C68-459C-B25D-C34FABB726F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63" name="TextBox 62">
            <a:extLst>
              <a:ext uri="{FF2B5EF4-FFF2-40B4-BE49-F238E27FC236}">
                <a16:creationId xmlns:a16="http://schemas.microsoft.com/office/drawing/2014/main" id="{7E5FA22E-A9BC-40A3-A5F2-6A8796C37969}"/>
              </a:ext>
            </a:extLst>
          </p:cNvPr>
          <p:cNvSpPr txBox="1"/>
          <p:nvPr/>
        </p:nvSpPr>
        <p:spPr>
          <a:xfrm>
            <a:off x="8946200" y="1471154"/>
            <a:ext cx="3093400" cy="1523494"/>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64" name="TextBox 63">
            <a:extLst>
              <a:ext uri="{FF2B5EF4-FFF2-40B4-BE49-F238E27FC236}">
                <a16:creationId xmlns:a16="http://schemas.microsoft.com/office/drawing/2014/main" id="{DB48FD06-E2AD-494A-AF14-032C93F71140}"/>
              </a:ext>
            </a:extLst>
          </p:cNvPr>
          <p:cNvSpPr txBox="1"/>
          <p:nvPr/>
        </p:nvSpPr>
        <p:spPr>
          <a:xfrm>
            <a:off x="492854" y="3966847"/>
            <a:ext cx="2888214" cy="1723549"/>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65" name="Group 64">
            <a:extLst>
              <a:ext uri="{FF2B5EF4-FFF2-40B4-BE49-F238E27FC236}">
                <a16:creationId xmlns:a16="http://schemas.microsoft.com/office/drawing/2014/main" id="{4CDBABDC-945C-40A0-BD2A-825C6EEF8D3A}"/>
              </a:ext>
            </a:extLst>
          </p:cNvPr>
          <p:cNvGrpSpPr/>
          <p:nvPr/>
        </p:nvGrpSpPr>
        <p:grpSpPr>
          <a:xfrm>
            <a:off x="5368146" y="1450203"/>
            <a:ext cx="3509383" cy="1375905"/>
            <a:chOff x="6025615" y="1230029"/>
            <a:chExt cx="3509383" cy="1375905"/>
          </a:xfrm>
        </p:grpSpPr>
        <p:grpSp>
          <p:nvGrpSpPr>
            <p:cNvPr id="66" name="Group 65">
              <a:extLst>
                <a:ext uri="{FF2B5EF4-FFF2-40B4-BE49-F238E27FC236}">
                  <a16:creationId xmlns:a16="http://schemas.microsoft.com/office/drawing/2014/main" id="{5D2FFCA1-9ABF-4560-8E33-296F66E8BD3B}"/>
                </a:ext>
              </a:extLst>
            </p:cNvPr>
            <p:cNvGrpSpPr/>
            <p:nvPr/>
          </p:nvGrpSpPr>
          <p:grpSpPr>
            <a:xfrm>
              <a:off x="6791798" y="1528954"/>
              <a:ext cx="2743200" cy="508758"/>
              <a:chOff x="7772400" y="675620"/>
              <a:chExt cx="2743200" cy="508758"/>
            </a:xfrm>
          </p:grpSpPr>
          <p:sp>
            <p:nvSpPr>
              <p:cNvPr id="71" name="Freeform: Shape 70">
                <a:extLst>
                  <a:ext uri="{FF2B5EF4-FFF2-40B4-BE49-F238E27FC236}">
                    <a16:creationId xmlns:a16="http://schemas.microsoft.com/office/drawing/2014/main" id="{DBAD9EEC-1936-449A-8CD2-80DC2AF98DB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 Box 10">
                <a:extLst>
                  <a:ext uri="{FF2B5EF4-FFF2-40B4-BE49-F238E27FC236}">
                    <a16:creationId xmlns:a16="http://schemas.microsoft.com/office/drawing/2014/main" id="{CB2DDCD1-A250-4947-AE17-8BB98BD2715A}"/>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7" name="Group 66">
              <a:extLst>
                <a:ext uri="{FF2B5EF4-FFF2-40B4-BE49-F238E27FC236}">
                  <a16:creationId xmlns:a16="http://schemas.microsoft.com/office/drawing/2014/main" id="{F2B69565-509A-4DA8-B100-043F73D24720}"/>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68" name="Freeform: Shape 67">
                <a:extLst>
                  <a:ext uri="{FF2B5EF4-FFF2-40B4-BE49-F238E27FC236}">
                    <a16:creationId xmlns:a16="http://schemas.microsoft.com/office/drawing/2014/main" id="{B64B059F-9DD5-4E58-81B1-5AB90B5B54F1}"/>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C422C134-4BAE-4C51-AD01-08128721AB87}"/>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0" name="Graphic 69" descr="Tent">
                <a:extLst>
                  <a:ext uri="{FF2B5EF4-FFF2-40B4-BE49-F238E27FC236}">
                    <a16:creationId xmlns:a16="http://schemas.microsoft.com/office/drawing/2014/main" id="{210719C5-B4F2-4485-BF5B-349559E1ED2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73" name="Chart 72">
            <a:extLst>
              <a:ext uri="{FF2B5EF4-FFF2-40B4-BE49-F238E27FC236}">
                <a16:creationId xmlns:a16="http://schemas.microsoft.com/office/drawing/2014/main" id="{8086D5E7-C0C9-4619-B224-DBBF21ACBE56}"/>
              </a:ext>
            </a:extLst>
          </p:cNvPr>
          <p:cNvGraphicFramePr>
            <a:graphicFrameLocks noChangeAspect="1"/>
          </p:cNvGraphicFramePr>
          <p:nvPr>
            <p:extLst/>
          </p:nvPr>
        </p:nvGraphicFramePr>
        <p:xfrm>
          <a:off x="5167340" y="1232415"/>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4" name="Chart 73">
            <a:extLst>
              <a:ext uri="{FF2B5EF4-FFF2-40B4-BE49-F238E27FC236}">
                <a16:creationId xmlns:a16="http://schemas.microsoft.com/office/drawing/2014/main" id="{36BD862C-73B3-47EF-AFF9-E5A03AA49B89}"/>
              </a:ext>
            </a:extLst>
          </p:cNvPr>
          <p:cNvGraphicFramePr>
            <a:graphicFrameLocks noChangeAspect="1"/>
          </p:cNvGraphicFramePr>
          <p:nvPr>
            <p:extLst/>
          </p:nvPr>
        </p:nvGraphicFramePr>
        <p:xfrm>
          <a:off x="3354669" y="2813668"/>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90" name="TextBox 89">
            <a:extLst>
              <a:ext uri="{FF2B5EF4-FFF2-40B4-BE49-F238E27FC236}">
                <a16:creationId xmlns:a16="http://schemas.microsoft.com/office/drawing/2014/main" id="{D444465B-9CB6-4700-9942-D67BE9628107}"/>
              </a:ext>
            </a:extLst>
          </p:cNvPr>
          <p:cNvSpPr txBox="1"/>
          <p:nvPr/>
        </p:nvSpPr>
        <p:spPr>
          <a:xfrm>
            <a:off x="7328978" y="5052258"/>
            <a:ext cx="3666348" cy="1138773"/>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8" name="Group 7">
            <a:extLst>
              <a:ext uri="{FF2B5EF4-FFF2-40B4-BE49-F238E27FC236}">
                <a16:creationId xmlns:a16="http://schemas.microsoft.com/office/drawing/2014/main" id="{575B66A0-5A1B-4D0B-9FE0-D955B14232A1}"/>
              </a:ext>
            </a:extLst>
          </p:cNvPr>
          <p:cNvGrpSpPr/>
          <p:nvPr/>
        </p:nvGrpSpPr>
        <p:grpSpPr>
          <a:xfrm>
            <a:off x="6611704" y="3606840"/>
            <a:ext cx="3509383" cy="1375905"/>
            <a:chOff x="6908584" y="3864833"/>
            <a:chExt cx="3509383" cy="1375905"/>
          </a:xfrm>
        </p:grpSpPr>
        <p:grpSp>
          <p:nvGrpSpPr>
            <p:cNvPr id="92" name="Group 91">
              <a:extLst>
                <a:ext uri="{FF2B5EF4-FFF2-40B4-BE49-F238E27FC236}">
                  <a16:creationId xmlns:a16="http://schemas.microsoft.com/office/drawing/2014/main" id="{A7E54DC7-709D-4F35-829D-A9B395CE3D59}"/>
                </a:ext>
              </a:extLst>
            </p:cNvPr>
            <p:cNvGrpSpPr/>
            <p:nvPr/>
          </p:nvGrpSpPr>
          <p:grpSpPr>
            <a:xfrm>
              <a:off x="6908584" y="3864833"/>
              <a:ext cx="3509383" cy="1375905"/>
              <a:chOff x="6025615" y="1230029"/>
              <a:chExt cx="3509383" cy="1375905"/>
            </a:xfrm>
          </p:grpSpPr>
          <p:grpSp>
            <p:nvGrpSpPr>
              <p:cNvPr id="93" name="Group 92">
                <a:extLst>
                  <a:ext uri="{FF2B5EF4-FFF2-40B4-BE49-F238E27FC236}">
                    <a16:creationId xmlns:a16="http://schemas.microsoft.com/office/drawing/2014/main" id="{D2635BA6-3050-4BBD-8267-E99E71CE4BAC}"/>
                  </a:ext>
                </a:extLst>
              </p:cNvPr>
              <p:cNvGrpSpPr/>
              <p:nvPr/>
            </p:nvGrpSpPr>
            <p:grpSpPr>
              <a:xfrm>
                <a:off x="6791798" y="1528954"/>
                <a:ext cx="2743200" cy="508758"/>
                <a:chOff x="7772400" y="675620"/>
                <a:chExt cx="2743200" cy="508758"/>
              </a:xfrm>
            </p:grpSpPr>
            <p:sp>
              <p:nvSpPr>
                <p:cNvPr id="98" name="Freeform: Shape 97">
                  <a:extLst>
                    <a:ext uri="{FF2B5EF4-FFF2-40B4-BE49-F238E27FC236}">
                      <a16:creationId xmlns:a16="http://schemas.microsoft.com/office/drawing/2014/main" id="{740B0224-5BEC-4F08-9E7B-7245BCF6AD77}"/>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 Box 10">
                  <a:extLst>
                    <a:ext uri="{FF2B5EF4-FFF2-40B4-BE49-F238E27FC236}">
                      <a16:creationId xmlns:a16="http://schemas.microsoft.com/office/drawing/2014/main" id="{BB25659E-1060-42BC-B343-E686AD15D3D8}"/>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4" name="Group 93">
                <a:extLst>
                  <a:ext uri="{FF2B5EF4-FFF2-40B4-BE49-F238E27FC236}">
                    <a16:creationId xmlns:a16="http://schemas.microsoft.com/office/drawing/2014/main" id="{BB76BDD5-1FB5-4F55-9462-70F2379E3D9D}"/>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95" name="Freeform: Shape 94">
                  <a:extLst>
                    <a:ext uri="{FF2B5EF4-FFF2-40B4-BE49-F238E27FC236}">
                      <a16:creationId xmlns:a16="http://schemas.microsoft.com/office/drawing/2014/main" id="{4B749CD9-60A8-45DC-8296-FFEE92905118}"/>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Oval 95">
                  <a:extLst>
                    <a:ext uri="{FF2B5EF4-FFF2-40B4-BE49-F238E27FC236}">
                      <a16:creationId xmlns:a16="http://schemas.microsoft.com/office/drawing/2014/main" id="{0639BB20-6B94-4C4E-A594-E860D446CD54}"/>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7" name="Group 6">
              <a:extLst>
                <a:ext uri="{FF2B5EF4-FFF2-40B4-BE49-F238E27FC236}">
                  <a16:creationId xmlns:a16="http://schemas.microsoft.com/office/drawing/2014/main" id="{62FFB277-13B9-4764-849E-E4526E45F731}"/>
                </a:ext>
              </a:extLst>
            </p:cNvPr>
            <p:cNvGrpSpPr/>
            <p:nvPr/>
          </p:nvGrpSpPr>
          <p:grpSpPr>
            <a:xfrm>
              <a:off x="7286979" y="4194249"/>
              <a:ext cx="325755" cy="504666"/>
              <a:chOff x="7286979" y="4194249"/>
              <a:chExt cx="325755" cy="504666"/>
            </a:xfrm>
          </p:grpSpPr>
          <p:sp>
            <p:nvSpPr>
              <p:cNvPr id="100" name="Freeform: Shape 99">
                <a:extLst>
                  <a:ext uri="{FF2B5EF4-FFF2-40B4-BE49-F238E27FC236}">
                    <a16:creationId xmlns:a16="http://schemas.microsoft.com/office/drawing/2014/main" id="{5118BB65-042E-4728-B27A-1EB034DECCF2}"/>
                  </a:ext>
                </a:extLst>
              </p:cNvPr>
              <p:cNvSpPr/>
              <p:nvPr/>
            </p:nvSpPr>
            <p:spPr>
              <a:xfrm>
                <a:off x="7286979" y="4304580"/>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1EA01A93-7908-4449-8533-5B9204DD9179}"/>
                  </a:ext>
                </a:extLst>
              </p:cNvPr>
              <p:cNvSpPr/>
              <p:nvPr/>
            </p:nvSpPr>
            <p:spPr>
              <a:xfrm>
                <a:off x="7416895" y="4194249"/>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CF915534-0488-4B3C-8CAD-02BD24496411}"/>
                  </a:ext>
                </a:extLst>
              </p:cNvPr>
              <p:cNvSpPr/>
              <p:nvPr/>
            </p:nvSpPr>
            <p:spPr>
              <a:xfrm>
                <a:off x="7294974" y="4248074"/>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91" name="Chart 90">
            <a:extLst>
              <a:ext uri="{FF2B5EF4-FFF2-40B4-BE49-F238E27FC236}">
                <a16:creationId xmlns:a16="http://schemas.microsoft.com/office/drawing/2014/main" id="{5E87DD9A-4101-49FE-9878-A66287F6D33A}"/>
              </a:ext>
            </a:extLst>
          </p:cNvPr>
          <p:cNvGraphicFramePr>
            <a:graphicFrameLocks noChangeAspect="1"/>
          </p:cNvGraphicFramePr>
          <p:nvPr>
            <p:extLst/>
          </p:nvPr>
        </p:nvGraphicFramePr>
        <p:xfrm>
          <a:off x="6428824" y="3405831"/>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22" name="Picture 121">
            <a:hlinkClick r:id="rId7"/>
            <a:extLst>
              <a:ext uri="{FF2B5EF4-FFF2-40B4-BE49-F238E27FC236}">
                <a16:creationId xmlns:a16="http://schemas.microsoft.com/office/drawing/2014/main" id="{DEBFFD46-7B5F-4951-89F3-9BF86F150F8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8861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1000"/>
                                        <p:tgtEl>
                                          <p:spTgt spid="4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75"/>
                                        </p:tgtEl>
                                        <p:attrNameLst>
                                          <p:attrName>style.visibility</p:attrName>
                                        </p:attrNameLst>
                                      </p:cBhvr>
                                      <p:to>
                                        <p:strVal val="visible"/>
                                      </p:to>
                                    </p:set>
                                    <p:animEffect transition="in" filter="fade">
                                      <p:cBhvr>
                                        <p:cTn id="11" dur="1000"/>
                                        <p:tgtEl>
                                          <p:spTgt spid="75"/>
                                        </p:tgtEl>
                                      </p:cBhvr>
                                    </p:animEffect>
                                    <p:anim calcmode="lin" valueType="num">
                                      <p:cBhvr>
                                        <p:cTn id="12" dur="1000" fill="hold"/>
                                        <p:tgtEl>
                                          <p:spTgt spid="75"/>
                                        </p:tgtEl>
                                        <p:attrNameLst>
                                          <p:attrName>ppt_x</p:attrName>
                                        </p:attrNameLst>
                                      </p:cBhvr>
                                      <p:tavLst>
                                        <p:tav tm="0">
                                          <p:val>
                                            <p:strVal val="#ppt_x"/>
                                          </p:val>
                                        </p:tav>
                                        <p:tav tm="100000">
                                          <p:val>
                                            <p:strVal val="#ppt_x"/>
                                          </p:val>
                                        </p:tav>
                                      </p:tavLst>
                                    </p:anim>
                                    <p:anim calcmode="lin" valueType="num">
                                      <p:cBhvr>
                                        <p:cTn id="13" dur="1000" fill="hold"/>
                                        <p:tgtEl>
                                          <p:spTgt spid="75"/>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additive="base">
                                        <p:cTn id="17" dur="500" fill="hold"/>
                                        <p:tgtEl>
                                          <p:spTgt spid="47"/>
                                        </p:tgtEl>
                                        <p:attrNameLst>
                                          <p:attrName>ppt_x</p:attrName>
                                        </p:attrNameLst>
                                      </p:cBhvr>
                                      <p:tavLst>
                                        <p:tav tm="0">
                                          <p:val>
                                            <p:strVal val="0-#ppt_w/2"/>
                                          </p:val>
                                        </p:tav>
                                        <p:tav tm="100000">
                                          <p:val>
                                            <p:strVal val="#ppt_x"/>
                                          </p:val>
                                        </p:tav>
                                      </p:tavLst>
                                    </p:anim>
                                    <p:anim calcmode="lin" valueType="num">
                                      <p:cBhvr additive="base">
                                        <p:cTn id="18" dur="500" fill="hold"/>
                                        <p:tgtEl>
                                          <p:spTgt spid="47"/>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64"/>
                                        </p:tgtEl>
                                        <p:attrNameLst>
                                          <p:attrName>style.visibility</p:attrName>
                                        </p:attrNameLst>
                                      </p:cBhvr>
                                      <p:to>
                                        <p:strVal val="visible"/>
                                      </p:to>
                                    </p:set>
                                    <p:animEffect transition="in" filter="fade">
                                      <p:cBhvr>
                                        <p:cTn id="22" dur="1000"/>
                                        <p:tgtEl>
                                          <p:spTgt spid="64"/>
                                        </p:tgtEl>
                                      </p:cBhvr>
                                    </p:animEffect>
                                    <p:anim calcmode="lin" valueType="num">
                                      <p:cBhvr>
                                        <p:cTn id="23" dur="1000" fill="hold"/>
                                        <p:tgtEl>
                                          <p:spTgt spid="64"/>
                                        </p:tgtEl>
                                        <p:attrNameLst>
                                          <p:attrName>ppt_x</p:attrName>
                                        </p:attrNameLst>
                                      </p:cBhvr>
                                      <p:tavLst>
                                        <p:tav tm="0">
                                          <p:val>
                                            <p:strVal val="#ppt_x"/>
                                          </p:val>
                                        </p:tav>
                                        <p:tav tm="100000">
                                          <p:val>
                                            <p:strVal val="#ppt_x"/>
                                          </p:val>
                                        </p:tav>
                                      </p:tavLst>
                                    </p:anim>
                                    <p:anim calcmode="lin" valueType="num">
                                      <p:cBhvr>
                                        <p:cTn id="24" dur="1000" fill="hold"/>
                                        <p:tgtEl>
                                          <p:spTgt spid="64"/>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74"/>
                                        </p:tgtEl>
                                        <p:attrNameLst>
                                          <p:attrName>style.visibility</p:attrName>
                                        </p:attrNameLst>
                                      </p:cBhvr>
                                      <p:to>
                                        <p:strVal val="visible"/>
                                      </p:to>
                                    </p:set>
                                    <p:anim calcmode="lin" valueType="num">
                                      <p:cBhvr>
                                        <p:cTn id="28" dur="1000" fill="hold"/>
                                        <p:tgtEl>
                                          <p:spTgt spid="74"/>
                                        </p:tgtEl>
                                        <p:attrNameLst>
                                          <p:attrName>ppt_w</p:attrName>
                                        </p:attrNameLst>
                                      </p:cBhvr>
                                      <p:tavLst>
                                        <p:tav tm="0">
                                          <p:val>
                                            <p:fltVal val="0"/>
                                          </p:val>
                                        </p:tav>
                                        <p:tav tm="100000">
                                          <p:val>
                                            <p:strVal val="#ppt_w"/>
                                          </p:val>
                                        </p:tav>
                                      </p:tavLst>
                                    </p:anim>
                                    <p:anim calcmode="lin" valueType="num">
                                      <p:cBhvr>
                                        <p:cTn id="29" dur="1000" fill="hold"/>
                                        <p:tgtEl>
                                          <p:spTgt spid="74"/>
                                        </p:tgtEl>
                                        <p:attrNameLst>
                                          <p:attrName>ppt_h</p:attrName>
                                        </p:attrNameLst>
                                      </p:cBhvr>
                                      <p:tavLst>
                                        <p:tav tm="0">
                                          <p:val>
                                            <p:fltVal val="0"/>
                                          </p:val>
                                        </p:tav>
                                        <p:tav tm="100000">
                                          <p:val>
                                            <p:strVal val="#ppt_h"/>
                                          </p:val>
                                        </p:tav>
                                      </p:tavLst>
                                    </p:anim>
                                    <p:anim calcmode="lin" valueType="num">
                                      <p:cBhvr>
                                        <p:cTn id="30" dur="1000" fill="hold"/>
                                        <p:tgtEl>
                                          <p:spTgt spid="74"/>
                                        </p:tgtEl>
                                        <p:attrNameLst>
                                          <p:attrName>style.rotation</p:attrName>
                                        </p:attrNameLst>
                                      </p:cBhvr>
                                      <p:tavLst>
                                        <p:tav tm="0">
                                          <p:val>
                                            <p:fltVal val="90"/>
                                          </p:val>
                                        </p:tav>
                                        <p:tav tm="100000">
                                          <p:val>
                                            <p:fltVal val="0"/>
                                          </p:val>
                                        </p:tav>
                                      </p:tavLst>
                                    </p:anim>
                                    <p:animEffect transition="in" filter="fade">
                                      <p:cBhvr>
                                        <p:cTn id="31" dur="1000"/>
                                        <p:tgtEl>
                                          <p:spTgt spid="74"/>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65"/>
                                        </p:tgtEl>
                                        <p:attrNameLst>
                                          <p:attrName>style.visibility</p:attrName>
                                        </p:attrNameLst>
                                      </p:cBhvr>
                                      <p:to>
                                        <p:strVal val="visible"/>
                                      </p:to>
                                    </p:set>
                                    <p:anim calcmode="lin" valueType="num">
                                      <p:cBhvr additive="base">
                                        <p:cTn id="35" dur="500" fill="hold"/>
                                        <p:tgtEl>
                                          <p:spTgt spid="65"/>
                                        </p:tgtEl>
                                        <p:attrNameLst>
                                          <p:attrName>ppt_x</p:attrName>
                                        </p:attrNameLst>
                                      </p:cBhvr>
                                      <p:tavLst>
                                        <p:tav tm="0">
                                          <p:val>
                                            <p:strVal val="1+#ppt_w/2"/>
                                          </p:val>
                                        </p:tav>
                                        <p:tav tm="100000">
                                          <p:val>
                                            <p:strVal val="#ppt_x"/>
                                          </p:val>
                                        </p:tav>
                                      </p:tavLst>
                                    </p:anim>
                                    <p:anim calcmode="lin" valueType="num">
                                      <p:cBhvr additive="base">
                                        <p:cTn id="36" dur="500" fill="hold"/>
                                        <p:tgtEl>
                                          <p:spTgt spid="65"/>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63"/>
                                        </p:tgtEl>
                                        <p:attrNameLst>
                                          <p:attrName>style.visibility</p:attrName>
                                        </p:attrNameLst>
                                      </p:cBhvr>
                                      <p:to>
                                        <p:strVal val="visible"/>
                                      </p:to>
                                    </p:set>
                                    <p:animEffect transition="in" filter="fade">
                                      <p:cBhvr>
                                        <p:cTn id="40" dur="1000"/>
                                        <p:tgtEl>
                                          <p:spTgt spid="63"/>
                                        </p:tgtEl>
                                      </p:cBhvr>
                                    </p:animEffect>
                                    <p:anim calcmode="lin" valueType="num">
                                      <p:cBhvr>
                                        <p:cTn id="41" dur="1000" fill="hold"/>
                                        <p:tgtEl>
                                          <p:spTgt spid="63"/>
                                        </p:tgtEl>
                                        <p:attrNameLst>
                                          <p:attrName>ppt_x</p:attrName>
                                        </p:attrNameLst>
                                      </p:cBhvr>
                                      <p:tavLst>
                                        <p:tav tm="0">
                                          <p:val>
                                            <p:strVal val="#ppt_x"/>
                                          </p:val>
                                        </p:tav>
                                        <p:tav tm="100000">
                                          <p:val>
                                            <p:strVal val="#ppt_x"/>
                                          </p:val>
                                        </p:tav>
                                      </p:tavLst>
                                    </p:anim>
                                    <p:anim calcmode="lin" valueType="num">
                                      <p:cBhvr>
                                        <p:cTn id="42" dur="1000" fill="hold"/>
                                        <p:tgtEl>
                                          <p:spTgt spid="63"/>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73"/>
                                        </p:tgtEl>
                                        <p:attrNameLst>
                                          <p:attrName>style.visibility</p:attrName>
                                        </p:attrNameLst>
                                      </p:cBhvr>
                                      <p:to>
                                        <p:strVal val="visible"/>
                                      </p:to>
                                    </p:set>
                                    <p:anim calcmode="lin" valueType="num">
                                      <p:cBhvr>
                                        <p:cTn id="46" dur="1000" fill="hold"/>
                                        <p:tgtEl>
                                          <p:spTgt spid="73"/>
                                        </p:tgtEl>
                                        <p:attrNameLst>
                                          <p:attrName>ppt_w</p:attrName>
                                        </p:attrNameLst>
                                      </p:cBhvr>
                                      <p:tavLst>
                                        <p:tav tm="0">
                                          <p:val>
                                            <p:fltVal val="0"/>
                                          </p:val>
                                        </p:tav>
                                        <p:tav tm="100000">
                                          <p:val>
                                            <p:strVal val="#ppt_w"/>
                                          </p:val>
                                        </p:tav>
                                      </p:tavLst>
                                    </p:anim>
                                    <p:anim calcmode="lin" valueType="num">
                                      <p:cBhvr>
                                        <p:cTn id="47" dur="1000" fill="hold"/>
                                        <p:tgtEl>
                                          <p:spTgt spid="73"/>
                                        </p:tgtEl>
                                        <p:attrNameLst>
                                          <p:attrName>ppt_h</p:attrName>
                                        </p:attrNameLst>
                                      </p:cBhvr>
                                      <p:tavLst>
                                        <p:tav tm="0">
                                          <p:val>
                                            <p:fltVal val="0"/>
                                          </p:val>
                                        </p:tav>
                                        <p:tav tm="100000">
                                          <p:val>
                                            <p:strVal val="#ppt_h"/>
                                          </p:val>
                                        </p:tav>
                                      </p:tavLst>
                                    </p:anim>
                                    <p:anim calcmode="lin" valueType="num">
                                      <p:cBhvr>
                                        <p:cTn id="48" dur="1000" fill="hold"/>
                                        <p:tgtEl>
                                          <p:spTgt spid="73"/>
                                        </p:tgtEl>
                                        <p:attrNameLst>
                                          <p:attrName>style.rotation</p:attrName>
                                        </p:attrNameLst>
                                      </p:cBhvr>
                                      <p:tavLst>
                                        <p:tav tm="0">
                                          <p:val>
                                            <p:fltVal val="90"/>
                                          </p:val>
                                        </p:tav>
                                        <p:tav tm="100000">
                                          <p:val>
                                            <p:fltVal val="0"/>
                                          </p:val>
                                        </p:tav>
                                      </p:tavLst>
                                    </p:anim>
                                    <p:animEffect transition="in" filter="fade">
                                      <p:cBhvr>
                                        <p:cTn id="49" dur="1000"/>
                                        <p:tgtEl>
                                          <p:spTgt spid="73"/>
                                        </p:tgtEl>
                                      </p:cBhvr>
                                    </p:animEffect>
                                  </p:childTnLst>
                                </p:cTn>
                              </p:par>
                            </p:childTnLst>
                          </p:cTn>
                        </p:par>
                        <p:par>
                          <p:cTn id="50" fill="hold">
                            <p:stCondLst>
                              <p:cond delay="7000"/>
                            </p:stCondLst>
                            <p:childTnLst>
                              <p:par>
                                <p:cTn id="51" presetID="2" presetClass="entr" presetSubtype="2" fill="hold" nodeType="afterEffect">
                                  <p:stCondLst>
                                    <p:cond delay="0"/>
                                  </p:stCondLst>
                                  <p:childTnLst>
                                    <p:set>
                                      <p:cBhvr>
                                        <p:cTn id="52" dur="1" fill="hold">
                                          <p:stCondLst>
                                            <p:cond delay="0"/>
                                          </p:stCondLst>
                                        </p:cTn>
                                        <p:tgtEl>
                                          <p:spTgt spid="8"/>
                                        </p:tgtEl>
                                        <p:attrNameLst>
                                          <p:attrName>style.visibility</p:attrName>
                                        </p:attrNameLst>
                                      </p:cBhvr>
                                      <p:to>
                                        <p:strVal val="visible"/>
                                      </p:to>
                                    </p:set>
                                    <p:anim calcmode="lin" valueType="num">
                                      <p:cBhvr additive="base">
                                        <p:cTn id="53" dur="500" fill="hold"/>
                                        <p:tgtEl>
                                          <p:spTgt spid="8"/>
                                        </p:tgtEl>
                                        <p:attrNameLst>
                                          <p:attrName>ppt_x</p:attrName>
                                        </p:attrNameLst>
                                      </p:cBhvr>
                                      <p:tavLst>
                                        <p:tav tm="0">
                                          <p:val>
                                            <p:strVal val="1+#ppt_w/2"/>
                                          </p:val>
                                        </p:tav>
                                        <p:tav tm="100000">
                                          <p:val>
                                            <p:strVal val="#ppt_x"/>
                                          </p:val>
                                        </p:tav>
                                      </p:tavLst>
                                    </p:anim>
                                    <p:anim calcmode="lin" valueType="num">
                                      <p:cBhvr additive="base">
                                        <p:cTn id="54" dur="500" fill="hold"/>
                                        <p:tgtEl>
                                          <p:spTgt spid="8"/>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90"/>
                                        </p:tgtEl>
                                        <p:attrNameLst>
                                          <p:attrName>style.visibility</p:attrName>
                                        </p:attrNameLst>
                                      </p:cBhvr>
                                      <p:to>
                                        <p:strVal val="visible"/>
                                      </p:to>
                                    </p:set>
                                    <p:animEffect transition="in" filter="fade">
                                      <p:cBhvr>
                                        <p:cTn id="58" dur="1000"/>
                                        <p:tgtEl>
                                          <p:spTgt spid="90"/>
                                        </p:tgtEl>
                                      </p:cBhvr>
                                    </p:animEffect>
                                    <p:anim calcmode="lin" valueType="num">
                                      <p:cBhvr>
                                        <p:cTn id="59" dur="1000" fill="hold"/>
                                        <p:tgtEl>
                                          <p:spTgt spid="90"/>
                                        </p:tgtEl>
                                        <p:attrNameLst>
                                          <p:attrName>ppt_x</p:attrName>
                                        </p:attrNameLst>
                                      </p:cBhvr>
                                      <p:tavLst>
                                        <p:tav tm="0">
                                          <p:val>
                                            <p:strVal val="#ppt_x"/>
                                          </p:val>
                                        </p:tav>
                                        <p:tav tm="100000">
                                          <p:val>
                                            <p:strVal val="#ppt_x"/>
                                          </p:val>
                                        </p:tav>
                                      </p:tavLst>
                                    </p:anim>
                                    <p:anim calcmode="lin" valueType="num">
                                      <p:cBhvr>
                                        <p:cTn id="60" dur="1000" fill="hold"/>
                                        <p:tgtEl>
                                          <p:spTgt spid="90"/>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91"/>
                                        </p:tgtEl>
                                        <p:attrNameLst>
                                          <p:attrName>style.visibility</p:attrName>
                                        </p:attrNameLst>
                                      </p:cBhvr>
                                      <p:to>
                                        <p:strVal val="visible"/>
                                      </p:to>
                                    </p:set>
                                    <p:anim calcmode="lin" valueType="num">
                                      <p:cBhvr>
                                        <p:cTn id="64" dur="1000" fill="hold"/>
                                        <p:tgtEl>
                                          <p:spTgt spid="91"/>
                                        </p:tgtEl>
                                        <p:attrNameLst>
                                          <p:attrName>ppt_w</p:attrName>
                                        </p:attrNameLst>
                                      </p:cBhvr>
                                      <p:tavLst>
                                        <p:tav tm="0">
                                          <p:val>
                                            <p:fltVal val="0"/>
                                          </p:val>
                                        </p:tav>
                                        <p:tav tm="100000">
                                          <p:val>
                                            <p:strVal val="#ppt_w"/>
                                          </p:val>
                                        </p:tav>
                                      </p:tavLst>
                                    </p:anim>
                                    <p:anim calcmode="lin" valueType="num">
                                      <p:cBhvr>
                                        <p:cTn id="65" dur="1000" fill="hold"/>
                                        <p:tgtEl>
                                          <p:spTgt spid="91"/>
                                        </p:tgtEl>
                                        <p:attrNameLst>
                                          <p:attrName>ppt_h</p:attrName>
                                        </p:attrNameLst>
                                      </p:cBhvr>
                                      <p:tavLst>
                                        <p:tav tm="0">
                                          <p:val>
                                            <p:fltVal val="0"/>
                                          </p:val>
                                        </p:tav>
                                        <p:tav tm="100000">
                                          <p:val>
                                            <p:strVal val="#ppt_h"/>
                                          </p:val>
                                        </p:tav>
                                      </p:tavLst>
                                    </p:anim>
                                    <p:anim calcmode="lin" valueType="num">
                                      <p:cBhvr>
                                        <p:cTn id="66" dur="1000" fill="hold"/>
                                        <p:tgtEl>
                                          <p:spTgt spid="91"/>
                                        </p:tgtEl>
                                        <p:attrNameLst>
                                          <p:attrName>style.rotation</p:attrName>
                                        </p:attrNameLst>
                                      </p:cBhvr>
                                      <p:tavLst>
                                        <p:tav tm="0">
                                          <p:val>
                                            <p:fltVal val="90"/>
                                          </p:val>
                                        </p:tav>
                                        <p:tav tm="100000">
                                          <p:val>
                                            <p:fltVal val="0"/>
                                          </p:val>
                                        </p:tav>
                                      </p:tavLst>
                                    </p:anim>
                                    <p:animEffect transition="in" filter="fade">
                                      <p:cBhvr>
                                        <p:cTn id="67" dur="10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63" grpId="0"/>
      <p:bldP spid="64" grpId="0"/>
      <p:bldGraphic spid="73" grpId="0">
        <p:bldAsOne/>
      </p:bldGraphic>
      <p:bldGraphic spid="74" grpId="0">
        <p:bldAsOne/>
      </p:bldGraphic>
      <p:bldP spid="90" grpId="0"/>
      <p:bldGraphic spid="91"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1634</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2019-09-05T20:55:25Z</dcterms:modified>
</cp:coreProperties>
</file>