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0"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758912" y="3219384"/>
            <a:ext cx="2593468" cy="1744695"/>
            <a:chOff x="371637" y="2487864"/>
            <a:chExt cx="2593468" cy="1744695"/>
          </a:xfrm>
          <a:solidFill>
            <a:srgbClr val="34738D"/>
          </a:solidFill>
        </p:grpSpPr>
        <p:sp>
          <p:nvSpPr>
            <p:cNvPr id="55" name="Freeform 54"/>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58" name="Freeform 57"/>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grpSp>
        <p:nvGrpSpPr>
          <p:cNvPr id="59" name="Group 58"/>
          <p:cNvGrpSpPr/>
          <p:nvPr/>
        </p:nvGrpSpPr>
        <p:grpSpPr>
          <a:xfrm>
            <a:off x="2771437" y="3219384"/>
            <a:ext cx="2593468" cy="1744695"/>
            <a:chOff x="371637" y="2487864"/>
            <a:chExt cx="2593468" cy="1744695"/>
          </a:xfrm>
          <a:solidFill>
            <a:srgbClr val="189A80"/>
          </a:solidFill>
        </p:grpSpPr>
        <p:sp>
          <p:nvSpPr>
            <p:cNvPr id="60" name="Freeform 59"/>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61" name="Freeform 60"/>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grpSp>
        <p:nvGrpSpPr>
          <p:cNvPr id="62" name="Group 61"/>
          <p:cNvGrpSpPr/>
          <p:nvPr/>
        </p:nvGrpSpPr>
        <p:grpSpPr>
          <a:xfrm>
            <a:off x="4783962" y="3219383"/>
            <a:ext cx="2593468" cy="1744695"/>
            <a:chOff x="371637" y="2487864"/>
            <a:chExt cx="2593468" cy="1744695"/>
          </a:xfrm>
          <a:solidFill>
            <a:srgbClr val="EF9D27"/>
          </a:solidFill>
        </p:grpSpPr>
        <p:sp>
          <p:nvSpPr>
            <p:cNvPr id="63" name="Freeform 62"/>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64" name="Freeform 63"/>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grpSp>
        <p:nvGrpSpPr>
          <p:cNvPr id="65" name="Group 64"/>
          <p:cNvGrpSpPr/>
          <p:nvPr/>
        </p:nvGrpSpPr>
        <p:grpSpPr>
          <a:xfrm>
            <a:off x="6796487" y="3219382"/>
            <a:ext cx="2593468" cy="1744695"/>
            <a:chOff x="371637" y="2487864"/>
            <a:chExt cx="2593468" cy="1744695"/>
          </a:xfrm>
          <a:solidFill>
            <a:srgbClr val="D34132"/>
          </a:solidFill>
        </p:grpSpPr>
        <p:sp>
          <p:nvSpPr>
            <p:cNvPr id="66" name="Freeform 65"/>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67" name="Freeform 66"/>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grpSp>
        <p:nvGrpSpPr>
          <p:cNvPr id="68" name="Group 67"/>
          <p:cNvGrpSpPr/>
          <p:nvPr/>
        </p:nvGrpSpPr>
        <p:grpSpPr>
          <a:xfrm>
            <a:off x="8809012" y="3219381"/>
            <a:ext cx="2593468" cy="1744695"/>
            <a:chOff x="371637" y="2487864"/>
            <a:chExt cx="2593468" cy="1744695"/>
          </a:xfrm>
          <a:solidFill>
            <a:srgbClr val="564267"/>
          </a:solidFill>
        </p:grpSpPr>
        <p:sp>
          <p:nvSpPr>
            <p:cNvPr id="69" name="Freeform 68"/>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70" name="Freeform 69"/>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grpSp>
        <p:nvGrpSpPr>
          <p:cNvPr id="83" name="Group 23"/>
          <p:cNvGrpSpPr>
            <a:grpSpLocks noChangeAspect="1"/>
          </p:cNvGrpSpPr>
          <p:nvPr/>
        </p:nvGrpSpPr>
        <p:grpSpPr>
          <a:xfrm>
            <a:off x="10010331" y="3863560"/>
            <a:ext cx="457200" cy="525517"/>
            <a:chOff x="7948613" y="2360612"/>
            <a:chExt cx="276225" cy="317500"/>
          </a:xfrm>
          <a:solidFill>
            <a:schemeClr val="accent5"/>
          </a:solidFill>
        </p:grpSpPr>
        <p:sp>
          <p:nvSpPr>
            <p:cNvPr id="84"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6" name="Freeform 370"/>
          <p:cNvSpPr>
            <a:spLocks noChangeAspect="1" noEditPoints="1"/>
          </p:cNvSpPr>
          <p:nvPr/>
        </p:nvSpPr>
        <p:spPr bwMode="auto">
          <a:xfrm>
            <a:off x="7963566" y="3888053"/>
            <a:ext cx="457200" cy="406696"/>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364"/>
          <p:cNvSpPr>
            <a:spLocks noChangeAspect="1" noEditPoints="1"/>
          </p:cNvSpPr>
          <p:nvPr/>
        </p:nvSpPr>
        <p:spPr bwMode="auto">
          <a:xfrm>
            <a:off x="3963162" y="3908521"/>
            <a:ext cx="395480" cy="36576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381"/>
          <p:cNvSpPr>
            <a:spLocks noChangeAspect="1" noEditPoints="1"/>
          </p:cNvSpPr>
          <p:nvPr/>
        </p:nvSpPr>
        <p:spPr bwMode="auto">
          <a:xfrm>
            <a:off x="6018403" y="3859371"/>
            <a:ext cx="457200" cy="41417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374"/>
          <p:cNvSpPr>
            <a:spLocks noChangeAspect="1" noEditPoints="1"/>
          </p:cNvSpPr>
          <p:nvPr/>
        </p:nvSpPr>
        <p:spPr bwMode="auto">
          <a:xfrm>
            <a:off x="1963427" y="3734658"/>
            <a:ext cx="457200" cy="491756"/>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TextBox 89"/>
          <p:cNvSpPr txBox="1"/>
          <p:nvPr/>
        </p:nvSpPr>
        <p:spPr>
          <a:xfrm>
            <a:off x="600503" y="5182290"/>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34738D"/>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1" name="TextBox 90"/>
          <p:cNvSpPr txBox="1"/>
          <p:nvPr/>
        </p:nvSpPr>
        <p:spPr>
          <a:xfrm>
            <a:off x="2771437" y="1721012"/>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189A80"/>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2" name="TextBox 91"/>
          <p:cNvSpPr txBox="1"/>
          <p:nvPr/>
        </p:nvSpPr>
        <p:spPr>
          <a:xfrm>
            <a:off x="4625553" y="5182290"/>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EF9D27"/>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3" name="TextBox 92"/>
          <p:cNvSpPr txBox="1"/>
          <p:nvPr/>
        </p:nvSpPr>
        <p:spPr>
          <a:xfrm>
            <a:off x="6796487" y="1721012"/>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D34132"/>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4" name="TextBox 93"/>
          <p:cNvSpPr txBox="1"/>
          <p:nvPr/>
        </p:nvSpPr>
        <p:spPr>
          <a:xfrm>
            <a:off x="8809012" y="5182290"/>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564267"/>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5" name="TextBox 94"/>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p:txBody>
      </p:sp>
      <p:pic>
        <p:nvPicPr>
          <p:cNvPr id="30" name="Picture 29">
            <a:hlinkClick r:id="rId2"/>
            <a:extLst>
              <a:ext uri="{FF2B5EF4-FFF2-40B4-BE49-F238E27FC236}">
                <a16:creationId xmlns:a16="http://schemas.microsoft.com/office/drawing/2014/main" id="{D12E6699-4800-44EE-91E1-4F8FE22310F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42870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wipe(left)">
                                      <p:cBhvr>
                                        <p:cTn id="7" dur="500"/>
                                        <p:tgtEl>
                                          <p:spTgt spid="95"/>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0-#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89"/>
                                        </p:tgtEl>
                                        <p:attrNameLst>
                                          <p:attrName>style.visibility</p:attrName>
                                        </p:attrNameLst>
                                      </p:cBhvr>
                                      <p:to>
                                        <p:strVal val="visible"/>
                                      </p:to>
                                    </p:set>
                                    <p:anim calcmode="lin" valueType="num">
                                      <p:cBhvr>
                                        <p:cTn id="16" dur="500" fill="hold"/>
                                        <p:tgtEl>
                                          <p:spTgt spid="89"/>
                                        </p:tgtEl>
                                        <p:attrNameLst>
                                          <p:attrName>ppt_w</p:attrName>
                                        </p:attrNameLst>
                                      </p:cBhvr>
                                      <p:tavLst>
                                        <p:tav tm="0">
                                          <p:val>
                                            <p:fltVal val="0"/>
                                          </p:val>
                                        </p:tav>
                                        <p:tav tm="100000">
                                          <p:val>
                                            <p:strVal val="#ppt_w"/>
                                          </p:val>
                                        </p:tav>
                                      </p:tavLst>
                                    </p:anim>
                                    <p:anim calcmode="lin" valueType="num">
                                      <p:cBhvr>
                                        <p:cTn id="17" dur="500" fill="hold"/>
                                        <p:tgtEl>
                                          <p:spTgt spid="89"/>
                                        </p:tgtEl>
                                        <p:attrNameLst>
                                          <p:attrName>ppt_h</p:attrName>
                                        </p:attrNameLst>
                                      </p:cBhvr>
                                      <p:tavLst>
                                        <p:tav tm="0">
                                          <p:val>
                                            <p:fltVal val="0"/>
                                          </p:val>
                                        </p:tav>
                                        <p:tav tm="100000">
                                          <p:val>
                                            <p:strVal val="#ppt_h"/>
                                          </p:val>
                                        </p:tav>
                                      </p:tavLst>
                                    </p:anim>
                                    <p:animEffect transition="in" filter="fade">
                                      <p:cBhvr>
                                        <p:cTn id="18" dur="500"/>
                                        <p:tgtEl>
                                          <p:spTgt spid="89"/>
                                        </p:tgtEl>
                                      </p:cBhvr>
                                    </p:animEffect>
                                  </p:childTnLst>
                                </p:cTn>
                              </p:par>
                            </p:childTnLst>
                          </p:cTn>
                        </p:par>
                        <p:par>
                          <p:cTn id="19" fill="hold">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90"/>
                                        </p:tgtEl>
                                        <p:attrNameLst>
                                          <p:attrName>style.visibility</p:attrName>
                                        </p:attrNameLst>
                                      </p:cBhvr>
                                      <p:to>
                                        <p:strVal val="visible"/>
                                      </p:to>
                                    </p:set>
                                    <p:animEffect transition="in" filter="fade">
                                      <p:cBhvr>
                                        <p:cTn id="22" dur="1000"/>
                                        <p:tgtEl>
                                          <p:spTgt spid="90"/>
                                        </p:tgtEl>
                                      </p:cBhvr>
                                    </p:animEffect>
                                    <p:anim calcmode="lin" valueType="num">
                                      <p:cBhvr>
                                        <p:cTn id="23" dur="1000" fill="hold"/>
                                        <p:tgtEl>
                                          <p:spTgt spid="90"/>
                                        </p:tgtEl>
                                        <p:attrNameLst>
                                          <p:attrName>ppt_x</p:attrName>
                                        </p:attrNameLst>
                                      </p:cBhvr>
                                      <p:tavLst>
                                        <p:tav tm="0">
                                          <p:val>
                                            <p:strVal val="#ppt_x"/>
                                          </p:val>
                                        </p:tav>
                                        <p:tav tm="100000">
                                          <p:val>
                                            <p:strVal val="#ppt_x"/>
                                          </p:val>
                                        </p:tav>
                                      </p:tavLst>
                                    </p:anim>
                                    <p:anim calcmode="lin" valueType="num">
                                      <p:cBhvr>
                                        <p:cTn id="24" dur="1000" fill="hold"/>
                                        <p:tgtEl>
                                          <p:spTgt spid="90"/>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2" presetClass="entr" presetSubtype="8" fill="hold" nodeType="afterEffect">
                                  <p:stCondLst>
                                    <p:cond delay="0"/>
                                  </p:stCondLst>
                                  <p:childTnLst>
                                    <p:set>
                                      <p:cBhvr>
                                        <p:cTn id="27" dur="1" fill="hold">
                                          <p:stCondLst>
                                            <p:cond delay="0"/>
                                          </p:stCondLst>
                                        </p:cTn>
                                        <p:tgtEl>
                                          <p:spTgt spid="59"/>
                                        </p:tgtEl>
                                        <p:attrNameLst>
                                          <p:attrName>style.visibility</p:attrName>
                                        </p:attrNameLst>
                                      </p:cBhvr>
                                      <p:to>
                                        <p:strVal val="visible"/>
                                      </p:to>
                                    </p:set>
                                    <p:anim calcmode="lin" valueType="num">
                                      <p:cBhvr additive="base">
                                        <p:cTn id="28" dur="600" fill="hold"/>
                                        <p:tgtEl>
                                          <p:spTgt spid="59"/>
                                        </p:tgtEl>
                                        <p:attrNameLst>
                                          <p:attrName>ppt_x</p:attrName>
                                        </p:attrNameLst>
                                      </p:cBhvr>
                                      <p:tavLst>
                                        <p:tav tm="0">
                                          <p:val>
                                            <p:strVal val="0-#ppt_w/2"/>
                                          </p:val>
                                        </p:tav>
                                        <p:tav tm="100000">
                                          <p:val>
                                            <p:strVal val="#ppt_x"/>
                                          </p:val>
                                        </p:tav>
                                      </p:tavLst>
                                    </p:anim>
                                    <p:anim calcmode="lin" valueType="num">
                                      <p:cBhvr additive="base">
                                        <p:cTn id="29" dur="600" fill="hold"/>
                                        <p:tgtEl>
                                          <p:spTgt spid="59"/>
                                        </p:tgtEl>
                                        <p:attrNameLst>
                                          <p:attrName>ppt_y</p:attrName>
                                        </p:attrNameLst>
                                      </p:cBhvr>
                                      <p:tavLst>
                                        <p:tav tm="0">
                                          <p:val>
                                            <p:strVal val="#ppt_y"/>
                                          </p:val>
                                        </p:tav>
                                        <p:tav tm="100000">
                                          <p:val>
                                            <p:strVal val="#ppt_y"/>
                                          </p:val>
                                        </p:tav>
                                      </p:tavLst>
                                    </p:anim>
                                  </p:childTnLst>
                                </p:cTn>
                              </p:par>
                            </p:childTnLst>
                          </p:cTn>
                        </p:par>
                        <p:par>
                          <p:cTn id="30" fill="hold">
                            <p:stCondLst>
                              <p:cond delay="3100"/>
                            </p:stCondLst>
                            <p:childTnLst>
                              <p:par>
                                <p:cTn id="31" presetID="53" presetClass="entr" presetSubtype="16" fill="hold" grpId="0" nodeType="afterEffect">
                                  <p:stCondLst>
                                    <p:cond delay="0"/>
                                  </p:stCondLst>
                                  <p:childTnLst>
                                    <p:set>
                                      <p:cBhvr>
                                        <p:cTn id="32" dur="1" fill="hold">
                                          <p:stCondLst>
                                            <p:cond delay="0"/>
                                          </p:stCondLst>
                                        </p:cTn>
                                        <p:tgtEl>
                                          <p:spTgt spid="87"/>
                                        </p:tgtEl>
                                        <p:attrNameLst>
                                          <p:attrName>style.visibility</p:attrName>
                                        </p:attrNameLst>
                                      </p:cBhvr>
                                      <p:to>
                                        <p:strVal val="visible"/>
                                      </p:to>
                                    </p:set>
                                    <p:anim calcmode="lin" valueType="num">
                                      <p:cBhvr>
                                        <p:cTn id="33" dur="500" fill="hold"/>
                                        <p:tgtEl>
                                          <p:spTgt spid="87"/>
                                        </p:tgtEl>
                                        <p:attrNameLst>
                                          <p:attrName>ppt_w</p:attrName>
                                        </p:attrNameLst>
                                      </p:cBhvr>
                                      <p:tavLst>
                                        <p:tav tm="0">
                                          <p:val>
                                            <p:fltVal val="0"/>
                                          </p:val>
                                        </p:tav>
                                        <p:tav tm="100000">
                                          <p:val>
                                            <p:strVal val="#ppt_w"/>
                                          </p:val>
                                        </p:tav>
                                      </p:tavLst>
                                    </p:anim>
                                    <p:anim calcmode="lin" valueType="num">
                                      <p:cBhvr>
                                        <p:cTn id="34" dur="500" fill="hold"/>
                                        <p:tgtEl>
                                          <p:spTgt spid="87"/>
                                        </p:tgtEl>
                                        <p:attrNameLst>
                                          <p:attrName>ppt_h</p:attrName>
                                        </p:attrNameLst>
                                      </p:cBhvr>
                                      <p:tavLst>
                                        <p:tav tm="0">
                                          <p:val>
                                            <p:fltVal val="0"/>
                                          </p:val>
                                        </p:tav>
                                        <p:tav tm="100000">
                                          <p:val>
                                            <p:strVal val="#ppt_h"/>
                                          </p:val>
                                        </p:tav>
                                      </p:tavLst>
                                    </p:anim>
                                    <p:animEffect transition="in" filter="fade">
                                      <p:cBhvr>
                                        <p:cTn id="35" dur="500"/>
                                        <p:tgtEl>
                                          <p:spTgt spid="87"/>
                                        </p:tgtEl>
                                      </p:cBhvr>
                                    </p:animEffect>
                                  </p:childTnLst>
                                </p:cTn>
                              </p:par>
                            </p:childTnLst>
                          </p:cTn>
                        </p:par>
                        <p:par>
                          <p:cTn id="36" fill="hold">
                            <p:stCondLst>
                              <p:cond delay="3600"/>
                            </p:stCondLst>
                            <p:childTnLst>
                              <p:par>
                                <p:cTn id="37" presetID="42" presetClass="entr" presetSubtype="0" fill="hold" grpId="0" nodeType="afterEffect">
                                  <p:stCondLst>
                                    <p:cond delay="0"/>
                                  </p:stCondLst>
                                  <p:childTnLst>
                                    <p:set>
                                      <p:cBhvr>
                                        <p:cTn id="38" dur="1" fill="hold">
                                          <p:stCondLst>
                                            <p:cond delay="0"/>
                                          </p:stCondLst>
                                        </p:cTn>
                                        <p:tgtEl>
                                          <p:spTgt spid="91"/>
                                        </p:tgtEl>
                                        <p:attrNameLst>
                                          <p:attrName>style.visibility</p:attrName>
                                        </p:attrNameLst>
                                      </p:cBhvr>
                                      <p:to>
                                        <p:strVal val="visible"/>
                                      </p:to>
                                    </p:set>
                                    <p:animEffect transition="in" filter="fade">
                                      <p:cBhvr>
                                        <p:cTn id="39" dur="1000"/>
                                        <p:tgtEl>
                                          <p:spTgt spid="91"/>
                                        </p:tgtEl>
                                      </p:cBhvr>
                                    </p:animEffect>
                                    <p:anim calcmode="lin" valueType="num">
                                      <p:cBhvr>
                                        <p:cTn id="40" dur="1000" fill="hold"/>
                                        <p:tgtEl>
                                          <p:spTgt spid="91"/>
                                        </p:tgtEl>
                                        <p:attrNameLst>
                                          <p:attrName>ppt_x</p:attrName>
                                        </p:attrNameLst>
                                      </p:cBhvr>
                                      <p:tavLst>
                                        <p:tav tm="0">
                                          <p:val>
                                            <p:strVal val="#ppt_x"/>
                                          </p:val>
                                        </p:tav>
                                        <p:tav tm="100000">
                                          <p:val>
                                            <p:strVal val="#ppt_x"/>
                                          </p:val>
                                        </p:tav>
                                      </p:tavLst>
                                    </p:anim>
                                    <p:anim calcmode="lin" valueType="num">
                                      <p:cBhvr>
                                        <p:cTn id="41" dur="1000" fill="hold"/>
                                        <p:tgtEl>
                                          <p:spTgt spid="91"/>
                                        </p:tgtEl>
                                        <p:attrNameLst>
                                          <p:attrName>ppt_y</p:attrName>
                                        </p:attrNameLst>
                                      </p:cBhvr>
                                      <p:tavLst>
                                        <p:tav tm="0">
                                          <p:val>
                                            <p:strVal val="#ppt_y+.1"/>
                                          </p:val>
                                        </p:tav>
                                        <p:tav tm="100000">
                                          <p:val>
                                            <p:strVal val="#ppt_y"/>
                                          </p:val>
                                        </p:tav>
                                      </p:tavLst>
                                    </p:anim>
                                  </p:childTnLst>
                                </p:cTn>
                              </p:par>
                            </p:childTnLst>
                          </p:cTn>
                        </p:par>
                        <p:par>
                          <p:cTn id="42" fill="hold">
                            <p:stCondLst>
                              <p:cond delay="4600"/>
                            </p:stCondLst>
                            <p:childTnLst>
                              <p:par>
                                <p:cTn id="43" presetID="2" presetClass="entr" presetSubtype="8" fill="hold" nodeType="afterEffect">
                                  <p:stCondLst>
                                    <p:cond delay="0"/>
                                  </p:stCondLst>
                                  <p:childTnLst>
                                    <p:set>
                                      <p:cBhvr>
                                        <p:cTn id="44" dur="1" fill="hold">
                                          <p:stCondLst>
                                            <p:cond delay="0"/>
                                          </p:stCondLst>
                                        </p:cTn>
                                        <p:tgtEl>
                                          <p:spTgt spid="62"/>
                                        </p:tgtEl>
                                        <p:attrNameLst>
                                          <p:attrName>style.visibility</p:attrName>
                                        </p:attrNameLst>
                                      </p:cBhvr>
                                      <p:to>
                                        <p:strVal val="visible"/>
                                      </p:to>
                                    </p:set>
                                    <p:anim calcmode="lin" valueType="num">
                                      <p:cBhvr additive="base">
                                        <p:cTn id="45" dur="700" fill="hold"/>
                                        <p:tgtEl>
                                          <p:spTgt spid="62"/>
                                        </p:tgtEl>
                                        <p:attrNameLst>
                                          <p:attrName>ppt_x</p:attrName>
                                        </p:attrNameLst>
                                      </p:cBhvr>
                                      <p:tavLst>
                                        <p:tav tm="0">
                                          <p:val>
                                            <p:strVal val="0-#ppt_w/2"/>
                                          </p:val>
                                        </p:tav>
                                        <p:tav tm="100000">
                                          <p:val>
                                            <p:strVal val="#ppt_x"/>
                                          </p:val>
                                        </p:tav>
                                      </p:tavLst>
                                    </p:anim>
                                    <p:anim calcmode="lin" valueType="num">
                                      <p:cBhvr additive="base">
                                        <p:cTn id="46" dur="700" fill="hold"/>
                                        <p:tgtEl>
                                          <p:spTgt spid="62"/>
                                        </p:tgtEl>
                                        <p:attrNameLst>
                                          <p:attrName>ppt_y</p:attrName>
                                        </p:attrNameLst>
                                      </p:cBhvr>
                                      <p:tavLst>
                                        <p:tav tm="0">
                                          <p:val>
                                            <p:strVal val="#ppt_y"/>
                                          </p:val>
                                        </p:tav>
                                        <p:tav tm="100000">
                                          <p:val>
                                            <p:strVal val="#ppt_y"/>
                                          </p:val>
                                        </p:tav>
                                      </p:tavLst>
                                    </p:anim>
                                  </p:childTnLst>
                                </p:cTn>
                              </p:par>
                            </p:childTnLst>
                          </p:cTn>
                        </p:par>
                        <p:par>
                          <p:cTn id="47" fill="hold">
                            <p:stCondLst>
                              <p:cond delay="5300"/>
                            </p:stCondLst>
                            <p:childTnLst>
                              <p:par>
                                <p:cTn id="48" presetID="53" presetClass="entr" presetSubtype="16" fill="hold" grpId="0" nodeType="afterEffect">
                                  <p:stCondLst>
                                    <p:cond delay="0"/>
                                  </p:stCondLst>
                                  <p:childTnLst>
                                    <p:set>
                                      <p:cBhvr>
                                        <p:cTn id="49" dur="1" fill="hold">
                                          <p:stCondLst>
                                            <p:cond delay="0"/>
                                          </p:stCondLst>
                                        </p:cTn>
                                        <p:tgtEl>
                                          <p:spTgt spid="88"/>
                                        </p:tgtEl>
                                        <p:attrNameLst>
                                          <p:attrName>style.visibility</p:attrName>
                                        </p:attrNameLst>
                                      </p:cBhvr>
                                      <p:to>
                                        <p:strVal val="visible"/>
                                      </p:to>
                                    </p:set>
                                    <p:anim calcmode="lin" valueType="num">
                                      <p:cBhvr>
                                        <p:cTn id="50" dur="500" fill="hold"/>
                                        <p:tgtEl>
                                          <p:spTgt spid="88"/>
                                        </p:tgtEl>
                                        <p:attrNameLst>
                                          <p:attrName>ppt_w</p:attrName>
                                        </p:attrNameLst>
                                      </p:cBhvr>
                                      <p:tavLst>
                                        <p:tav tm="0">
                                          <p:val>
                                            <p:fltVal val="0"/>
                                          </p:val>
                                        </p:tav>
                                        <p:tav tm="100000">
                                          <p:val>
                                            <p:strVal val="#ppt_w"/>
                                          </p:val>
                                        </p:tav>
                                      </p:tavLst>
                                    </p:anim>
                                    <p:anim calcmode="lin" valueType="num">
                                      <p:cBhvr>
                                        <p:cTn id="51" dur="500" fill="hold"/>
                                        <p:tgtEl>
                                          <p:spTgt spid="88"/>
                                        </p:tgtEl>
                                        <p:attrNameLst>
                                          <p:attrName>ppt_h</p:attrName>
                                        </p:attrNameLst>
                                      </p:cBhvr>
                                      <p:tavLst>
                                        <p:tav tm="0">
                                          <p:val>
                                            <p:fltVal val="0"/>
                                          </p:val>
                                        </p:tav>
                                        <p:tav tm="100000">
                                          <p:val>
                                            <p:strVal val="#ppt_h"/>
                                          </p:val>
                                        </p:tav>
                                      </p:tavLst>
                                    </p:anim>
                                    <p:animEffect transition="in" filter="fade">
                                      <p:cBhvr>
                                        <p:cTn id="52" dur="500"/>
                                        <p:tgtEl>
                                          <p:spTgt spid="88"/>
                                        </p:tgtEl>
                                      </p:cBhvr>
                                    </p:animEffect>
                                  </p:childTnLst>
                                </p:cTn>
                              </p:par>
                            </p:childTnLst>
                          </p:cTn>
                        </p:par>
                        <p:par>
                          <p:cTn id="53" fill="hold">
                            <p:stCondLst>
                              <p:cond delay="5800"/>
                            </p:stCondLst>
                            <p:childTnLst>
                              <p:par>
                                <p:cTn id="54" presetID="42" presetClass="entr" presetSubtype="0" fill="hold" grpId="0" nodeType="afterEffect">
                                  <p:stCondLst>
                                    <p:cond delay="0"/>
                                  </p:stCondLst>
                                  <p:childTnLst>
                                    <p:set>
                                      <p:cBhvr>
                                        <p:cTn id="55" dur="1" fill="hold">
                                          <p:stCondLst>
                                            <p:cond delay="0"/>
                                          </p:stCondLst>
                                        </p:cTn>
                                        <p:tgtEl>
                                          <p:spTgt spid="92"/>
                                        </p:tgtEl>
                                        <p:attrNameLst>
                                          <p:attrName>style.visibility</p:attrName>
                                        </p:attrNameLst>
                                      </p:cBhvr>
                                      <p:to>
                                        <p:strVal val="visible"/>
                                      </p:to>
                                    </p:set>
                                    <p:animEffect transition="in" filter="fade">
                                      <p:cBhvr>
                                        <p:cTn id="56" dur="1000"/>
                                        <p:tgtEl>
                                          <p:spTgt spid="92"/>
                                        </p:tgtEl>
                                      </p:cBhvr>
                                    </p:animEffect>
                                    <p:anim calcmode="lin" valueType="num">
                                      <p:cBhvr>
                                        <p:cTn id="57" dur="1000" fill="hold"/>
                                        <p:tgtEl>
                                          <p:spTgt spid="92"/>
                                        </p:tgtEl>
                                        <p:attrNameLst>
                                          <p:attrName>ppt_x</p:attrName>
                                        </p:attrNameLst>
                                      </p:cBhvr>
                                      <p:tavLst>
                                        <p:tav tm="0">
                                          <p:val>
                                            <p:strVal val="#ppt_x"/>
                                          </p:val>
                                        </p:tav>
                                        <p:tav tm="100000">
                                          <p:val>
                                            <p:strVal val="#ppt_x"/>
                                          </p:val>
                                        </p:tav>
                                      </p:tavLst>
                                    </p:anim>
                                    <p:anim calcmode="lin" valueType="num">
                                      <p:cBhvr>
                                        <p:cTn id="58" dur="1000" fill="hold"/>
                                        <p:tgtEl>
                                          <p:spTgt spid="92"/>
                                        </p:tgtEl>
                                        <p:attrNameLst>
                                          <p:attrName>ppt_y</p:attrName>
                                        </p:attrNameLst>
                                      </p:cBhvr>
                                      <p:tavLst>
                                        <p:tav tm="0">
                                          <p:val>
                                            <p:strVal val="#ppt_y+.1"/>
                                          </p:val>
                                        </p:tav>
                                        <p:tav tm="100000">
                                          <p:val>
                                            <p:strVal val="#ppt_y"/>
                                          </p:val>
                                        </p:tav>
                                      </p:tavLst>
                                    </p:anim>
                                  </p:childTnLst>
                                </p:cTn>
                              </p:par>
                            </p:childTnLst>
                          </p:cTn>
                        </p:par>
                        <p:par>
                          <p:cTn id="59" fill="hold">
                            <p:stCondLst>
                              <p:cond delay="6800"/>
                            </p:stCondLst>
                            <p:childTnLst>
                              <p:par>
                                <p:cTn id="60" presetID="2" presetClass="entr" presetSubtype="8" fill="hold" nodeType="afterEffect">
                                  <p:stCondLst>
                                    <p:cond delay="0"/>
                                  </p:stCondLst>
                                  <p:childTnLst>
                                    <p:set>
                                      <p:cBhvr>
                                        <p:cTn id="61" dur="1" fill="hold">
                                          <p:stCondLst>
                                            <p:cond delay="0"/>
                                          </p:stCondLst>
                                        </p:cTn>
                                        <p:tgtEl>
                                          <p:spTgt spid="65"/>
                                        </p:tgtEl>
                                        <p:attrNameLst>
                                          <p:attrName>style.visibility</p:attrName>
                                        </p:attrNameLst>
                                      </p:cBhvr>
                                      <p:to>
                                        <p:strVal val="visible"/>
                                      </p:to>
                                    </p:set>
                                    <p:anim calcmode="lin" valueType="num">
                                      <p:cBhvr additive="base">
                                        <p:cTn id="62" dur="800" fill="hold"/>
                                        <p:tgtEl>
                                          <p:spTgt spid="65"/>
                                        </p:tgtEl>
                                        <p:attrNameLst>
                                          <p:attrName>ppt_x</p:attrName>
                                        </p:attrNameLst>
                                      </p:cBhvr>
                                      <p:tavLst>
                                        <p:tav tm="0">
                                          <p:val>
                                            <p:strVal val="0-#ppt_w/2"/>
                                          </p:val>
                                        </p:tav>
                                        <p:tav tm="100000">
                                          <p:val>
                                            <p:strVal val="#ppt_x"/>
                                          </p:val>
                                        </p:tav>
                                      </p:tavLst>
                                    </p:anim>
                                    <p:anim calcmode="lin" valueType="num">
                                      <p:cBhvr additive="base">
                                        <p:cTn id="63" dur="800" fill="hold"/>
                                        <p:tgtEl>
                                          <p:spTgt spid="65"/>
                                        </p:tgtEl>
                                        <p:attrNameLst>
                                          <p:attrName>ppt_y</p:attrName>
                                        </p:attrNameLst>
                                      </p:cBhvr>
                                      <p:tavLst>
                                        <p:tav tm="0">
                                          <p:val>
                                            <p:strVal val="#ppt_y"/>
                                          </p:val>
                                        </p:tav>
                                        <p:tav tm="100000">
                                          <p:val>
                                            <p:strVal val="#ppt_y"/>
                                          </p:val>
                                        </p:tav>
                                      </p:tavLst>
                                    </p:anim>
                                  </p:childTnLst>
                                </p:cTn>
                              </p:par>
                            </p:childTnLst>
                          </p:cTn>
                        </p:par>
                        <p:par>
                          <p:cTn id="64" fill="hold">
                            <p:stCondLst>
                              <p:cond delay="7600"/>
                            </p:stCondLst>
                            <p:childTnLst>
                              <p:par>
                                <p:cTn id="65" presetID="53" presetClass="entr" presetSubtype="16" fill="hold" grpId="0" nodeType="afterEffect">
                                  <p:stCondLst>
                                    <p:cond delay="0"/>
                                  </p:stCondLst>
                                  <p:childTnLst>
                                    <p:set>
                                      <p:cBhvr>
                                        <p:cTn id="66" dur="1" fill="hold">
                                          <p:stCondLst>
                                            <p:cond delay="0"/>
                                          </p:stCondLst>
                                        </p:cTn>
                                        <p:tgtEl>
                                          <p:spTgt spid="86"/>
                                        </p:tgtEl>
                                        <p:attrNameLst>
                                          <p:attrName>style.visibility</p:attrName>
                                        </p:attrNameLst>
                                      </p:cBhvr>
                                      <p:to>
                                        <p:strVal val="visible"/>
                                      </p:to>
                                    </p:set>
                                    <p:anim calcmode="lin" valueType="num">
                                      <p:cBhvr>
                                        <p:cTn id="67" dur="500" fill="hold"/>
                                        <p:tgtEl>
                                          <p:spTgt spid="86"/>
                                        </p:tgtEl>
                                        <p:attrNameLst>
                                          <p:attrName>ppt_w</p:attrName>
                                        </p:attrNameLst>
                                      </p:cBhvr>
                                      <p:tavLst>
                                        <p:tav tm="0">
                                          <p:val>
                                            <p:fltVal val="0"/>
                                          </p:val>
                                        </p:tav>
                                        <p:tav tm="100000">
                                          <p:val>
                                            <p:strVal val="#ppt_w"/>
                                          </p:val>
                                        </p:tav>
                                      </p:tavLst>
                                    </p:anim>
                                    <p:anim calcmode="lin" valueType="num">
                                      <p:cBhvr>
                                        <p:cTn id="68" dur="500" fill="hold"/>
                                        <p:tgtEl>
                                          <p:spTgt spid="86"/>
                                        </p:tgtEl>
                                        <p:attrNameLst>
                                          <p:attrName>ppt_h</p:attrName>
                                        </p:attrNameLst>
                                      </p:cBhvr>
                                      <p:tavLst>
                                        <p:tav tm="0">
                                          <p:val>
                                            <p:fltVal val="0"/>
                                          </p:val>
                                        </p:tav>
                                        <p:tav tm="100000">
                                          <p:val>
                                            <p:strVal val="#ppt_h"/>
                                          </p:val>
                                        </p:tav>
                                      </p:tavLst>
                                    </p:anim>
                                    <p:animEffect transition="in" filter="fade">
                                      <p:cBhvr>
                                        <p:cTn id="69" dur="500"/>
                                        <p:tgtEl>
                                          <p:spTgt spid="86"/>
                                        </p:tgtEl>
                                      </p:cBhvr>
                                    </p:animEffect>
                                  </p:childTnLst>
                                </p:cTn>
                              </p:par>
                            </p:childTnLst>
                          </p:cTn>
                        </p:par>
                        <p:par>
                          <p:cTn id="70" fill="hold">
                            <p:stCondLst>
                              <p:cond delay="8100"/>
                            </p:stCondLst>
                            <p:childTnLst>
                              <p:par>
                                <p:cTn id="71" presetID="42" presetClass="entr" presetSubtype="0" fill="hold" grpId="0" nodeType="afterEffect">
                                  <p:stCondLst>
                                    <p:cond delay="0"/>
                                  </p:stCondLst>
                                  <p:childTnLst>
                                    <p:set>
                                      <p:cBhvr>
                                        <p:cTn id="72" dur="1" fill="hold">
                                          <p:stCondLst>
                                            <p:cond delay="0"/>
                                          </p:stCondLst>
                                        </p:cTn>
                                        <p:tgtEl>
                                          <p:spTgt spid="93"/>
                                        </p:tgtEl>
                                        <p:attrNameLst>
                                          <p:attrName>style.visibility</p:attrName>
                                        </p:attrNameLst>
                                      </p:cBhvr>
                                      <p:to>
                                        <p:strVal val="visible"/>
                                      </p:to>
                                    </p:set>
                                    <p:animEffect transition="in" filter="fade">
                                      <p:cBhvr>
                                        <p:cTn id="73" dur="1000"/>
                                        <p:tgtEl>
                                          <p:spTgt spid="93"/>
                                        </p:tgtEl>
                                      </p:cBhvr>
                                    </p:animEffect>
                                    <p:anim calcmode="lin" valueType="num">
                                      <p:cBhvr>
                                        <p:cTn id="74" dur="1000" fill="hold"/>
                                        <p:tgtEl>
                                          <p:spTgt spid="93"/>
                                        </p:tgtEl>
                                        <p:attrNameLst>
                                          <p:attrName>ppt_x</p:attrName>
                                        </p:attrNameLst>
                                      </p:cBhvr>
                                      <p:tavLst>
                                        <p:tav tm="0">
                                          <p:val>
                                            <p:strVal val="#ppt_x"/>
                                          </p:val>
                                        </p:tav>
                                        <p:tav tm="100000">
                                          <p:val>
                                            <p:strVal val="#ppt_x"/>
                                          </p:val>
                                        </p:tav>
                                      </p:tavLst>
                                    </p:anim>
                                    <p:anim calcmode="lin" valueType="num">
                                      <p:cBhvr>
                                        <p:cTn id="75" dur="1000" fill="hold"/>
                                        <p:tgtEl>
                                          <p:spTgt spid="93"/>
                                        </p:tgtEl>
                                        <p:attrNameLst>
                                          <p:attrName>ppt_y</p:attrName>
                                        </p:attrNameLst>
                                      </p:cBhvr>
                                      <p:tavLst>
                                        <p:tav tm="0">
                                          <p:val>
                                            <p:strVal val="#ppt_y+.1"/>
                                          </p:val>
                                        </p:tav>
                                        <p:tav tm="100000">
                                          <p:val>
                                            <p:strVal val="#ppt_y"/>
                                          </p:val>
                                        </p:tav>
                                      </p:tavLst>
                                    </p:anim>
                                  </p:childTnLst>
                                </p:cTn>
                              </p:par>
                            </p:childTnLst>
                          </p:cTn>
                        </p:par>
                        <p:par>
                          <p:cTn id="76" fill="hold">
                            <p:stCondLst>
                              <p:cond delay="9100"/>
                            </p:stCondLst>
                            <p:childTnLst>
                              <p:par>
                                <p:cTn id="77" presetID="2" presetClass="entr" presetSubtype="8" fill="hold" nodeType="afterEffect">
                                  <p:stCondLst>
                                    <p:cond delay="0"/>
                                  </p:stCondLst>
                                  <p:childTnLst>
                                    <p:set>
                                      <p:cBhvr>
                                        <p:cTn id="78" dur="1" fill="hold">
                                          <p:stCondLst>
                                            <p:cond delay="0"/>
                                          </p:stCondLst>
                                        </p:cTn>
                                        <p:tgtEl>
                                          <p:spTgt spid="68"/>
                                        </p:tgtEl>
                                        <p:attrNameLst>
                                          <p:attrName>style.visibility</p:attrName>
                                        </p:attrNameLst>
                                      </p:cBhvr>
                                      <p:to>
                                        <p:strVal val="visible"/>
                                      </p:to>
                                    </p:set>
                                    <p:anim calcmode="lin" valueType="num">
                                      <p:cBhvr additive="base">
                                        <p:cTn id="79" dur="900" fill="hold"/>
                                        <p:tgtEl>
                                          <p:spTgt spid="68"/>
                                        </p:tgtEl>
                                        <p:attrNameLst>
                                          <p:attrName>ppt_x</p:attrName>
                                        </p:attrNameLst>
                                      </p:cBhvr>
                                      <p:tavLst>
                                        <p:tav tm="0">
                                          <p:val>
                                            <p:strVal val="0-#ppt_w/2"/>
                                          </p:val>
                                        </p:tav>
                                        <p:tav tm="100000">
                                          <p:val>
                                            <p:strVal val="#ppt_x"/>
                                          </p:val>
                                        </p:tav>
                                      </p:tavLst>
                                    </p:anim>
                                    <p:anim calcmode="lin" valueType="num">
                                      <p:cBhvr additive="base">
                                        <p:cTn id="80" dur="900" fill="hold"/>
                                        <p:tgtEl>
                                          <p:spTgt spid="68"/>
                                        </p:tgtEl>
                                        <p:attrNameLst>
                                          <p:attrName>ppt_y</p:attrName>
                                        </p:attrNameLst>
                                      </p:cBhvr>
                                      <p:tavLst>
                                        <p:tav tm="0">
                                          <p:val>
                                            <p:strVal val="#ppt_y"/>
                                          </p:val>
                                        </p:tav>
                                        <p:tav tm="100000">
                                          <p:val>
                                            <p:strVal val="#ppt_y"/>
                                          </p:val>
                                        </p:tav>
                                      </p:tavLst>
                                    </p:anim>
                                  </p:childTnLst>
                                </p:cTn>
                              </p:par>
                            </p:childTnLst>
                          </p:cTn>
                        </p:par>
                        <p:par>
                          <p:cTn id="81" fill="hold">
                            <p:stCondLst>
                              <p:cond delay="10000"/>
                            </p:stCondLst>
                            <p:childTnLst>
                              <p:par>
                                <p:cTn id="82" presetID="53" presetClass="entr" presetSubtype="16" fill="hold" nodeType="afterEffect">
                                  <p:stCondLst>
                                    <p:cond delay="0"/>
                                  </p:stCondLst>
                                  <p:childTnLst>
                                    <p:set>
                                      <p:cBhvr>
                                        <p:cTn id="83" dur="1" fill="hold">
                                          <p:stCondLst>
                                            <p:cond delay="0"/>
                                          </p:stCondLst>
                                        </p:cTn>
                                        <p:tgtEl>
                                          <p:spTgt spid="83"/>
                                        </p:tgtEl>
                                        <p:attrNameLst>
                                          <p:attrName>style.visibility</p:attrName>
                                        </p:attrNameLst>
                                      </p:cBhvr>
                                      <p:to>
                                        <p:strVal val="visible"/>
                                      </p:to>
                                    </p:set>
                                    <p:anim calcmode="lin" valueType="num">
                                      <p:cBhvr>
                                        <p:cTn id="84" dur="500" fill="hold"/>
                                        <p:tgtEl>
                                          <p:spTgt spid="83"/>
                                        </p:tgtEl>
                                        <p:attrNameLst>
                                          <p:attrName>ppt_w</p:attrName>
                                        </p:attrNameLst>
                                      </p:cBhvr>
                                      <p:tavLst>
                                        <p:tav tm="0">
                                          <p:val>
                                            <p:fltVal val="0"/>
                                          </p:val>
                                        </p:tav>
                                        <p:tav tm="100000">
                                          <p:val>
                                            <p:strVal val="#ppt_w"/>
                                          </p:val>
                                        </p:tav>
                                      </p:tavLst>
                                    </p:anim>
                                    <p:anim calcmode="lin" valueType="num">
                                      <p:cBhvr>
                                        <p:cTn id="85" dur="500" fill="hold"/>
                                        <p:tgtEl>
                                          <p:spTgt spid="83"/>
                                        </p:tgtEl>
                                        <p:attrNameLst>
                                          <p:attrName>ppt_h</p:attrName>
                                        </p:attrNameLst>
                                      </p:cBhvr>
                                      <p:tavLst>
                                        <p:tav tm="0">
                                          <p:val>
                                            <p:fltVal val="0"/>
                                          </p:val>
                                        </p:tav>
                                        <p:tav tm="100000">
                                          <p:val>
                                            <p:strVal val="#ppt_h"/>
                                          </p:val>
                                        </p:tav>
                                      </p:tavLst>
                                    </p:anim>
                                    <p:animEffect transition="in" filter="fade">
                                      <p:cBhvr>
                                        <p:cTn id="86" dur="500"/>
                                        <p:tgtEl>
                                          <p:spTgt spid="83"/>
                                        </p:tgtEl>
                                      </p:cBhvr>
                                    </p:animEffect>
                                  </p:childTnLst>
                                </p:cTn>
                              </p:par>
                            </p:childTnLst>
                          </p:cTn>
                        </p:par>
                        <p:par>
                          <p:cTn id="87" fill="hold">
                            <p:stCondLst>
                              <p:cond delay="10500"/>
                            </p:stCondLst>
                            <p:childTnLst>
                              <p:par>
                                <p:cTn id="88" presetID="42" presetClass="entr" presetSubtype="0" fill="hold" grpId="0" nodeType="afterEffect">
                                  <p:stCondLst>
                                    <p:cond delay="0"/>
                                  </p:stCondLst>
                                  <p:childTnLst>
                                    <p:set>
                                      <p:cBhvr>
                                        <p:cTn id="89" dur="1" fill="hold">
                                          <p:stCondLst>
                                            <p:cond delay="0"/>
                                          </p:stCondLst>
                                        </p:cTn>
                                        <p:tgtEl>
                                          <p:spTgt spid="94"/>
                                        </p:tgtEl>
                                        <p:attrNameLst>
                                          <p:attrName>style.visibility</p:attrName>
                                        </p:attrNameLst>
                                      </p:cBhvr>
                                      <p:to>
                                        <p:strVal val="visible"/>
                                      </p:to>
                                    </p:set>
                                    <p:animEffect transition="in" filter="fade">
                                      <p:cBhvr>
                                        <p:cTn id="90" dur="1000"/>
                                        <p:tgtEl>
                                          <p:spTgt spid="94"/>
                                        </p:tgtEl>
                                      </p:cBhvr>
                                    </p:animEffect>
                                    <p:anim calcmode="lin" valueType="num">
                                      <p:cBhvr>
                                        <p:cTn id="91" dur="1000" fill="hold"/>
                                        <p:tgtEl>
                                          <p:spTgt spid="94"/>
                                        </p:tgtEl>
                                        <p:attrNameLst>
                                          <p:attrName>ppt_x</p:attrName>
                                        </p:attrNameLst>
                                      </p:cBhvr>
                                      <p:tavLst>
                                        <p:tav tm="0">
                                          <p:val>
                                            <p:strVal val="#ppt_x"/>
                                          </p:val>
                                        </p:tav>
                                        <p:tav tm="100000">
                                          <p:val>
                                            <p:strVal val="#ppt_x"/>
                                          </p:val>
                                        </p:tav>
                                      </p:tavLst>
                                    </p:anim>
                                    <p:anim calcmode="lin" valueType="num">
                                      <p:cBhvr>
                                        <p:cTn id="92" dur="1000" fill="hold"/>
                                        <p:tgtEl>
                                          <p:spTgt spid="9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animBg="1"/>
      <p:bldP spid="87" grpId="0" animBg="1"/>
      <p:bldP spid="88" grpId="0" animBg="1"/>
      <p:bldP spid="89" grpId="0" animBg="1"/>
      <p:bldP spid="90" grpId="0"/>
      <p:bldP spid="91" grpId="0"/>
      <p:bldP spid="92" grpId="0"/>
      <p:bldP spid="93" grpId="0"/>
      <p:bldP spid="94" grpId="0"/>
      <p:bldP spid="9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1623</TotalTime>
  <Words>1306</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372</cp:revision>
  <dcterms:created xsi:type="dcterms:W3CDTF">2016-09-28T22:08:47Z</dcterms:created>
  <dcterms:modified xsi:type="dcterms:W3CDTF">2018-02-19T21:55:50Z</dcterms:modified>
</cp:coreProperties>
</file>