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5081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rgbClr val="4D4D4D"/>
                </a:solidFill>
                <a:latin typeface="Bernard MT Condensed" panose="02050806060905020404" pitchFamily="18" charset="0"/>
              </a:rPr>
              <a:t>LOREM IPSUM DOLOR</a:t>
            </a: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C4F54"/>
              </a:solidFill>
              <a:latin typeface="Bernard MT Condensed" panose="02050806060905020404" pitchFamily="18"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5" name="Picture 34">
            <a:hlinkClick r:id="rId2"/>
            <a:extLst>
              <a:ext uri="{FF2B5EF4-FFF2-40B4-BE49-F238E27FC236}">
                <a16:creationId xmlns:a16="http://schemas.microsoft.com/office/drawing/2014/main" id="{6FB05DB4-F162-4E6C-8DB4-0B2FEE5059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2019-09-05T19:06:56Z</dcterms:modified>
</cp:coreProperties>
</file>