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7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58972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3" name="Straight Connector 52">
            <a:extLst>
              <a:ext uri="{FF2B5EF4-FFF2-40B4-BE49-F238E27FC236}">
                <a16:creationId xmlns:a16="http://schemas.microsoft.com/office/drawing/2014/main" id="{5253FFE3-81B2-4BAE-8800-34150D3F4577}"/>
              </a:ext>
            </a:extLst>
          </p:cNvPr>
          <p:cNvCxnSpPr>
            <a:cxnSpLocks/>
          </p:cNvCxnSpPr>
          <p:nvPr/>
        </p:nvCxnSpPr>
        <p:spPr>
          <a:xfrm flipH="1">
            <a:off x="575652" y="5235647"/>
            <a:ext cx="10972800" cy="0"/>
          </a:xfrm>
          <a:prstGeom prst="line">
            <a:avLst/>
          </a:prstGeom>
          <a:ln w="25400" cap="rnd">
            <a:solidFill>
              <a:srgbClr val="4C4F54"/>
            </a:solidFill>
            <a:round/>
            <a:headEnd type="oval" w="lg" len="lg"/>
            <a:tailEnd type="oval" w="lg" len="lg"/>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74CBEA6F-456F-4D40-9133-1503ED4883CE}"/>
              </a:ext>
            </a:extLst>
          </p:cNvPr>
          <p:cNvCxnSpPr>
            <a:cxnSpLocks/>
          </p:cNvCxnSpPr>
          <p:nvPr/>
        </p:nvCxnSpPr>
        <p:spPr>
          <a:xfrm flipH="1">
            <a:off x="4163595" y="3901440"/>
            <a:ext cx="4672" cy="1280160"/>
          </a:xfrm>
          <a:prstGeom prst="line">
            <a:avLst/>
          </a:prstGeom>
          <a:ln w="25400">
            <a:solidFill>
              <a:srgbClr val="4C4F54"/>
            </a:solidFill>
          </a:ln>
          <a:effectLst/>
        </p:spPr>
        <p:style>
          <a:lnRef idx="1">
            <a:schemeClr val="accent1"/>
          </a:lnRef>
          <a:fillRef idx="0">
            <a:schemeClr val="accent1"/>
          </a:fillRef>
          <a:effectRef idx="0">
            <a:schemeClr val="accent1"/>
          </a:effectRef>
          <a:fontRef idx="minor">
            <a:schemeClr val="tx1"/>
          </a:fontRef>
        </p:style>
      </p:cxnSp>
      <p:grpSp>
        <p:nvGrpSpPr>
          <p:cNvPr id="37" name="Group 36">
            <a:extLst>
              <a:ext uri="{FF2B5EF4-FFF2-40B4-BE49-F238E27FC236}">
                <a16:creationId xmlns:a16="http://schemas.microsoft.com/office/drawing/2014/main" id="{8B5E34E3-03A0-4FBA-B81A-5BC36E390D8E}"/>
              </a:ext>
            </a:extLst>
          </p:cNvPr>
          <p:cNvGrpSpPr>
            <a:grpSpLocks noChangeAspect="1"/>
          </p:cNvGrpSpPr>
          <p:nvPr/>
        </p:nvGrpSpPr>
        <p:grpSpPr>
          <a:xfrm>
            <a:off x="3749040" y="3017520"/>
            <a:ext cx="914400" cy="914401"/>
            <a:chOff x="5387339" y="1076855"/>
            <a:chExt cx="1417320" cy="1417321"/>
          </a:xfrm>
        </p:grpSpPr>
        <p:sp>
          <p:nvSpPr>
            <p:cNvPr id="38" name="Oval 37">
              <a:extLst>
                <a:ext uri="{FF2B5EF4-FFF2-40B4-BE49-F238E27FC236}">
                  <a16:creationId xmlns:a16="http://schemas.microsoft.com/office/drawing/2014/main" id="{023FAA18-4217-406D-929B-25712EBEDF31}"/>
                </a:ext>
              </a:extLst>
            </p:cNvPr>
            <p:cNvSpPr>
              <a:spLocks noChangeAspect="1"/>
            </p:cNvSpPr>
            <p:nvPr/>
          </p:nvSpPr>
          <p:spPr>
            <a:xfrm>
              <a:off x="5387339" y="1076856"/>
              <a:ext cx="1417320" cy="1417320"/>
            </a:xfrm>
            <a:prstGeom prst="ellipse">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A97616A3-8EE8-4C73-8F18-01CCA2FA2BC0}"/>
                </a:ext>
              </a:extLst>
            </p:cNvPr>
            <p:cNvSpPr>
              <a:spLocks noChangeAspect="1"/>
            </p:cNvSpPr>
            <p:nvPr/>
          </p:nvSpPr>
          <p:spPr>
            <a:xfrm>
              <a:off x="5387339" y="1076855"/>
              <a:ext cx="1412984" cy="1084986"/>
            </a:xfrm>
            <a:custGeom>
              <a:avLst/>
              <a:gdLst>
                <a:gd name="connsiteX0" fmla="*/ 822960 w 1645920"/>
                <a:gd name="connsiteY0" fmla="*/ 0 h 1263851"/>
                <a:gd name="connsiteX1" fmla="*/ 1645920 w 1645920"/>
                <a:gd name="connsiteY1" fmla="*/ 822960 h 1263851"/>
                <a:gd name="connsiteX2" fmla="*/ 1581248 w 1645920"/>
                <a:gd name="connsiteY2" fmla="*/ 1143293 h 1263851"/>
                <a:gd name="connsiteX3" fmla="*/ 1515811 w 1645920"/>
                <a:gd name="connsiteY3" fmla="*/ 1263851 h 1263851"/>
                <a:gd name="connsiteX4" fmla="*/ 1458741 w 1645920"/>
                <a:gd name="connsiteY4" fmla="*/ 1242963 h 1263851"/>
                <a:gd name="connsiteX5" fmla="*/ 792550 w 1645920"/>
                <a:gd name="connsiteY5" fmla="*/ 1142244 h 1263851"/>
                <a:gd name="connsiteX6" fmla="*/ 126360 w 1645920"/>
                <a:gd name="connsiteY6" fmla="*/ 1242963 h 1263851"/>
                <a:gd name="connsiteX7" fmla="*/ 120029 w 1645920"/>
                <a:gd name="connsiteY7" fmla="*/ 1245280 h 1263851"/>
                <a:gd name="connsiteX8" fmla="*/ 64673 w 1645920"/>
                <a:gd name="connsiteY8" fmla="*/ 1143293 h 1263851"/>
                <a:gd name="connsiteX9" fmla="*/ 0 w 1645920"/>
                <a:gd name="connsiteY9" fmla="*/ 822960 h 1263851"/>
                <a:gd name="connsiteX10" fmla="*/ 822960 w 1645920"/>
                <a:gd name="connsiteY10" fmla="*/ 0 h 1263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5920" h="1263851">
                  <a:moveTo>
                    <a:pt x="822960" y="0"/>
                  </a:moveTo>
                  <a:cubicBezTo>
                    <a:pt x="1277468" y="0"/>
                    <a:pt x="1645920" y="368452"/>
                    <a:pt x="1645920" y="822960"/>
                  </a:cubicBezTo>
                  <a:cubicBezTo>
                    <a:pt x="1645920" y="936587"/>
                    <a:pt x="1622892" y="1044836"/>
                    <a:pt x="1581248" y="1143293"/>
                  </a:cubicBezTo>
                  <a:lnTo>
                    <a:pt x="1515811" y="1263851"/>
                  </a:lnTo>
                  <a:lnTo>
                    <a:pt x="1458741" y="1242963"/>
                  </a:lnTo>
                  <a:cubicBezTo>
                    <a:pt x="1248291" y="1177506"/>
                    <a:pt x="1024539" y="1142244"/>
                    <a:pt x="792550" y="1142244"/>
                  </a:cubicBezTo>
                  <a:cubicBezTo>
                    <a:pt x="560562" y="1142244"/>
                    <a:pt x="336809" y="1177506"/>
                    <a:pt x="126360" y="1242963"/>
                  </a:cubicBezTo>
                  <a:lnTo>
                    <a:pt x="120029" y="1245280"/>
                  </a:lnTo>
                  <a:lnTo>
                    <a:pt x="64673" y="1143293"/>
                  </a:lnTo>
                  <a:cubicBezTo>
                    <a:pt x="23029" y="1044836"/>
                    <a:pt x="0" y="936587"/>
                    <a:pt x="0" y="822960"/>
                  </a:cubicBezTo>
                  <a:cubicBezTo>
                    <a:pt x="0" y="368452"/>
                    <a:pt x="368452" y="0"/>
                    <a:pt x="82296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 Box 10">
              <a:extLst>
                <a:ext uri="{FF2B5EF4-FFF2-40B4-BE49-F238E27FC236}">
                  <a16:creationId xmlns:a16="http://schemas.microsoft.com/office/drawing/2014/main" id="{408AAAE7-7051-4E66-8C5C-87222C69853B}"/>
                </a:ext>
              </a:extLst>
            </p:cNvPr>
            <p:cNvSpPr txBox="1">
              <a:spLocks noChangeArrowheads="1"/>
            </p:cNvSpPr>
            <p:nvPr/>
          </p:nvSpPr>
          <p:spPr bwMode="auto">
            <a:xfrm>
              <a:off x="5783564" y="2017122"/>
              <a:ext cx="620533" cy="477054"/>
            </a:xfrm>
            <a:prstGeom prst="rect">
              <a:avLst/>
            </a:prstGeom>
            <a:noFill/>
            <a:ln w="9525">
              <a:noFill/>
              <a:miter lim="800000"/>
              <a:headEnd/>
              <a:tailEnd/>
            </a:ln>
          </p:spPr>
          <p:txBody>
            <a:bodyPr wrap="square" lIns="60960" tIns="30480" rIns="60960" bIns="30480">
              <a:spAutoFit/>
            </a:bodyPr>
            <a:lstStyle/>
            <a:p>
              <a:pPr algn="ctr"/>
              <a:r>
                <a:rPr lang="en-US" sz="1600" spc="150" dirty="0">
                  <a:solidFill>
                    <a:schemeClr val="bg1"/>
                  </a:solidFill>
                  <a:latin typeface="Bernard MT Condensed" panose="02050806060905020404" pitchFamily="18" charset="0"/>
                </a:rPr>
                <a:t>02</a:t>
              </a:r>
            </a:p>
          </p:txBody>
        </p:sp>
      </p:grpSp>
      <p:grpSp>
        <p:nvGrpSpPr>
          <p:cNvPr id="29" name="Group 349">
            <a:extLst>
              <a:ext uri="{FF2B5EF4-FFF2-40B4-BE49-F238E27FC236}">
                <a16:creationId xmlns:a16="http://schemas.microsoft.com/office/drawing/2014/main" id="{B2322741-F34E-4112-AECA-1C830289EAAF}"/>
              </a:ext>
            </a:extLst>
          </p:cNvPr>
          <p:cNvGrpSpPr>
            <a:grpSpLocks noChangeAspect="1"/>
          </p:cNvGrpSpPr>
          <p:nvPr/>
        </p:nvGrpSpPr>
        <p:grpSpPr>
          <a:xfrm>
            <a:off x="4007467" y="3175816"/>
            <a:ext cx="361868" cy="365760"/>
            <a:chOff x="2163763" y="2366963"/>
            <a:chExt cx="442913" cy="447676"/>
          </a:xfrm>
          <a:solidFill>
            <a:srgbClr val="3B3B3B"/>
          </a:solidFill>
        </p:grpSpPr>
        <p:sp>
          <p:nvSpPr>
            <p:cNvPr id="30" name="Freeform 312">
              <a:extLst>
                <a:ext uri="{FF2B5EF4-FFF2-40B4-BE49-F238E27FC236}">
                  <a16:creationId xmlns:a16="http://schemas.microsoft.com/office/drawing/2014/main" id="{CB485DFD-6703-411B-ADC0-75F8068B2A29}"/>
                </a:ext>
              </a:extLst>
            </p:cNvPr>
            <p:cNvSpPr>
              <a:spLocks noEditPoints="1"/>
            </p:cNvSpPr>
            <p:nvPr/>
          </p:nvSpPr>
          <p:spPr bwMode="auto">
            <a:xfrm>
              <a:off x="2163763" y="2600326"/>
              <a:ext cx="217488" cy="214313"/>
            </a:xfrm>
            <a:custGeom>
              <a:avLst/>
              <a:gdLst/>
              <a:ahLst/>
              <a:cxnLst>
                <a:cxn ang="0">
                  <a:pos x="57" y="12"/>
                </a:cxn>
                <a:cxn ang="0">
                  <a:pos x="51" y="7"/>
                </a:cxn>
                <a:cxn ang="0">
                  <a:pos x="49" y="9"/>
                </a:cxn>
                <a:cxn ang="0">
                  <a:pos x="51" y="7"/>
                </a:cxn>
                <a:cxn ang="0">
                  <a:pos x="50" y="7"/>
                </a:cxn>
                <a:cxn ang="0">
                  <a:pos x="46" y="1"/>
                </a:cxn>
                <a:cxn ang="0">
                  <a:pos x="43" y="3"/>
                </a:cxn>
                <a:cxn ang="0">
                  <a:pos x="46" y="1"/>
                </a:cxn>
                <a:cxn ang="0">
                  <a:pos x="42" y="1"/>
                </a:cxn>
                <a:cxn ang="0">
                  <a:pos x="41" y="1"/>
                </a:cxn>
                <a:cxn ang="0">
                  <a:pos x="31" y="11"/>
                </a:cxn>
                <a:cxn ang="0">
                  <a:pos x="31" y="11"/>
                </a:cxn>
                <a:cxn ang="0">
                  <a:pos x="31" y="11"/>
                </a:cxn>
                <a:cxn ang="0">
                  <a:pos x="27" y="16"/>
                </a:cxn>
                <a:cxn ang="0">
                  <a:pos x="0" y="54"/>
                </a:cxn>
                <a:cxn ang="0">
                  <a:pos x="0" y="54"/>
                </a:cxn>
                <a:cxn ang="0">
                  <a:pos x="2" y="57"/>
                </a:cxn>
                <a:cxn ang="0">
                  <a:pos x="3" y="57"/>
                </a:cxn>
                <a:cxn ang="0">
                  <a:pos x="24" y="47"/>
                </a:cxn>
                <a:cxn ang="0">
                  <a:pos x="47" y="27"/>
                </a:cxn>
                <a:cxn ang="0">
                  <a:pos x="53" y="21"/>
                </a:cxn>
                <a:cxn ang="0">
                  <a:pos x="57" y="16"/>
                </a:cxn>
                <a:cxn ang="0">
                  <a:pos x="57" y="16"/>
                </a:cxn>
                <a:cxn ang="0">
                  <a:pos x="57" y="12"/>
                </a:cxn>
                <a:cxn ang="0">
                  <a:pos x="57" y="12"/>
                </a:cxn>
                <a:cxn ang="0">
                  <a:pos x="49" y="17"/>
                </a:cxn>
                <a:cxn ang="0">
                  <a:pos x="43" y="23"/>
                </a:cxn>
                <a:cxn ang="0">
                  <a:pos x="21" y="43"/>
                </a:cxn>
                <a:cxn ang="0">
                  <a:pos x="6" y="51"/>
                </a:cxn>
                <a:cxn ang="0">
                  <a:pos x="31" y="19"/>
                </a:cxn>
                <a:cxn ang="0">
                  <a:pos x="35" y="15"/>
                </a:cxn>
                <a:cxn ang="0">
                  <a:pos x="35" y="15"/>
                </a:cxn>
                <a:cxn ang="0">
                  <a:pos x="35" y="15"/>
                </a:cxn>
                <a:cxn ang="0">
                  <a:pos x="35" y="15"/>
                </a:cxn>
                <a:cxn ang="0">
                  <a:pos x="43" y="7"/>
                </a:cxn>
                <a:cxn ang="0">
                  <a:pos x="47" y="11"/>
                </a:cxn>
                <a:cxn ang="0">
                  <a:pos x="47" y="11"/>
                </a:cxn>
                <a:cxn ang="0">
                  <a:pos x="47" y="11"/>
                </a:cxn>
                <a:cxn ang="0">
                  <a:pos x="52" y="15"/>
                </a:cxn>
                <a:cxn ang="0">
                  <a:pos x="49" y="17"/>
                </a:cxn>
              </a:cxnLst>
              <a:rect l="0" t="0" r="r" b="b"/>
              <a:pathLst>
                <a:path w="58" h="57">
                  <a:moveTo>
                    <a:pt x="57" y="12"/>
                  </a:moveTo>
                  <a:cubicBezTo>
                    <a:pt x="55" y="11"/>
                    <a:pt x="53" y="9"/>
                    <a:pt x="51" y="7"/>
                  </a:cubicBezTo>
                  <a:cubicBezTo>
                    <a:pt x="49" y="9"/>
                    <a:pt x="49" y="9"/>
                    <a:pt x="49" y="9"/>
                  </a:cubicBezTo>
                  <a:cubicBezTo>
                    <a:pt x="51" y="7"/>
                    <a:pt x="51" y="7"/>
                    <a:pt x="51" y="7"/>
                  </a:cubicBezTo>
                  <a:cubicBezTo>
                    <a:pt x="51" y="7"/>
                    <a:pt x="51" y="7"/>
                    <a:pt x="50" y="7"/>
                  </a:cubicBezTo>
                  <a:cubicBezTo>
                    <a:pt x="49" y="5"/>
                    <a:pt x="47" y="4"/>
                    <a:pt x="46" y="1"/>
                  </a:cubicBezTo>
                  <a:cubicBezTo>
                    <a:pt x="43" y="3"/>
                    <a:pt x="43" y="3"/>
                    <a:pt x="43" y="3"/>
                  </a:cubicBezTo>
                  <a:cubicBezTo>
                    <a:pt x="46" y="1"/>
                    <a:pt x="46" y="1"/>
                    <a:pt x="46" y="1"/>
                  </a:cubicBezTo>
                  <a:cubicBezTo>
                    <a:pt x="45" y="0"/>
                    <a:pt x="43" y="0"/>
                    <a:pt x="42" y="1"/>
                  </a:cubicBezTo>
                  <a:cubicBezTo>
                    <a:pt x="42" y="1"/>
                    <a:pt x="42" y="1"/>
                    <a:pt x="41" y="1"/>
                  </a:cubicBezTo>
                  <a:cubicBezTo>
                    <a:pt x="31" y="11"/>
                    <a:pt x="31" y="11"/>
                    <a:pt x="31" y="11"/>
                  </a:cubicBezTo>
                  <a:cubicBezTo>
                    <a:pt x="31" y="11"/>
                    <a:pt x="31" y="11"/>
                    <a:pt x="31" y="11"/>
                  </a:cubicBezTo>
                  <a:cubicBezTo>
                    <a:pt x="31" y="11"/>
                    <a:pt x="31" y="11"/>
                    <a:pt x="31" y="11"/>
                  </a:cubicBezTo>
                  <a:cubicBezTo>
                    <a:pt x="30" y="13"/>
                    <a:pt x="28" y="14"/>
                    <a:pt x="27" y="16"/>
                  </a:cubicBezTo>
                  <a:cubicBezTo>
                    <a:pt x="15" y="28"/>
                    <a:pt x="1" y="42"/>
                    <a:pt x="0" y="54"/>
                  </a:cubicBezTo>
                  <a:cubicBezTo>
                    <a:pt x="0" y="54"/>
                    <a:pt x="0" y="54"/>
                    <a:pt x="0" y="54"/>
                  </a:cubicBezTo>
                  <a:cubicBezTo>
                    <a:pt x="0" y="56"/>
                    <a:pt x="1" y="57"/>
                    <a:pt x="2" y="57"/>
                  </a:cubicBezTo>
                  <a:cubicBezTo>
                    <a:pt x="3" y="57"/>
                    <a:pt x="3" y="57"/>
                    <a:pt x="3" y="57"/>
                  </a:cubicBezTo>
                  <a:cubicBezTo>
                    <a:pt x="10" y="56"/>
                    <a:pt x="17" y="52"/>
                    <a:pt x="24" y="47"/>
                  </a:cubicBezTo>
                  <a:cubicBezTo>
                    <a:pt x="32" y="41"/>
                    <a:pt x="39" y="34"/>
                    <a:pt x="47" y="27"/>
                  </a:cubicBezTo>
                  <a:cubicBezTo>
                    <a:pt x="53" y="21"/>
                    <a:pt x="53" y="21"/>
                    <a:pt x="53" y="21"/>
                  </a:cubicBezTo>
                  <a:cubicBezTo>
                    <a:pt x="57" y="16"/>
                    <a:pt x="57" y="16"/>
                    <a:pt x="57" y="16"/>
                  </a:cubicBezTo>
                  <a:cubicBezTo>
                    <a:pt x="57" y="16"/>
                    <a:pt x="57" y="16"/>
                    <a:pt x="57" y="16"/>
                  </a:cubicBezTo>
                  <a:cubicBezTo>
                    <a:pt x="58" y="15"/>
                    <a:pt x="58" y="13"/>
                    <a:pt x="57" y="12"/>
                  </a:cubicBezTo>
                  <a:cubicBezTo>
                    <a:pt x="57" y="12"/>
                    <a:pt x="57" y="12"/>
                    <a:pt x="57" y="12"/>
                  </a:cubicBezTo>
                  <a:close/>
                  <a:moveTo>
                    <a:pt x="49" y="17"/>
                  </a:moveTo>
                  <a:cubicBezTo>
                    <a:pt x="43" y="23"/>
                    <a:pt x="43" y="23"/>
                    <a:pt x="43" y="23"/>
                  </a:cubicBezTo>
                  <a:cubicBezTo>
                    <a:pt x="36" y="30"/>
                    <a:pt x="28" y="37"/>
                    <a:pt x="21" y="43"/>
                  </a:cubicBezTo>
                  <a:cubicBezTo>
                    <a:pt x="16" y="47"/>
                    <a:pt x="11" y="50"/>
                    <a:pt x="6" y="51"/>
                  </a:cubicBezTo>
                  <a:cubicBezTo>
                    <a:pt x="9" y="41"/>
                    <a:pt x="21" y="29"/>
                    <a:pt x="31" y="19"/>
                  </a:cubicBezTo>
                  <a:cubicBezTo>
                    <a:pt x="32" y="18"/>
                    <a:pt x="33" y="16"/>
                    <a:pt x="35" y="15"/>
                  </a:cubicBezTo>
                  <a:cubicBezTo>
                    <a:pt x="35" y="15"/>
                    <a:pt x="35" y="15"/>
                    <a:pt x="35" y="15"/>
                  </a:cubicBezTo>
                  <a:cubicBezTo>
                    <a:pt x="35" y="15"/>
                    <a:pt x="35" y="15"/>
                    <a:pt x="35" y="15"/>
                  </a:cubicBezTo>
                  <a:cubicBezTo>
                    <a:pt x="35" y="15"/>
                    <a:pt x="35" y="15"/>
                    <a:pt x="35" y="15"/>
                  </a:cubicBezTo>
                  <a:cubicBezTo>
                    <a:pt x="43" y="7"/>
                    <a:pt x="43" y="7"/>
                    <a:pt x="43" y="7"/>
                  </a:cubicBezTo>
                  <a:cubicBezTo>
                    <a:pt x="44" y="8"/>
                    <a:pt x="46" y="10"/>
                    <a:pt x="47" y="11"/>
                  </a:cubicBezTo>
                  <a:cubicBezTo>
                    <a:pt x="47" y="11"/>
                    <a:pt x="47" y="11"/>
                    <a:pt x="47" y="11"/>
                  </a:cubicBezTo>
                  <a:cubicBezTo>
                    <a:pt x="47" y="11"/>
                    <a:pt x="47" y="11"/>
                    <a:pt x="47" y="11"/>
                  </a:cubicBezTo>
                  <a:cubicBezTo>
                    <a:pt x="49" y="12"/>
                    <a:pt x="50" y="14"/>
                    <a:pt x="52" y="15"/>
                  </a:cubicBezTo>
                  <a:lnTo>
                    <a:pt x="4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313">
              <a:extLst>
                <a:ext uri="{FF2B5EF4-FFF2-40B4-BE49-F238E27FC236}">
                  <a16:creationId xmlns:a16="http://schemas.microsoft.com/office/drawing/2014/main" id="{07B245E3-C484-4494-8A32-5A00501CF52B}"/>
                </a:ext>
              </a:extLst>
            </p:cNvPr>
            <p:cNvSpPr>
              <a:spLocks noEditPoints="1"/>
            </p:cNvSpPr>
            <p:nvPr/>
          </p:nvSpPr>
          <p:spPr bwMode="auto">
            <a:xfrm>
              <a:off x="2317751" y="2366963"/>
              <a:ext cx="288925" cy="293688"/>
            </a:xfrm>
            <a:custGeom>
              <a:avLst/>
              <a:gdLst/>
              <a:ahLst/>
              <a:cxnLst>
                <a:cxn ang="0">
                  <a:pos x="66" y="11"/>
                </a:cxn>
                <a:cxn ang="0">
                  <a:pos x="38" y="0"/>
                </a:cxn>
                <a:cxn ang="0">
                  <a:pos x="11" y="11"/>
                </a:cxn>
                <a:cxn ang="0">
                  <a:pos x="0" y="39"/>
                </a:cxn>
                <a:cxn ang="0">
                  <a:pos x="11" y="66"/>
                </a:cxn>
                <a:cxn ang="0">
                  <a:pos x="38" y="78"/>
                </a:cxn>
                <a:cxn ang="0">
                  <a:pos x="66" y="66"/>
                </a:cxn>
                <a:cxn ang="0">
                  <a:pos x="77" y="39"/>
                </a:cxn>
                <a:cxn ang="0">
                  <a:pos x="66" y="11"/>
                </a:cxn>
                <a:cxn ang="0">
                  <a:pos x="62" y="63"/>
                </a:cxn>
                <a:cxn ang="0">
                  <a:pos x="38" y="73"/>
                </a:cxn>
                <a:cxn ang="0">
                  <a:pos x="15" y="63"/>
                </a:cxn>
                <a:cxn ang="0">
                  <a:pos x="5" y="39"/>
                </a:cxn>
                <a:cxn ang="0">
                  <a:pos x="15" y="15"/>
                </a:cxn>
                <a:cxn ang="0">
                  <a:pos x="38" y="5"/>
                </a:cxn>
                <a:cxn ang="0">
                  <a:pos x="62" y="15"/>
                </a:cxn>
                <a:cxn ang="0">
                  <a:pos x="72" y="39"/>
                </a:cxn>
                <a:cxn ang="0">
                  <a:pos x="62" y="63"/>
                </a:cxn>
              </a:cxnLst>
              <a:rect l="0" t="0" r="r" b="b"/>
              <a:pathLst>
                <a:path w="77" h="78">
                  <a:moveTo>
                    <a:pt x="66" y="11"/>
                  </a:moveTo>
                  <a:cubicBezTo>
                    <a:pt x="59" y="4"/>
                    <a:pt x="49" y="0"/>
                    <a:pt x="38" y="0"/>
                  </a:cubicBezTo>
                  <a:cubicBezTo>
                    <a:pt x="28" y="0"/>
                    <a:pt x="18" y="4"/>
                    <a:pt x="11" y="11"/>
                  </a:cubicBezTo>
                  <a:cubicBezTo>
                    <a:pt x="4" y="18"/>
                    <a:pt x="0" y="28"/>
                    <a:pt x="0" y="39"/>
                  </a:cubicBezTo>
                  <a:cubicBezTo>
                    <a:pt x="0" y="50"/>
                    <a:pt x="4" y="59"/>
                    <a:pt x="11" y="66"/>
                  </a:cubicBezTo>
                  <a:cubicBezTo>
                    <a:pt x="18" y="73"/>
                    <a:pt x="28" y="78"/>
                    <a:pt x="38" y="78"/>
                  </a:cubicBezTo>
                  <a:cubicBezTo>
                    <a:pt x="49" y="78"/>
                    <a:pt x="59" y="73"/>
                    <a:pt x="66" y="66"/>
                  </a:cubicBezTo>
                  <a:cubicBezTo>
                    <a:pt x="73" y="59"/>
                    <a:pt x="77" y="50"/>
                    <a:pt x="77" y="39"/>
                  </a:cubicBezTo>
                  <a:cubicBezTo>
                    <a:pt x="77" y="28"/>
                    <a:pt x="73" y="18"/>
                    <a:pt x="66" y="11"/>
                  </a:cubicBezTo>
                  <a:close/>
                  <a:moveTo>
                    <a:pt x="62" y="63"/>
                  </a:moveTo>
                  <a:cubicBezTo>
                    <a:pt x="56" y="69"/>
                    <a:pt x="48" y="73"/>
                    <a:pt x="38" y="73"/>
                  </a:cubicBezTo>
                  <a:cubicBezTo>
                    <a:pt x="29" y="73"/>
                    <a:pt x="21" y="69"/>
                    <a:pt x="15" y="63"/>
                  </a:cubicBezTo>
                  <a:cubicBezTo>
                    <a:pt x="8" y="57"/>
                    <a:pt x="5" y="48"/>
                    <a:pt x="5" y="39"/>
                  </a:cubicBezTo>
                  <a:cubicBezTo>
                    <a:pt x="5" y="29"/>
                    <a:pt x="8" y="21"/>
                    <a:pt x="15" y="15"/>
                  </a:cubicBezTo>
                  <a:cubicBezTo>
                    <a:pt x="21" y="9"/>
                    <a:pt x="29" y="5"/>
                    <a:pt x="38" y="5"/>
                  </a:cubicBezTo>
                  <a:cubicBezTo>
                    <a:pt x="48" y="5"/>
                    <a:pt x="56" y="9"/>
                    <a:pt x="62" y="15"/>
                  </a:cubicBezTo>
                  <a:cubicBezTo>
                    <a:pt x="69" y="21"/>
                    <a:pt x="72" y="29"/>
                    <a:pt x="72" y="39"/>
                  </a:cubicBezTo>
                  <a:cubicBezTo>
                    <a:pt x="72" y="48"/>
                    <a:pt x="69" y="57"/>
                    <a:pt x="62" y="6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314">
              <a:extLst>
                <a:ext uri="{FF2B5EF4-FFF2-40B4-BE49-F238E27FC236}">
                  <a16:creationId xmlns:a16="http://schemas.microsoft.com/office/drawing/2014/main" id="{E1E93822-691F-4358-8128-262DB1A33ACE}"/>
                </a:ext>
              </a:extLst>
            </p:cNvPr>
            <p:cNvSpPr>
              <a:spLocks/>
            </p:cNvSpPr>
            <p:nvPr/>
          </p:nvSpPr>
          <p:spPr bwMode="auto">
            <a:xfrm>
              <a:off x="2400301" y="2446338"/>
              <a:ext cx="87313" cy="85725"/>
            </a:xfrm>
            <a:custGeom>
              <a:avLst/>
              <a:gdLst/>
              <a:ahLst/>
              <a:cxnLst>
                <a:cxn ang="0">
                  <a:pos x="20" y="0"/>
                </a:cxn>
                <a:cxn ang="0">
                  <a:pos x="19" y="0"/>
                </a:cxn>
                <a:cxn ang="0">
                  <a:pos x="7" y="5"/>
                </a:cxn>
                <a:cxn ang="0">
                  <a:pos x="0" y="18"/>
                </a:cxn>
                <a:cxn ang="0">
                  <a:pos x="0" y="18"/>
                </a:cxn>
                <a:cxn ang="0">
                  <a:pos x="3" y="19"/>
                </a:cxn>
                <a:cxn ang="0">
                  <a:pos x="0" y="18"/>
                </a:cxn>
                <a:cxn ang="0">
                  <a:pos x="0" y="20"/>
                </a:cxn>
                <a:cxn ang="0">
                  <a:pos x="3" y="23"/>
                </a:cxn>
                <a:cxn ang="0">
                  <a:pos x="5" y="20"/>
                </a:cxn>
                <a:cxn ang="0">
                  <a:pos x="5" y="19"/>
                </a:cxn>
                <a:cxn ang="0">
                  <a:pos x="5" y="19"/>
                </a:cxn>
                <a:cxn ang="0">
                  <a:pos x="5" y="19"/>
                </a:cxn>
                <a:cxn ang="0">
                  <a:pos x="10" y="9"/>
                </a:cxn>
                <a:cxn ang="0">
                  <a:pos x="19" y="5"/>
                </a:cxn>
                <a:cxn ang="0">
                  <a:pos x="20" y="5"/>
                </a:cxn>
                <a:cxn ang="0">
                  <a:pos x="23" y="3"/>
                </a:cxn>
                <a:cxn ang="0">
                  <a:pos x="20" y="0"/>
                </a:cxn>
              </a:cxnLst>
              <a:rect l="0" t="0" r="r" b="b"/>
              <a:pathLst>
                <a:path w="23" h="23">
                  <a:moveTo>
                    <a:pt x="20" y="0"/>
                  </a:moveTo>
                  <a:cubicBezTo>
                    <a:pt x="20" y="0"/>
                    <a:pt x="20" y="0"/>
                    <a:pt x="19" y="0"/>
                  </a:cubicBezTo>
                  <a:cubicBezTo>
                    <a:pt x="15" y="0"/>
                    <a:pt x="11" y="2"/>
                    <a:pt x="7" y="5"/>
                  </a:cubicBezTo>
                  <a:cubicBezTo>
                    <a:pt x="3" y="8"/>
                    <a:pt x="1" y="12"/>
                    <a:pt x="0" y="18"/>
                  </a:cubicBezTo>
                  <a:cubicBezTo>
                    <a:pt x="0" y="18"/>
                    <a:pt x="0" y="18"/>
                    <a:pt x="0" y="18"/>
                  </a:cubicBezTo>
                  <a:cubicBezTo>
                    <a:pt x="3" y="19"/>
                    <a:pt x="3" y="19"/>
                    <a:pt x="3" y="19"/>
                  </a:cubicBezTo>
                  <a:cubicBezTo>
                    <a:pt x="0" y="18"/>
                    <a:pt x="0" y="18"/>
                    <a:pt x="0" y="18"/>
                  </a:cubicBezTo>
                  <a:cubicBezTo>
                    <a:pt x="0" y="19"/>
                    <a:pt x="0" y="19"/>
                    <a:pt x="0" y="20"/>
                  </a:cubicBezTo>
                  <a:cubicBezTo>
                    <a:pt x="0" y="22"/>
                    <a:pt x="1" y="23"/>
                    <a:pt x="3" y="23"/>
                  </a:cubicBezTo>
                  <a:cubicBezTo>
                    <a:pt x="4" y="23"/>
                    <a:pt x="5" y="22"/>
                    <a:pt x="5" y="20"/>
                  </a:cubicBezTo>
                  <a:cubicBezTo>
                    <a:pt x="5" y="20"/>
                    <a:pt x="5" y="19"/>
                    <a:pt x="5" y="19"/>
                  </a:cubicBezTo>
                  <a:cubicBezTo>
                    <a:pt x="5" y="19"/>
                    <a:pt x="5" y="19"/>
                    <a:pt x="5" y="19"/>
                  </a:cubicBezTo>
                  <a:cubicBezTo>
                    <a:pt x="5" y="19"/>
                    <a:pt x="5" y="19"/>
                    <a:pt x="5" y="19"/>
                  </a:cubicBezTo>
                  <a:cubicBezTo>
                    <a:pt x="6" y="14"/>
                    <a:pt x="8" y="11"/>
                    <a:pt x="10" y="9"/>
                  </a:cubicBezTo>
                  <a:cubicBezTo>
                    <a:pt x="13" y="6"/>
                    <a:pt x="16" y="5"/>
                    <a:pt x="19" y="5"/>
                  </a:cubicBezTo>
                  <a:cubicBezTo>
                    <a:pt x="19" y="5"/>
                    <a:pt x="19" y="5"/>
                    <a:pt x="20" y="5"/>
                  </a:cubicBezTo>
                  <a:cubicBezTo>
                    <a:pt x="21" y="6"/>
                    <a:pt x="22" y="5"/>
                    <a:pt x="23" y="3"/>
                  </a:cubicBezTo>
                  <a:cubicBezTo>
                    <a:pt x="23" y="2"/>
                    <a:pt x="22" y="1"/>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315">
              <a:extLst>
                <a:ext uri="{FF2B5EF4-FFF2-40B4-BE49-F238E27FC236}">
                  <a16:creationId xmlns:a16="http://schemas.microsoft.com/office/drawing/2014/main" id="{44069D44-C296-4495-8FCF-32B2F56E1AB2}"/>
                </a:ext>
              </a:extLst>
            </p:cNvPr>
            <p:cNvSpPr>
              <a:spLocks noEditPoints="1"/>
            </p:cNvSpPr>
            <p:nvPr/>
          </p:nvSpPr>
          <p:spPr bwMode="auto">
            <a:xfrm>
              <a:off x="2351088" y="2400301"/>
              <a:ext cx="222250" cy="222250"/>
            </a:xfrm>
            <a:custGeom>
              <a:avLst/>
              <a:gdLst/>
              <a:ahLst/>
              <a:cxnLst>
                <a:cxn ang="0">
                  <a:pos x="50" y="9"/>
                </a:cxn>
                <a:cxn ang="0">
                  <a:pos x="29" y="0"/>
                </a:cxn>
                <a:cxn ang="0">
                  <a:pos x="9" y="9"/>
                </a:cxn>
                <a:cxn ang="0">
                  <a:pos x="0" y="30"/>
                </a:cxn>
                <a:cxn ang="0">
                  <a:pos x="9" y="51"/>
                </a:cxn>
                <a:cxn ang="0">
                  <a:pos x="29" y="59"/>
                </a:cxn>
                <a:cxn ang="0">
                  <a:pos x="50" y="51"/>
                </a:cxn>
                <a:cxn ang="0">
                  <a:pos x="59" y="30"/>
                </a:cxn>
                <a:cxn ang="0">
                  <a:pos x="50" y="9"/>
                </a:cxn>
                <a:cxn ang="0">
                  <a:pos x="47" y="47"/>
                </a:cxn>
                <a:cxn ang="0">
                  <a:pos x="29" y="54"/>
                </a:cxn>
                <a:cxn ang="0">
                  <a:pos x="12" y="47"/>
                </a:cxn>
                <a:cxn ang="0">
                  <a:pos x="5" y="30"/>
                </a:cxn>
                <a:cxn ang="0">
                  <a:pos x="12" y="12"/>
                </a:cxn>
                <a:cxn ang="0">
                  <a:pos x="29" y="5"/>
                </a:cxn>
                <a:cxn ang="0">
                  <a:pos x="47" y="12"/>
                </a:cxn>
                <a:cxn ang="0">
                  <a:pos x="54" y="30"/>
                </a:cxn>
                <a:cxn ang="0">
                  <a:pos x="47" y="47"/>
                </a:cxn>
              </a:cxnLst>
              <a:rect l="0" t="0" r="r" b="b"/>
              <a:pathLst>
                <a:path w="59" h="59">
                  <a:moveTo>
                    <a:pt x="50" y="9"/>
                  </a:moveTo>
                  <a:cubicBezTo>
                    <a:pt x="45" y="4"/>
                    <a:pt x="38" y="0"/>
                    <a:pt x="29" y="0"/>
                  </a:cubicBezTo>
                  <a:cubicBezTo>
                    <a:pt x="21" y="0"/>
                    <a:pt x="14" y="4"/>
                    <a:pt x="9" y="9"/>
                  </a:cubicBezTo>
                  <a:cubicBezTo>
                    <a:pt x="3" y="14"/>
                    <a:pt x="0" y="22"/>
                    <a:pt x="0" y="30"/>
                  </a:cubicBezTo>
                  <a:cubicBezTo>
                    <a:pt x="0" y="38"/>
                    <a:pt x="3" y="45"/>
                    <a:pt x="9" y="51"/>
                  </a:cubicBezTo>
                  <a:cubicBezTo>
                    <a:pt x="14" y="56"/>
                    <a:pt x="21" y="59"/>
                    <a:pt x="29" y="59"/>
                  </a:cubicBezTo>
                  <a:cubicBezTo>
                    <a:pt x="38" y="59"/>
                    <a:pt x="45" y="56"/>
                    <a:pt x="50" y="51"/>
                  </a:cubicBezTo>
                  <a:cubicBezTo>
                    <a:pt x="56" y="45"/>
                    <a:pt x="59" y="38"/>
                    <a:pt x="59" y="30"/>
                  </a:cubicBezTo>
                  <a:cubicBezTo>
                    <a:pt x="59" y="22"/>
                    <a:pt x="56" y="14"/>
                    <a:pt x="50" y="9"/>
                  </a:cubicBezTo>
                  <a:close/>
                  <a:moveTo>
                    <a:pt x="47" y="47"/>
                  </a:moveTo>
                  <a:cubicBezTo>
                    <a:pt x="42" y="51"/>
                    <a:pt x="36" y="54"/>
                    <a:pt x="29" y="54"/>
                  </a:cubicBezTo>
                  <a:cubicBezTo>
                    <a:pt x="23" y="54"/>
                    <a:pt x="17" y="51"/>
                    <a:pt x="12" y="47"/>
                  </a:cubicBezTo>
                  <a:cubicBezTo>
                    <a:pt x="8" y="43"/>
                    <a:pt x="5" y="37"/>
                    <a:pt x="5" y="30"/>
                  </a:cubicBezTo>
                  <a:cubicBezTo>
                    <a:pt x="5" y="23"/>
                    <a:pt x="8" y="17"/>
                    <a:pt x="12" y="12"/>
                  </a:cubicBezTo>
                  <a:cubicBezTo>
                    <a:pt x="17" y="8"/>
                    <a:pt x="23" y="5"/>
                    <a:pt x="29" y="5"/>
                  </a:cubicBezTo>
                  <a:cubicBezTo>
                    <a:pt x="36" y="5"/>
                    <a:pt x="42" y="8"/>
                    <a:pt x="47" y="12"/>
                  </a:cubicBezTo>
                  <a:cubicBezTo>
                    <a:pt x="51" y="17"/>
                    <a:pt x="54" y="23"/>
                    <a:pt x="54" y="30"/>
                  </a:cubicBezTo>
                  <a:cubicBezTo>
                    <a:pt x="54" y="37"/>
                    <a:pt x="51" y="43"/>
                    <a:pt x="47" y="4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9" name="Group 58">
            <a:extLst>
              <a:ext uri="{FF2B5EF4-FFF2-40B4-BE49-F238E27FC236}">
                <a16:creationId xmlns:a16="http://schemas.microsoft.com/office/drawing/2014/main" id="{F2931807-C89F-43EA-83E9-CC3C1CBABCBF}"/>
              </a:ext>
            </a:extLst>
          </p:cNvPr>
          <p:cNvGrpSpPr>
            <a:grpSpLocks noChangeAspect="1"/>
          </p:cNvGrpSpPr>
          <p:nvPr/>
        </p:nvGrpSpPr>
        <p:grpSpPr>
          <a:xfrm>
            <a:off x="4072155" y="5138928"/>
            <a:ext cx="182880" cy="182880"/>
            <a:chOff x="838200" y="3322320"/>
            <a:chExt cx="1554480" cy="1554480"/>
          </a:xfrm>
          <a:effectLst/>
        </p:grpSpPr>
        <p:sp>
          <p:nvSpPr>
            <p:cNvPr id="60" name="Oval 59">
              <a:extLst>
                <a:ext uri="{FF2B5EF4-FFF2-40B4-BE49-F238E27FC236}">
                  <a16:creationId xmlns:a16="http://schemas.microsoft.com/office/drawing/2014/main" id="{900385C4-CF21-4C7B-A4C3-CDA75DF7E226}"/>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Oval 60">
              <a:extLst>
                <a:ext uri="{FF2B5EF4-FFF2-40B4-BE49-F238E27FC236}">
                  <a16:creationId xmlns:a16="http://schemas.microsoft.com/office/drawing/2014/main" id="{2DC31299-F624-44E8-9B0F-8FBAB3DA5C09}"/>
                </a:ext>
              </a:extLst>
            </p:cNvPr>
            <p:cNvSpPr>
              <a:spLocks noChangeAspect="1"/>
            </p:cNvSpPr>
            <p:nvPr/>
          </p:nvSpPr>
          <p:spPr>
            <a:xfrm>
              <a:off x="926041" y="3413424"/>
              <a:ext cx="1371600" cy="1371600"/>
            </a:xfrm>
            <a:prstGeom prst="ellipse">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62" name="Straight Connector 61">
            <a:extLst>
              <a:ext uri="{FF2B5EF4-FFF2-40B4-BE49-F238E27FC236}">
                <a16:creationId xmlns:a16="http://schemas.microsoft.com/office/drawing/2014/main" id="{563EF1D1-5A35-4ED1-BED1-14CFDA26B046}"/>
              </a:ext>
            </a:extLst>
          </p:cNvPr>
          <p:cNvCxnSpPr>
            <a:cxnSpLocks/>
          </p:cNvCxnSpPr>
          <p:nvPr/>
        </p:nvCxnSpPr>
        <p:spPr>
          <a:xfrm flipH="1">
            <a:off x="6305843" y="3276600"/>
            <a:ext cx="4672" cy="2011680"/>
          </a:xfrm>
          <a:prstGeom prst="line">
            <a:avLst/>
          </a:prstGeom>
          <a:ln w="25400">
            <a:solidFill>
              <a:srgbClr val="4C4F54"/>
            </a:solidFill>
          </a:ln>
          <a:effectLst/>
        </p:spPr>
        <p:style>
          <a:lnRef idx="1">
            <a:schemeClr val="accent1"/>
          </a:lnRef>
          <a:fillRef idx="0">
            <a:schemeClr val="accent1"/>
          </a:fillRef>
          <a:effectRef idx="0">
            <a:schemeClr val="accent1"/>
          </a:effectRef>
          <a:fontRef idx="minor">
            <a:schemeClr val="tx1"/>
          </a:fontRef>
        </p:style>
      </p:cxnSp>
      <p:grpSp>
        <p:nvGrpSpPr>
          <p:cNvPr id="41" name="Group 40">
            <a:extLst>
              <a:ext uri="{FF2B5EF4-FFF2-40B4-BE49-F238E27FC236}">
                <a16:creationId xmlns:a16="http://schemas.microsoft.com/office/drawing/2014/main" id="{3036F687-4E6D-4FB7-88B6-5F43F416E5F6}"/>
              </a:ext>
            </a:extLst>
          </p:cNvPr>
          <p:cNvGrpSpPr>
            <a:grpSpLocks noChangeAspect="1"/>
          </p:cNvGrpSpPr>
          <p:nvPr/>
        </p:nvGrpSpPr>
        <p:grpSpPr>
          <a:xfrm>
            <a:off x="5852160" y="2377440"/>
            <a:ext cx="914400" cy="914401"/>
            <a:chOff x="5387339" y="1076855"/>
            <a:chExt cx="1417320" cy="1417321"/>
          </a:xfrm>
        </p:grpSpPr>
        <p:sp>
          <p:nvSpPr>
            <p:cNvPr id="42" name="Oval 41">
              <a:extLst>
                <a:ext uri="{FF2B5EF4-FFF2-40B4-BE49-F238E27FC236}">
                  <a16:creationId xmlns:a16="http://schemas.microsoft.com/office/drawing/2014/main" id="{476F7D57-E92A-4124-9C40-223A2825143A}"/>
                </a:ext>
              </a:extLst>
            </p:cNvPr>
            <p:cNvSpPr>
              <a:spLocks noChangeAspect="1"/>
            </p:cNvSpPr>
            <p:nvPr/>
          </p:nvSpPr>
          <p:spPr>
            <a:xfrm>
              <a:off x="5387339" y="1076856"/>
              <a:ext cx="1417320" cy="1417320"/>
            </a:xfrm>
            <a:prstGeom prst="ellipse">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Freeform: Shape 42">
              <a:extLst>
                <a:ext uri="{FF2B5EF4-FFF2-40B4-BE49-F238E27FC236}">
                  <a16:creationId xmlns:a16="http://schemas.microsoft.com/office/drawing/2014/main" id="{122FFD6C-29AE-4445-A26E-04578DED0CFF}"/>
                </a:ext>
              </a:extLst>
            </p:cNvPr>
            <p:cNvSpPr>
              <a:spLocks noChangeAspect="1"/>
            </p:cNvSpPr>
            <p:nvPr/>
          </p:nvSpPr>
          <p:spPr>
            <a:xfrm>
              <a:off x="5387339" y="1076855"/>
              <a:ext cx="1412984" cy="1084986"/>
            </a:xfrm>
            <a:custGeom>
              <a:avLst/>
              <a:gdLst>
                <a:gd name="connsiteX0" fmla="*/ 822960 w 1645920"/>
                <a:gd name="connsiteY0" fmla="*/ 0 h 1263851"/>
                <a:gd name="connsiteX1" fmla="*/ 1645920 w 1645920"/>
                <a:gd name="connsiteY1" fmla="*/ 822960 h 1263851"/>
                <a:gd name="connsiteX2" fmla="*/ 1581248 w 1645920"/>
                <a:gd name="connsiteY2" fmla="*/ 1143293 h 1263851"/>
                <a:gd name="connsiteX3" fmla="*/ 1515811 w 1645920"/>
                <a:gd name="connsiteY3" fmla="*/ 1263851 h 1263851"/>
                <a:gd name="connsiteX4" fmla="*/ 1458741 w 1645920"/>
                <a:gd name="connsiteY4" fmla="*/ 1242963 h 1263851"/>
                <a:gd name="connsiteX5" fmla="*/ 792550 w 1645920"/>
                <a:gd name="connsiteY5" fmla="*/ 1142244 h 1263851"/>
                <a:gd name="connsiteX6" fmla="*/ 126360 w 1645920"/>
                <a:gd name="connsiteY6" fmla="*/ 1242963 h 1263851"/>
                <a:gd name="connsiteX7" fmla="*/ 120029 w 1645920"/>
                <a:gd name="connsiteY7" fmla="*/ 1245280 h 1263851"/>
                <a:gd name="connsiteX8" fmla="*/ 64673 w 1645920"/>
                <a:gd name="connsiteY8" fmla="*/ 1143293 h 1263851"/>
                <a:gd name="connsiteX9" fmla="*/ 0 w 1645920"/>
                <a:gd name="connsiteY9" fmla="*/ 822960 h 1263851"/>
                <a:gd name="connsiteX10" fmla="*/ 822960 w 1645920"/>
                <a:gd name="connsiteY10" fmla="*/ 0 h 1263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5920" h="1263851">
                  <a:moveTo>
                    <a:pt x="822960" y="0"/>
                  </a:moveTo>
                  <a:cubicBezTo>
                    <a:pt x="1277468" y="0"/>
                    <a:pt x="1645920" y="368452"/>
                    <a:pt x="1645920" y="822960"/>
                  </a:cubicBezTo>
                  <a:cubicBezTo>
                    <a:pt x="1645920" y="936587"/>
                    <a:pt x="1622892" y="1044836"/>
                    <a:pt x="1581248" y="1143293"/>
                  </a:cubicBezTo>
                  <a:lnTo>
                    <a:pt x="1515811" y="1263851"/>
                  </a:lnTo>
                  <a:lnTo>
                    <a:pt x="1458741" y="1242963"/>
                  </a:lnTo>
                  <a:cubicBezTo>
                    <a:pt x="1248291" y="1177506"/>
                    <a:pt x="1024539" y="1142244"/>
                    <a:pt x="792550" y="1142244"/>
                  </a:cubicBezTo>
                  <a:cubicBezTo>
                    <a:pt x="560562" y="1142244"/>
                    <a:pt x="336809" y="1177506"/>
                    <a:pt x="126360" y="1242963"/>
                  </a:cubicBezTo>
                  <a:lnTo>
                    <a:pt x="120029" y="1245280"/>
                  </a:lnTo>
                  <a:lnTo>
                    <a:pt x="64673" y="1143293"/>
                  </a:lnTo>
                  <a:cubicBezTo>
                    <a:pt x="23029" y="1044836"/>
                    <a:pt x="0" y="936587"/>
                    <a:pt x="0" y="822960"/>
                  </a:cubicBezTo>
                  <a:cubicBezTo>
                    <a:pt x="0" y="368452"/>
                    <a:pt x="368452" y="0"/>
                    <a:pt x="82296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 Box 10">
              <a:extLst>
                <a:ext uri="{FF2B5EF4-FFF2-40B4-BE49-F238E27FC236}">
                  <a16:creationId xmlns:a16="http://schemas.microsoft.com/office/drawing/2014/main" id="{974B8BC2-14FC-4229-BA45-7E87FB8416C6}"/>
                </a:ext>
              </a:extLst>
            </p:cNvPr>
            <p:cNvSpPr txBox="1">
              <a:spLocks noChangeArrowheads="1"/>
            </p:cNvSpPr>
            <p:nvPr/>
          </p:nvSpPr>
          <p:spPr bwMode="auto">
            <a:xfrm>
              <a:off x="5783564" y="2017122"/>
              <a:ext cx="620533" cy="477054"/>
            </a:xfrm>
            <a:prstGeom prst="rect">
              <a:avLst/>
            </a:prstGeom>
            <a:noFill/>
            <a:ln w="9525">
              <a:noFill/>
              <a:miter lim="800000"/>
              <a:headEnd/>
              <a:tailEnd/>
            </a:ln>
          </p:spPr>
          <p:txBody>
            <a:bodyPr wrap="square" lIns="60960" tIns="30480" rIns="60960" bIns="30480">
              <a:spAutoFit/>
            </a:bodyPr>
            <a:lstStyle/>
            <a:p>
              <a:pPr algn="ctr"/>
              <a:r>
                <a:rPr lang="en-US" sz="1600" spc="150" dirty="0">
                  <a:solidFill>
                    <a:schemeClr val="bg1"/>
                  </a:solidFill>
                  <a:latin typeface="Bernard MT Condensed" panose="02050806060905020404" pitchFamily="18" charset="0"/>
                </a:rPr>
                <a:t>03</a:t>
              </a:r>
            </a:p>
          </p:txBody>
        </p:sp>
      </p:grpSp>
      <p:grpSp>
        <p:nvGrpSpPr>
          <p:cNvPr id="24" name="Group 23">
            <a:extLst>
              <a:ext uri="{FF2B5EF4-FFF2-40B4-BE49-F238E27FC236}">
                <a16:creationId xmlns:a16="http://schemas.microsoft.com/office/drawing/2014/main" id="{B9089116-6F7F-4295-9570-BFD2CFAD8146}"/>
              </a:ext>
            </a:extLst>
          </p:cNvPr>
          <p:cNvGrpSpPr>
            <a:grpSpLocks noChangeAspect="1"/>
          </p:cNvGrpSpPr>
          <p:nvPr/>
        </p:nvGrpSpPr>
        <p:grpSpPr>
          <a:xfrm>
            <a:off x="6123559" y="2556067"/>
            <a:ext cx="398273" cy="365760"/>
            <a:chOff x="2828925" y="2020888"/>
            <a:chExt cx="311151" cy="285750"/>
          </a:xfrm>
          <a:solidFill>
            <a:srgbClr val="3B3B3B"/>
          </a:solidFill>
        </p:grpSpPr>
        <p:sp>
          <p:nvSpPr>
            <p:cNvPr id="25" name="Freeform 5">
              <a:extLst>
                <a:ext uri="{FF2B5EF4-FFF2-40B4-BE49-F238E27FC236}">
                  <a16:creationId xmlns:a16="http://schemas.microsoft.com/office/drawing/2014/main" id="{C8A0A0B7-84B6-4D92-8C65-C45ED3F23C66}"/>
                </a:ext>
              </a:extLst>
            </p:cNvPr>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6">
              <a:extLst>
                <a:ext uri="{FF2B5EF4-FFF2-40B4-BE49-F238E27FC236}">
                  <a16:creationId xmlns:a16="http://schemas.microsoft.com/office/drawing/2014/main" id="{31BDD259-DB68-4830-83BC-3595154A4CE9}"/>
                </a:ext>
              </a:extLst>
            </p:cNvPr>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Oval 7">
              <a:extLst>
                <a:ext uri="{FF2B5EF4-FFF2-40B4-BE49-F238E27FC236}">
                  <a16:creationId xmlns:a16="http://schemas.microsoft.com/office/drawing/2014/main" id="{5CF054CB-DA17-432B-9101-6AA39BC296AE}"/>
                </a:ext>
              </a:extLst>
            </p:cNvPr>
            <p:cNvSpPr>
              <a:spLocks noChangeArrowheads="1"/>
            </p:cNvSpPr>
            <p:nvPr/>
          </p:nvSpPr>
          <p:spPr bwMode="auto">
            <a:xfrm>
              <a:off x="2854325" y="2078038"/>
              <a:ext cx="47625" cy="476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8">
              <a:extLst>
                <a:ext uri="{FF2B5EF4-FFF2-40B4-BE49-F238E27FC236}">
                  <a16:creationId xmlns:a16="http://schemas.microsoft.com/office/drawing/2014/main" id="{A1437862-4E3C-4FAA-A491-972ACDC9A7D5}"/>
                </a:ext>
              </a:extLst>
            </p:cNvPr>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3" name="Group 62">
            <a:extLst>
              <a:ext uri="{FF2B5EF4-FFF2-40B4-BE49-F238E27FC236}">
                <a16:creationId xmlns:a16="http://schemas.microsoft.com/office/drawing/2014/main" id="{0225FBC3-068A-4EB0-9A30-E0EC46625E06}"/>
              </a:ext>
            </a:extLst>
          </p:cNvPr>
          <p:cNvGrpSpPr>
            <a:grpSpLocks noChangeAspect="1"/>
          </p:cNvGrpSpPr>
          <p:nvPr/>
        </p:nvGrpSpPr>
        <p:grpSpPr>
          <a:xfrm>
            <a:off x="6214403" y="5138928"/>
            <a:ext cx="182880" cy="182880"/>
            <a:chOff x="838200" y="3322320"/>
            <a:chExt cx="1554480" cy="1554480"/>
          </a:xfrm>
          <a:effectLst/>
        </p:grpSpPr>
        <p:sp>
          <p:nvSpPr>
            <p:cNvPr id="64" name="Oval 63">
              <a:extLst>
                <a:ext uri="{FF2B5EF4-FFF2-40B4-BE49-F238E27FC236}">
                  <a16:creationId xmlns:a16="http://schemas.microsoft.com/office/drawing/2014/main" id="{41379A82-4FD1-498D-B540-3D6B781797EB}"/>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a:extLst>
                <a:ext uri="{FF2B5EF4-FFF2-40B4-BE49-F238E27FC236}">
                  <a16:creationId xmlns:a16="http://schemas.microsoft.com/office/drawing/2014/main" id="{3039F175-FD09-4051-AC95-9214F5B3ED7F}"/>
                </a:ext>
              </a:extLst>
            </p:cNvPr>
            <p:cNvSpPr>
              <a:spLocks noChangeAspect="1"/>
            </p:cNvSpPr>
            <p:nvPr/>
          </p:nvSpPr>
          <p:spPr>
            <a:xfrm>
              <a:off x="926041" y="3413424"/>
              <a:ext cx="1371600" cy="1371600"/>
            </a:xfrm>
            <a:prstGeom prst="ellipse">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66" name="Straight Connector 65">
            <a:extLst>
              <a:ext uri="{FF2B5EF4-FFF2-40B4-BE49-F238E27FC236}">
                <a16:creationId xmlns:a16="http://schemas.microsoft.com/office/drawing/2014/main" id="{6B82D4A5-A295-4B53-81A8-227038EFCE4C}"/>
              </a:ext>
            </a:extLst>
          </p:cNvPr>
          <p:cNvCxnSpPr>
            <a:cxnSpLocks/>
          </p:cNvCxnSpPr>
          <p:nvPr/>
        </p:nvCxnSpPr>
        <p:spPr>
          <a:xfrm flipH="1">
            <a:off x="8448978" y="2590800"/>
            <a:ext cx="4672" cy="2560320"/>
          </a:xfrm>
          <a:prstGeom prst="line">
            <a:avLst/>
          </a:prstGeom>
          <a:ln w="25400">
            <a:solidFill>
              <a:srgbClr val="4C4F54"/>
            </a:solidFill>
          </a:ln>
          <a:effectLst/>
        </p:spPr>
        <p:style>
          <a:lnRef idx="1">
            <a:schemeClr val="accent1"/>
          </a:lnRef>
          <a:fillRef idx="0">
            <a:schemeClr val="accent1"/>
          </a:fillRef>
          <a:effectRef idx="0">
            <a:schemeClr val="accent1"/>
          </a:effectRef>
          <a:fontRef idx="minor">
            <a:schemeClr val="tx1"/>
          </a:fontRef>
        </p:style>
      </p:cxnSp>
      <p:grpSp>
        <p:nvGrpSpPr>
          <p:cNvPr id="45" name="Group 44">
            <a:extLst>
              <a:ext uri="{FF2B5EF4-FFF2-40B4-BE49-F238E27FC236}">
                <a16:creationId xmlns:a16="http://schemas.microsoft.com/office/drawing/2014/main" id="{1F46BC97-256F-46AF-A1BE-3652FA73CBF4}"/>
              </a:ext>
            </a:extLst>
          </p:cNvPr>
          <p:cNvGrpSpPr>
            <a:grpSpLocks noChangeAspect="1"/>
          </p:cNvGrpSpPr>
          <p:nvPr/>
        </p:nvGrpSpPr>
        <p:grpSpPr>
          <a:xfrm>
            <a:off x="8001000" y="1737360"/>
            <a:ext cx="914400" cy="914401"/>
            <a:chOff x="5387339" y="1076855"/>
            <a:chExt cx="1417320" cy="1417321"/>
          </a:xfrm>
        </p:grpSpPr>
        <p:sp>
          <p:nvSpPr>
            <p:cNvPr id="46" name="Oval 45">
              <a:extLst>
                <a:ext uri="{FF2B5EF4-FFF2-40B4-BE49-F238E27FC236}">
                  <a16:creationId xmlns:a16="http://schemas.microsoft.com/office/drawing/2014/main" id="{4B0C7CA6-4EFB-4DF7-BC84-7C60EA77E405}"/>
                </a:ext>
              </a:extLst>
            </p:cNvPr>
            <p:cNvSpPr>
              <a:spLocks noChangeAspect="1"/>
            </p:cNvSpPr>
            <p:nvPr/>
          </p:nvSpPr>
          <p:spPr>
            <a:xfrm>
              <a:off x="5387339" y="1076856"/>
              <a:ext cx="1417320" cy="1417320"/>
            </a:xfrm>
            <a:prstGeom prst="ellipse">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Freeform: Shape 46">
              <a:extLst>
                <a:ext uri="{FF2B5EF4-FFF2-40B4-BE49-F238E27FC236}">
                  <a16:creationId xmlns:a16="http://schemas.microsoft.com/office/drawing/2014/main" id="{5092BC52-E688-4C3C-B5FB-B5FD4DDD5210}"/>
                </a:ext>
              </a:extLst>
            </p:cNvPr>
            <p:cNvSpPr>
              <a:spLocks noChangeAspect="1"/>
            </p:cNvSpPr>
            <p:nvPr/>
          </p:nvSpPr>
          <p:spPr>
            <a:xfrm>
              <a:off x="5387339" y="1076855"/>
              <a:ext cx="1412984" cy="1084986"/>
            </a:xfrm>
            <a:custGeom>
              <a:avLst/>
              <a:gdLst>
                <a:gd name="connsiteX0" fmla="*/ 822960 w 1645920"/>
                <a:gd name="connsiteY0" fmla="*/ 0 h 1263851"/>
                <a:gd name="connsiteX1" fmla="*/ 1645920 w 1645920"/>
                <a:gd name="connsiteY1" fmla="*/ 822960 h 1263851"/>
                <a:gd name="connsiteX2" fmla="*/ 1581248 w 1645920"/>
                <a:gd name="connsiteY2" fmla="*/ 1143293 h 1263851"/>
                <a:gd name="connsiteX3" fmla="*/ 1515811 w 1645920"/>
                <a:gd name="connsiteY3" fmla="*/ 1263851 h 1263851"/>
                <a:gd name="connsiteX4" fmla="*/ 1458741 w 1645920"/>
                <a:gd name="connsiteY4" fmla="*/ 1242963 h 1263851"/>
                <a:gd name="connsiteX5" fmla="*/ 792550 w 1645920"/>
                <a:gd name="connsiteY5" fmla="*/ 1142244 h 1263851"/>
                <a:gd name="connsiteX6" fmla="*/ 126360 w 1645920"/>
                <a:gd name="connsiteY6" fmla="*/ 1242963 h 1263851"/>
                <a:gd name="connsiteX7" fmla="*/ 120029 w 1645920"/>
                <a:gd name="connsiteY7" fmla="*/ 1245280 h 1263851"/>
                <a:gd name="connsiteX8" fmla="*/ 64673 w 1645920"/>
                <a:gd name="connsiteY8" fmla="*/ 1143293 h 1263851"/>
                <a:gd name="connsiteX9" fmla="*/ 0 w 1645920"/>
                <a:gd name="connsiteY9" fmla="*/ 822960 h 1263851"/>
                <a:gd name="connsiteX10" fmla="*/ 822960 w 1645920"/>
                <a:gd name="connsiteY10" fmla="*/ 0 h 1263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5920" h="1263851">
                  <a:moveTo>
                    <a:pt x="822960" y="0"/>
                  </a:moveTo>
                  <a:cubicBezTo>
                    <a:pt x="1277468" y="0"/>
                    <a:pt x="1645920" y="368452"/>
                    <a:pt x="1645920" y="822960"/>
                  </a:cubicBezTo>
                  <a:cubicBezTo>
                    <a:pt x="1645920" y="936587"/>
                    <a:pt x="1622892" y="1044836"/>
                    <a:pt x="1581248" y="1143293"/>
                  </a:cubicBezTo>
                  <a:lnTo>
                    <a:pt x="1515811" y="1263851"/>
                  </a:lnTo>
                  <a:lnTo>
                    <a:pt x="1458741" y="1242963"/>
                  </a:lnTo>
                  <a:cubicBezTo>
                    <a:pt x="1248291" y="1177506"/>
                    <a:pt x="1024539" y="1142244"/>
                    <a:pt x="792550" y="1142244"/>
                  </a:cubicBezTo>
                  <a:cubicBezTo>
                    <a:pt x="560562" y="1142244"/>
                    <a:pt x="336809" y="1177506"/>
                    <a:pt x="126360" y="1242963"/>
                  </a:cubicBezTo>
                  <a:lnTo>
                    <a:pt x="120029" y="1245280"/>
                  </a:lnTo>
                  <a:lnTo>
                    <a:pt x="64673" y="1143293"/>
                  </a:lnTo>
                  <a:cubicBezTo>
                    <a:pt x="23029" y="1044836"/>
                    <a:pt x="0" y="936587"/>
                    <a:pt x="0" y="822960"/>
                  </a:cubicBezTo>
                  <a:cubicBezTo>
                    <a:pt x="0" y="368452"/>
                    <a:pt x="368452" y="0"/>
                    <a:pt x="82296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 Box 10">
              <a:extLst>
                <a:ext uri="{FF2B5EF4-FFF2-40B4-BE49-F238E27FC236}">
                  <a16:creationId xmlns:a16="http://schemas.microsoft.com/office/drawing/2014/main" id="{6D8FD441-B52F-4D75-89A9-BEA8F0DA6520}"/>
                </a:ext>
              </a:extLst>
            </p:cNvPr>
            <p:cNvSpPr txBox="1">
              <a:spLocks noChangeArrowheads="1"/>
            </p:cNvSpPr>
            <p:nvPr/>
          </p:nvSpPr>
          <p:spPr bwMode="auto">
            <a:xfrm>
              <a:off x="5783564" y="2017122"/>
              <a:ext cx="620533" cy="477054"/>
            </a:xfrm>
            <a:prstGeom prst="rect">
              <a:avLst/>
            </a:prstGeom>
            <a:noFill/>
            <a:ln w="9525">
              <a:noFill/>
              <a:miter lim="800000"/>
              <a:headEnd/>
              <a:tailEnd/>
            </a:ln>
          </p:spPr>
          <p:txBody>
            <a:bodyPr wrap="square" lIns="60960" tIns="30480" rIns="60960" bIns="30480">
              <a:spAutoFit/>
            </a:bodyPr>
            <a:lstStyle/>
            <a:p>
              <a:pPr algn="ctr"/>
              <a:r>
                <a:rPr lang="en-US" sz="1600" spc="150" dirty="0">
                  <a:solidFill>
                    <a:schemeClr val="bg1"/>
                  </a:solidFill>
                  <a:latin typeface="Bernard MT Condensed" panose="02050806060905020404" pitchFamily="18" charset="0"/>
                </a:rPr>
                <a:t>04</a:t>
              </a:r>
            </a:p>
          </p:txBody>
        </p:sp>
      </p:grpSp>
      <p:sp>
        <p:nvSpPr>
          <p:cNvPr id="35" name="Freeform 223">
            <a:extLst>
              <a:ext uri="{FF2B5EF4-FFF2-40B4-BE49-F238E27FC236}">
                <a16:creationId xmlns:a16="http://schemas.microsoft.com/office/drawing/2014/main" id="{2A55F31A-D54F-4F49-8333-770FA72BC451}"/>
              </a:ext>
            </a:extLst>
          </p:cNvPr>
          <p:cNvSpPr>
            <a:spLocks noChangeAspect="1" noEditPoints="1"/>
          </p:cNvSpPr>
          <p:nvPr/>
        </p:nvSpPr>
        <p:spPr bwMode="auto">
          <a:xfrm>
            <a:off x="8256629" y="1904475"/>
            <a:ext cx="375020" cy="365760"/>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rgbClr val="3B3B3B"/>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67" name="Group 66">
            <a:extLst>
              <a:ext uri="{FF2B5EF4-FFF2-40B4-BE49-F238E27FC236}">
                <a16:creationId xmlns:a16="http://schemas.microsoft.com/office/drawing/2014/main" id="{C03D9E49-DC4E-4825-A53A-FD6A56D1949B}"/>
              </a:ext>
            </a:extLst>
          </p:cNvPr>
          <p:cNvGrpSpPr>
            <a:grpSpLocks noChangeAspect="1"/>
          </p:cNvGrpSpPr>
          <p:nvPr/>
        </p:nvGrpSpPr>
        <p:grpSpPr>
          <a:xfrm>
            <a:off x="8357538" y="5138928"/>
            <a:ext cx="182880" cy="182880"/>
            <a:chOff x="838200" y="3322320"/>
            <a:chExt cx="1554480" cy="1554480"/>
          </a:xfrm>
          <a:effectLst/>
        </p:grpSpPr>
        <p:sp>
          <p:nvSpPr>
            <p:cNvPr id="68" name="Oval 67">
              <a:extLst>
                <a:ext uri="{FF2B5EF4-FFF2-40B4-BE49-F238E27FC236}">
                  <a16:creationId xmlns:a16="http://schemas.microsoft.com/office/drawing/2014/main" id="{142BD646-1E70-4659-B304-CB1A3DA7E6E5}"/>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Oval 68">
              <a:extLst>
                <a:ext uri="{FF2B5EF4-FFF2-40B4-BE49-F238E27FC236}">
                  <a16:creationId xmlns:a16="http://schemas.microsoft.com/office/drawing/2014/main" id="{4386CF04-9E14-4775-ADB7-02B5D5E0DD4A}"/>
                </a:ext>
              </a:extLst>
            </p:cNvPr>
            <p:cNvSpPr>
              <a:spLocks noChangeAspect="1"/>
            </p:cNvSpPr>
            <p:nvPr/>
          </p:nvSpPr>
          <p:spPr>
            <a:xfrm>
              <a:off x="926041" y="3413424"/>
              <a:ext cx="1371600" cy="1371600"/>
            </a:xfrm>
            <a:prstGeom prst="ellipse">
              <a:avLst/>
            </a:pr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70" name="Straight Connector 69">
            <a:extLst>
              <a:ext uri="{FF2B5EF4-FFF2-40B4-BE49-F238E27FC236}">
                <a16:creationId xmlns:a16="http://schemas.microsoft.com/office/drawing/2014/main" id="{635B8197-83B7-45E1-A784-E9DF983C40C2}"/>
              </a:ext>
            </a:extLst>
          </p:cNvPr>
          <p:cNvCxnSpPr>
            <a:cxnSpLocks/>
          </p:cNvCxnSpPr>
          <p:nvPr/>
        </p:nvCxnSpPr>
        <p:spPr>
          <a:xfrm flipH="1">
            <a:off x="10590621" y="1981200"/>
            <a:ext cx="4672" cy="3200400"/>
          </a:xfrm>
          <a:prstGeom prst="line">
            <a:avLst/>
          </a:prstGeom>
          <a:ln w="25400">
            <a:solidFill>
              <a:srgbClr val="4C4F54"/>
            </a:solidFill>
          </a:ln>
          <a:effectLst/>
        </p:spPr>
        <p:style>
          <a:lnRef idx="1">
            <a:schemeClr val="accent1"/>
          </a:lnRef>
          <a:fillRef idx="0">
            <a:schemeClr val="accent1"/>
          </a:fillRef>
          <a:effectRef idx="0">
            <a:schemeClr val="accent1"/>
          </a:effectRef>
          <a:fontRef idx="minor">
            <a:schemeClr val="tx1"/>
          </a:fontRef>
        </p:style>
      </p:cxnSp>
      <p:grpSp>
        <p:nvGrpSpPr>
          <p:cNvPr id="49" name="Group 48">
            <a:extLst>
              <a:ext uri="{FF2B5EF4-FFF2-40B4-BE49-F238E27FC236}">
                <a16:creationId xmlns:a16="http://schemas.microsoft.com/office/drawing/2014/main" id="{1CB395DC-D654-45C9-B65E-7EF72C294EBE}"/>
              </a:ext>
            </a:extLst>
          </p:cNvPr>
          <p:cNvGrpSpPr>
            <a:grpSpLocks noChangeAspect="1"/>
          </p:cNvGrpSpPr>
          <p:nvPr/>
        </p:nvGrpSpPr>
        <p:grpSpPr>
          <a:xfrm>
            <a:off x="10134600" y="1097280"/>
            <a:ext cx="914400" cy="914401"/>
            <a:chOff x="5387339" y="1076855"/>
            <a:chExt cx="1417320" cy="1417321"/>
          </a:xfrm>
        </p:grpSpPr>
        <p:sp>
          <p:nvSpPr>
            <p:cNvPr id="50" name="Oval 49">
              <a:extLst>
                <a:ext uri="{FF2B5EF4-FFF2-40B4-BE49-F238E27FC236}">
                  <a16:creationId xmlns:a16="http://schemas.microsoft.com/office/drawing/2014/main" id="{EDBAEBC7-0BD4-4488-8AE8-D845B46C1E33}"/>
                </a:ext>
              </a:extLst>
            </p:cNvPr>
            <p:cNvSpPr>
              <a:spLocks noChangeAspect="1"/>
            </p:cNvSpPr>
            <p:nvPr/>
          </p:nvSpPr>
          <p:spPr>
            <a:xfrm>
              <a:off x="5387339" y="1076856"/>
              <a:ext cx="1417320" cy="1417320"/>
            </a:xfrm>
            <a:prstGeom prst="ellipse">
              <a:avLst/>
            </a:pr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Freeform: Shape 50">
              <a:extLst>
                <a:ext uri="{FF2B5EF4-FFF2-40B4-BE49-F238E27FC236}">
                  <a16:creationId xmlns:a16="http://schemas.microsoft.com/office/drawing/2014/main" id="{7382B469-671F-4D0B-81F6-AA1D606D0692}"/>
                </a:ext>
              </a:extLst>
            </p:cNvPr>
            <p:cNvSpPr>
              <a:spLocks noChangeAspect="1"/>
            </p:cNvSpPr>
            <p:nvPr/>
          </p:nvSpPr>
          <p:spPr>
            <a:xfrm>
              <a:off x="5387339" y="1076855"/>
              <a:ext cx="1412984" cy="1084986"/>
            </a:xfrm>
            <a:custGeom>
              <a:avLst/>
              <a:gdLst>
                <a:gd name="connsiteX0" fmla="*/ 822960 w 1645920"/>
                <a:gd name="connsiteY0" fmla="*/ 0 h 1263851"/>
                <a:gd name="connsiteX1" fmla="*/ 1645920 w 1645920"/>
                <a:gd name="connsiteY1" fmla="*/ 822960 h 1263851"/>
                <a:gd name="connsiteX2" fmla="*/ 1581248 w 1645920"/>
                <a:gd name="connsiteY2" fmla="*/ 1143293 h 1263851"/>
                <a:gd name="connsiteX3" fmla="*/ 1515811 w 1645920"/>
                <a:gd name="connsiteY3" fmla="*/ 1263851 h 1263851"/>
                <a:gd name="connsiteX4" fmla="*/ 1458741 w 1645920"/>
                <a:gd name="connsiteY4" fmla="*/ 1242963 h 1263851"/>
                <a:gd name="connsiteX5" fmla="*/ 792550 w 1645920"/>
                <a:gd name="connsiteY5" fmla="*/ 1142244 h 1263851"/>
                <a:gd name="connsiteX6" fmla="*/ 126360 w 1645920"/>
                <a:gd name="connsiteY6" fmla="*/ 1242963 h 1263851"/>
                <a:gd name="connsiteX7" fmla="*/ 120029 w 1645920"/>
                <a:gd name="connsiteY7" fmla="*/ 1245280 h 1263851"/>
                <a:gd name="connsiteX8" fmla="*/ 64673 w 1645920"/>
                <a:gd name="connsiteY8" fmla="*/ 1143293 h 1263851"/>
                <a:gd name="connsiteX9" fmla="*/ 0 w 1645920"/>
                <a:gd name="connsiteY9" fmla="*/ 822960 h 1263851"/>
                <a:gd name="connsiteX10" fmla="*/ 822960 w 1645920"/>
                <a:gd name="connsiteY10" fmla="*/ 0 h 1263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5920" h="1263851">
                  <a:moveTo>
                    <a:pt x="822960" y="0"/>
                  </a:moveTo>
                  <a:cubicBezTo>
                    <a:pt x="1277468" y="0"/>
                    <a:pt x="1645920" y="368452"/>
                    <a:pt x="1645920" y="822960"/>
                  </a:cubicBezTo>
                  <a:cubicBezTo>
                    <a:pt x="1645920" y="936587"/>
                    <a:pt x="1622892" y="1044836"/>
                    <a:pt x="1581248" y="1143293"/>
                  </a:cubicBezTo>
                  <a:lnTo>
                    <a:pt x="1515811" y="1263851"/>
                  </a:lnTo>
                  <a:lnTo>
                    <a:pt x="1458741" y="1242963"/>
                  </a:lnTo>
                  <a:cubicBezTo>
                    <a:pt x="1248291" y="1177506"/>
                    <a:pt x="1024539" y="1142244"/>
                    <a:pt x="792550" y="1142244"/>
                  </a:cubicBezTo>
                  <a:cubicBezTo>
                    <a:pt x="560562" y="1142244"/>
                    <a:pt x="336809" y="1177506"/>
                    <a:pt x="126360" y="1242963"/>
                  </a:cubicBezTo>
                  <a:lnTo>
                    <a:pt x="120029" y="1245280"/>
                  </a:lnTo>
                  <a:lnTo>
                    <a:pt x="64673" y="1143293"/>
                  </a:lnTo>
                  <a:cubicBezTo>
                    <a:pt x="23029" y="1044836"/>
                    <a:pt x="0" y="936587"/>
                    <a:pt x="0" y="822960"/>
                  </a:cubicBezTo>
                  <a:cubicBezTo>
                    <a:pt x="0" y="368452"/>
                    <a:pt x="368452" y="0"/>
                    <a:pt x="82296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 Box 10">
              <a:extLst>
                <a:ext uri="{FF2B5EF4-FFF2-40B4-BE49-F238E27FC236}">
                  <a16:creationId xmlns:a16="http://schemas.microsoft.com/office/drawing/2014/main" id="{0EA5457A-0AE1-406C-9AA4-6D2422B0B712}"/>
                </a:ext>
              </a:extLst>
            </p:cNvPr>
            <p:cNvSpPr txBox="1">
              <a:spLocks noChangeArrowheads="1"/>
            </p:cNvSpPr>
            <p:nvPr/>
          </p:nvSpPr>
          <p:spPr bwMode="auto">
            <a:xfrm>
              <a:off x="5783564" y="2017122"/>
              <a:ext cx="620533" cy="477054"/>
            </a:xfrm>
            <a:prstGeom prst="rect">
              <a:avLst/>
            </a:prstGeom>
            <a:noFill/>
            <a:ln w="9525">
              <a:noFill/>
              <a:miter lim="800000"/>
              <a:headEnd/>
              <a:tailEnd/>
            </a:ln>
          </p:spPr>
          <p:txBody>
            <a:bodyPr wrap="square" lIns="60960" tIns="30480" rIns="60960" bIns="30480">
              <a:spAutoFit/>
            </a:bodyPr>
            <a:lstStyle/>
            <a:p>
              <a:pPr algn="ctr"/>
              <a:r>
                <a:rPr lang="en-US" sz="1600" spc="150" dirty="0">
                  <a:solidFill>
                    <a:schemeClr val="bg1"/>
                  </a:solidFill>
                  <a:latin typeface="Bernard MT Condensed" panose="02050806060905020404" pitchFamily="18" charset="0"/>
                </a:rPr>
                <a:t>05</a:t>
              </a:r>
            </a:p>
          </p:txBody>
        </p:sp>
      </p:grpSp>
      <p:sp>
        <p:nvSpPr>
          <p:cNvPr id="36" name="Freeform 131">
            <a:extLst>
              <a:ext uri="{FF2B5EF4-FFF2-40B4-BE49-F238E27FC236}">
                <a16:creationId xmlns:a16="http://schemas.microsoft.com/office/drawing/2014/main" id="{7D2236D2-D01E-4312-ABC7-0C3138C13409}"/>
              </a:ext>
            </a:extLst>
          </p:cNvPr>
          <p:cNvSpPr>
            <a:spLocks noChangeAspect="1" noEditPoints="1"/>
          </p:cNvSpPr>
          <p:nvPr/>
        </p:nvSpPr>
        <p:spPr bwMode="auto">
          <a:xfrm>
            <a:off x="10390229" y="1264395"/>
            <a:ext cx="388501" cy="365760"/>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rgbClr val="3B3B3B"/>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71" name="Group 70">
            <a:extLst>
              <a:ext uri="{FF2B5EF4-FFF2-40B4-BE49-F238E27FC236}">
                <a16:creationId xmlns:a16="http://schemas.microsoft.com/office/drawing/2014/main" id="{52C458FA-3879-4552-A279-39A3D2B631A4}"/>
              </a:ext>
            </a:extLst>
          </p:cNvPr>
          <p:cNvGrpSpPr>
            <a:grpSpLocks noChangeAspect="1"/>
          </p:cNvGrpSpPr>
          <p:nvPr/>
        </p:nvGrpSpPr>
        <p:grpSpPr>
          <a:xfrm>
            <a:off x="10499181" y="5138928"/>
            <a:ext cx="182880" cy="182880"/>
            <a:chOff x="838200" y="3322320"/>
            <a:chExt cx="1554480" cy="1554480"/>
          </a:xfrm>
          <a:effectLst/>
        </p:grpSpPr>
        <p:sp>
          <p:nvSpPr>
            <p:cNvPr id="72" name="Oval 71">
              <a:extLst>
                <a:ext uri="{FF2B5EF4-FFF2-40B4-BE49-F238E27FC236}">
                  <a16:creationId xmlns:a16="http://schemas.microsoft.com/office/drawing/2014/main" id="{F167EABD-E095-48DD-912B-40C515E0FC4C}"/>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Oval 72">
              <a:extLst>
                <a:ext uri="{FF2B5EF4-FFF2-40B4-BE49-F238E27FC236}">
                  <a16:creationId xmlns:a16="http://schemas.microsoft.com/office/drawing/2014/main" id="{56899BA0-5867-4545-9516-50F634444EF6}"/>
                </a:ext>
              </a:extLst>
            </p:cNvPr>
            <p:cNvSpPr>
              <a:spLocks noChangeAspect="1"/>
            </p:cNvSpPr>
            <p:nvPr/>
          </p:nvSpPr>
          <p:spPr>
            <a:xfrm>
              <a:off x="926041" y="3413424"/>
              <a:ext cx="1371600" cy="1371600"/>
            </a:xfrm>
            <a:prstGeom prst="ellipse">
              <a:avLst/>
            </a:prstGeom>
            <a:solidFill>
              <a:srgbClr val="5642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54" name="Straight Connector 53">
            <a:extLst>
              <a:ext uri="{FF2B5EF4-FFF2-40B4-BE49-F238E27FC236}">
                <a16:creationId xmlns:a16="http://schemas.microsoft.com/office/drawing/2014/main" id="{A9EC9C6A-8C53-4C09-96C1-87CEFF88D84F}"/>
              </a:ext>
            </a:extLst>
          </p:cNvPr>
          <p:cNvCxnSpPr>
            <a:cxnSpLocks/>
          </p:cNvCxnSpPr>
          <p:nvPr/>
        </p:nvCxnSpPr>
        <p:spPr>
          <a:xfrm flipH="1">
            <a:off x="2069327" y="3352800"/>
            <a:ext cx="4672" cy="1920240"/>
          </a:xfrm>
          <a:prstGeom prst="line">
            <a:avLst/>
          </a:prstGeom>
          <a:ln w="25400">
            <a:solidFill>
              <a:srgbClr val="4C4F54"/>
            </a:solidFill>
          </a:ln>
          <a:effectLst/>
        </p:spPr>
        <p:style>
          <a:lnRef idx="1">
            <a:schemeClr val="accent1"/>
          </a:lnRef>
          <a:fillRef idx="0">
            <a:schemeClr val="accent1"/>
          </a:fillRef>
          <a:effectRef idx="0">
            <a:schemeClr val="accent1"/>
          </a:effectRef>
          <a:fontRef idx="minor">
            <a:schemeClr val="tx1"/>
          </a:fontRef>
        </p:style>
      </p:cxnSp>
      <p:grpSp>
        <p:nvGrpSpPr>
          <p:cNvPr id="55" name="Group 54">
            <a:extLst>
              <a:ext uri="{FF2B5EF4-FFF2-40B4-BE49-F238E27FC236}">
                <a16:creationId xmlns:a16="http://schemas.microsoft.com/office/drawing/2014/main" id="{BB688DD4-1619-4568-ACCB-3BD7098535B1}"/>
              </a:ext>
            </a:extLst>
          </p:cNvPr>
          <p:cNvGrpSpPr>
            <a:grpSpLocks noChangeAspect="1"/>
          </p:cNvGrpSpPr>
          <p:nvPr/>
        </p:nvGrpSpPr>
        <p:grpSpPr>
          <a:xfrm>
            <a:off x="1977887" y="5138928"/>
            <a:ext cx="182880" cy="182880"/>
            <a:chOff x="838200" y="3322320"/>
            <a:chExt cx="1554480" cy="1554480"/>
          </a:xfrm>
          <a:effectLst/>
        </p:grpSpPr>
        <p:sp>
          <p:nvSpPr>
            <p:cNvPr id="56" name="Oval 55">
              <a:extLst>
                <a:ext uri="{FF2B5EF4-FFF2-40B4-BE49-F238E27FC236}">
                  <a16:creationId xmlns:a16="http://schemas.microsoft.com/office/drawing/2014/main" id="{D90B18F6-D9D8-4850-AF67-15F5DB2E76B3}"/>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Oval 56">
              <a:extLst>
                <a:ext uri="{FF2B5EF4-FFF2-40B4-BE49-F238E27FC236}">
                  <a16:creationId xmlns:a16="http://schemas.microsoft.com/office/drawing/2014/main" id="{A5FD6916-6C7E-4A5C-BF82-DBA6805C5108}"/>
                </a:ext>
              </a:extLst>
            </p:cNvPr>
            <p:cNvSpPr>
              <a:spLocks noChangeAspect="1"/>
            </p:cNvSpPr>
            <p:nvPr/>
          </p:nvSpPr>
          <p:spPr>
            <a:xfrm>
              <a:off x="926041" y="3413424"/>
              <a:ext cx="1371600" cy="1371600"/>
            </a:xfrm>
            <a:prstGeom prst="ellipse">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 name="Group 3">
            <a:extLst>
              <a:ext uri="{FF2B5EF4-FFF2-40B4-BE49-F238E27FC236}">
                <a16:creationId xmlns:a16="http://schemas.microsoft.com/office/drawing/2014/main" id="{37663121-B374-4F97-97C4-FCEED41B5F5E}"/>
              </a:ext>
            </a:extLst>
          </p:cNvPr>
          <p:cNvGrpSpPr>
            <a:grpSpLocks noChangeAspect="1"/>
          </p:cNvGrpSpPr>
          <p:nvPr/>
        </p:nvGrpSpPr>
        <p:grpSpPr>
          <a:xfrm>
            <a:off x="1645920" y="2468880"/>
            <a:ext cx="914400" cy="914401"/>
            <a:chOff x="5387339" y="1076855"/>
            <a:chExt cx="1417320" cy="1417321"/>
          </a:xfrm>
        </p:grpSpPr>
        <p:sp>
          <p:nvSpPr>
            <p:cNvPr id="3" name="Oval 2">
              <a:extLst>
                <a:ext uri="{FF2B5EF4-FFF2-40B4-BE49-F238E27FC236}">
                  <a16:creationId xmlns:a16="http://schemas.microsoft.com/office/drawing/2014/main" id="{765B04C2-DEC7-4462-9C8B-9F56A2DB4D55}"/>
                </a:ext>
              </a:extLst>
            </p:cNvPr>
            <p:cNvSpPr>
              <a:spLocks noChangeAspect="1"/>
            </p:cNvSpPr>
            <p:nvPr/>
          </p:nvSpPr>
          <p:spPr>
            <a:xfrm>
              <a:off x="5387339" y="1076856"/>
              <a:ext cx="1417320" cy="1417320"/>
            </a:xfrm>
            <a:prstGeom prst="ellipse">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8DF289CE-BC72-4A0C-BFA7-81BB18DD3C72}"/>
                </a:ext>
              </a:extLst>
            </p:cNvPr>
            <p:cNvSpPr>
              <a:spLocks noChangeAspect="1"/>
            </p:cNvSpPr>
            <p:nvPr/>
          </p:nvSpPr>
          <p:spPr>
            <a:xfrm>
              <a:off x="5387339" y="1076855"/>
              <a:ext cx="1412984" cy="1084986"/>
            </a:xfrm>
            <a:custGeom>
              <a:avLst/>
              <a:gdLst>
                <a:gd name="connsiteX0" fmla="*/ 822960 w 1645920"/>
                <a:gd name="connsiteY0" fmla="*/ 0 h 1263851"/>
                <a:gd name="connsiteX1" fmla="*/ 1645920 w 1645920"/>
                <a:gd name="connsiteY1" fmla="*/ 822960 h 1263851"/>
                <a:gd name="connsiteX2" fmla="*/ 1581248 w 1645920"/>
                <a:gd name="connsiteY2" fmla="*/ 1143293 h 1263851"/>
                <a:gd name="connsiteX3" fmla="*/ 1515811 w 1645920"/>
                <a:gd name="connsiteY3" fmla="*/ 1263851 h 1263851"/>
                <a:gd name="connsiteX4" fmla="*/ 1458741 w 1645920"/>
                <a:gd name="connsiteY4" fmla="*/ 1242963 h 1263851"/>
                <a:gd name="connsiteX5" fmla="*/ 792550 w 1645920"/>
                <a:gd name="connsiteY5" fmla="*/ 1142244 h 1263851"/>
                <a:gd name="connsiteX6" fmla="*/ 126360 w 1645920"/>
                <a:gd name="connsiteY6" fmla="*/ 1242963 h 1263851"/>
                <a:gd name="connsiteX7" fmla="*/ 120029 w 1645920"/>
                <a:gd name="connsiteY7" fmla="*/ 1245280 h 1263851"/>
                <a:gd name="connsiteX8" fmla="*/ 64673 w 1645920"/>
                <a:gd name="connsiteY8" fmla="*/ 1143293 h 1263851"/>
                <a:gd name="connsiteX9" fmla="*/ 0 w 1645920"/>
                <a:gd name="connsiteY9" fmla="*/ 822960 h 1263851"/>
                <a:gd name="connsiteX10" fmla="*/ 822960 w 1645920"/>
                <a:gd name="connsiteY10" fmla="*/ 0 h 1263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5920" h="1263851">
                  <a:moveTo>
                    <a:pt x="822960" y="0"/>
                  </a:moveTo>
                  <a:cubicBezTo>
                    <a:pt x="1277468" y="0"/>
                    <a:pt x="1645920" y="368452"/>
                    <a:pt x="1645920" y="822960"/>
                  </a:cubicBezTo>
                  <a:cubicBezTo>
                    <a:pt x="1645920" y="936587"/>
                    <a:pt x="1622892" y="1044836"/>
                    <a:pt x="1581248" y="1143293"/>
                  </a:cubicBezTo>
                  <a:lnTo>
                    <a:pt x="1515811" y="1263851"/>
                  </a:lnTo>
                  <a:lnTo>
                    <a:pt x="1458741" y="1242963"/>
                  </a:lnTo>
                  <a:cubicBezTo>
                    <a:pt x="1248291" y="1177506"/>
                    <a:pt x="1024539" y="1142244"/>
                    <a:pt x="792550" y="1142244"/>
                  </a:cubicBezTo>
                  <a:cubicBezTo>
                    <a:pt x="560562" y="1142244"/>
                    <a:pt x="336809" y="1177506"/>
                    <a:pt x="126360" y="1242963"/>
                  </a:cubicBezTo>
                  <a:lnTo>
                    <a:pt x="120029" y="1245280"/>
                  </a:lnTo>
                  <a:lnTo>
                    <a:pt x="64673" y="1143293"/>
                  </a:lnTo>
                  <a:cubicBezTo>
                    <a:pt x="23029" y="1044836"/>
                    <a:pt x="0" y="936587"/>
                    <a:pt x="0" y="822960"/>
                  </a:cubicBezTo>
                  <a:cubicBezTo>
                    <a:pt x="0" y="368452"/>
                    <a:pt x="368452" y="0"/>
                    <a:pt x="82296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10">
              <a:extLst>
                <a:ext uri="{FF2B5EF4-FFF2-40B4-BE49-F238E27FC236}">
                  <a16:creationId xmlns:a16="http://schemas.microsoft.com/office/drawing/2014/main" id="{5FFAB7F1-CC3B-40B7-9550-2CF5491E092E}"/>
                </a:ext>
              </a:extLst>
            </p:cNvPr>
            <p:cNvSpPr txBox="1">
              <a:spLocks noChangeArrowheads="1"/>
            </p:cNvSpPr>
            <p:nvPr/>
          </p:nvSpPr>
          <p:spPr bwMode="auto">
            <a:xfrm>
              <a:off x="5783564" y="2017122"/>
              <a:ext cx="620533" cy="477054"/>
            </a:xfrm>
            <a:prstGeom prst="rect">
              <a:avLst/>
            </a:prstGeom>
            <a:noFill/>
            <a:ln w="9525">
              <a:noFill/>
              <a:miter lim="800000"/>
              <a:headEnd/>
              <a:tailEnd/>
            </a:ln>
          </p:spPr>
          <p:txBody>
            <a:bodyPr wrap="square" lIns="60960" tIns="30480" rIns="60960" bIns="30480">
              <a:spAutoFit/>
            </a:bodyPr>
            <a:lstStyle/>
            <a:p>
              <a:pPr algn="ctr"/>
              <a:r>
                <a:rPr lang="en-US" sz="1600" spc="150" dirty="0">
                  <a:solidFill>
                    <a:schemeClr val="bg1"/>
                  </a:solidFill>
                  <a:latin typeface="Bernard MT Condensed" panose="02050806060905020404" pitchFamily="18" charset="0"/>
                </a:rPr>
                <a:t>01</a:t>
              </a:r>
            </a:p>
          </p:txBody>
        </p:sp>
      </p:grpSp>
      <p:sp>
        <p:nvSpPr>
          <p:cNvPr id="22" name="Freeform 101">
            <a:extLst>
              <a:ext uri="{FF2B5EF4-FFF2-40B4-BE49-F238E27FC236}">
                <a16:creationId xmlns:a16="http://schemas.microsoft.com/office/drawing/2014/main" id="{CCD1A1E1-5C05-4657-8644-AF66593249D9}"/>
              </a:ext>
            </a:extLst>
          </p:cNvPr>
          <p:cNvSpPr>
            <a:spLocks noChangeAspect="1" noEditPoints="1"/>
          </p:cNvSpPr>
          <p:nvPr/>
        </p:nvSpPr>
        <p:spPr bwMode="auto">
          <a:xfrm>
            <a:off x="1887534" y="2625103"/>
            <a:ext cx="395344" cy="36576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3B3B3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TextBox 73">
            <a:extLst>
              <a:ext uri="{FF2B5EF4-FFF2-40B4-BE49-F238E27FC236}">
                <a16:creationId xmlns:a16="http://schemas.microsoft.com/office/drawing/2014/main" id="{FF51A2EC-5D93-400E-91C4-28F50DE90AFD}"/>
              </a:ext>
            </a:extLst>
          </p:cNvPr>
          <p:cNvSpPr txBox="1"/>
          <p:nvPr/>
        </p:nvSpPr>
        <p:spPr>
          <a:xfrm>
            <a:off x="387496" y="305067"/>
            <a:ext cx="5556104" cy="1200329"/>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dirty="0">
              <a:solidFill>
                <a:srgbClr val="4C4F54"/>
              </a:solidFill>
            </a:endParaRPr>
          </a:p>
        </p:txBody>
      </p:sp>
      <p:sp>
        <p:nvSpPr>
          <p:cNvPr id="75" name="TextBox 74">
            <a:extLst>
              <a:ext uri="{FF2B5EF4-FFF2-40B4-BE49-F238E27FC236}">
                <a16:creationId xmlns:a16="http://schemas.microsoft.com/office/drawing/2014/main" id="{061119E6-5025-4E87-90D2-67530CDF3452}"/>
              </a:ext>
            </a:extLst>
          </p:cNvPr>
          <p:cNvSpPr txBox="1"/>
          <p:nvPr/>
        </p:nvSpPr>
        <p:spPr>
          <a:xfrm>
            <a:off x="2426031" y="3609023"/>
            <a:ext cx="1884448" cy="1615827"/>
          </a:xfrm>
          <a:prstGeom prst="rect">
            <a:avLst/>
          </a:prstGeom>
          <a:noFill/>
        </p:spPr>
        <p:txBody>
          <a:bodyPr wrap="square" rtlCol="0">
            <a:spAutoFit/>
          </a:bodyPr>
          <a:lstStyle/>
          <a:p>
            <a:r>
              <a:rPr lang="en-US" sz="1300" dirty="0">
                <a:solidFill>
                  <a:srgbClr val="189A80"/>
                </a:solidFill>
                <a:latin typeface="Bernard MT Condensed" panose="02050806060905020404" pitchFamily="18" charset="0"/>
              </a:rPr>
              <a:t>LOREM IPSUM 02</a:t>
            </a:r>
          </a:p>
          <a:p>
            <a:endParaRPr lang="en-US" sz="400" dirty="0">
              <a:solidFill>
                <a:srgbClr val="4C4F54"/>
              </a:solidFill>
              <a:latin typeface="Bernard MT Condensed" panose="02050806060905020404" pitchFamily="18" charset="0"/>
            </a:endParaRP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C4F54"/>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rgbClr val="4C4F54"/>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rgbClr val="4C4F54"/>
                </a:solidFill>
                <a:latin typeface="Candara" panose="020E0502030303020204" pitchFamily="34" charset="0"/>
              </a:rPr>
              <a:t>Lorem ipsum dolor sit amet, consectetur.</a:t>
            </a:r>
          </a:p>
          <a:p>
            <a:endParaRPr lang="en-US" sz="1200" dirty="0">
              <a:solidFill>
                <a:srgbClr val="4C4F54"/>
              </a:solidFill>
              <a:latin typeface="Candara" panose="020E0502030303020204" pitchFamily="34" charset="0"/>
            </a:endParaRPr>
          </a:p>
        </p:txBody>
      </p:sp>
      <p:sp>
        <p:nvSpPr>
          <p:cNvPr id="76" name="TextBox 75">
            <a:extLst>
              <a:ext uri="{FF2B5EF4-FFF2-40B4-BE49-F238E27FC236}">
                <a16:creationId xmlns:a16="http://schemas.microsoft.com/office/drawing/2014/main" id="{CC83AB6C-380C-4E66-8A29-F3A2C9860892}"/>
              </a:ext>
            </a:extLst>
          </p:cNvPr>
          <p:cNvSpPr txBox="1"/>
          <p:nvPr/>
        </p:nvSpPr>
        <p:spPr>
          <a:xfrm>
            <a:off x="456314" y="3062992"/>
            <a:ext cx="1884448" cy="1615827"/>
          </a:xfrm>
          <a:prstGeom prst="rect">
            <a:avLst/>
          </a:prstGeom>
          <a:noFill/>
        </p:spPr>
        <p:txBody>
          <a:bodyPr wrap="square" rtlCol="0">
            <a:spAutoFit/>
          </a:bodyPr>
          <a:lstStyle/>
          <a:p>
            <a:r>
              <a:rPr lang="en-US" sz="1300" dirty="0">
                <a:solidFill>
                  <a:srgbClr val="34738D"/>
                </a:solidFill>
                <a:latin typeface="Bernard MT Condensed" panose="02050806060905020404" pitchFamily="18" charset="0"/>
              </a:rPr>
              <a:t>LOREM IPSUM 01</a:t>
            </a:r>
          </a:p>
          <a:p>
            <a:endParaRPr lang="en-US" sz="400" dirty="0">
              <a:solidFill>
                <a:srgbClr val="4C4F54"/>
              </a:solidFill>
              <a:latin typeface="Bernard MT Condensed" panose="02050806060905020404" pitchFamily="18" charset="0"/>
            </a:endParaRP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C4F54"/>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rgbClr val="4C4F54"/>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rgbClr val="4C4F54"/>
                </a:solidFill>
                <a:latin typeface="Candara" panose="020E0502030303020204" pitchFamily="34" charset="0"/>
              </a:rPr>
              <a:t>Lorem ipsum dolor sit amet, consectetur.</a:t>
            </a:r>
          </a:p>
          <a:p>
            <a:endParaRPr lang="en-US" sz="1200" dirty="0">
              <a:solidFill>
                <a:srgbClr val="4C4F54"/>
              </a:solidFill>
              <a:latin typeface="Candara" panose="020E0502030303020204" pitchFamily="34" charset="0"/>
            </a:endParaRPr>
          </a:p>
        </p:txBody>
      </p:sp>
      <p:sp>
        <p:nvSpPr>
          <p:cNvPr id="77" name="TextBox 76">
            <a:extLst>
              <a:ext uri="{FF2B5EF4-FFF2-40B4-BE49-F238E27FC236}">
                <a16:creationId xmlns:a16="http://schemas.microsoft.com/office/drawing/2014/main" id="{166C7F64-84CD-4FBA-B2FA-BC38D428DEED}"/>
              </a:ext>
            </a:extLst>
          </p:cNvPr>
          <p:cNvSpPr txBox="1"/>
          <p:nvPr/>
        </p:nvSpPr>
        <p:spPr>
          <a:xfrm>
            <a:off x="4681458" y="2965972"/>
            <a:ext cx="1884448" cy="1615827"/>
          </a:xfrm>
          <a:prstGeom prst="rect">
            <a:avLst/>
          </a:prstGeom>
          <a:noFill/>
        </p:spPr>
        <p:txBody>
          <a:bodyPr wrap="square" rtlCol="0">
            <a:spAutoFit/>
          </a:bodyPr>
          <a:lstStyle/>
          <a:p>
            <a:r>
              <a:rPr lang="en-US" sz="1300" dirty="0">
                <a:solidFill>
                  <a:srgbClr val="EF9D27"/>
                </a:solidFill>
                <a:latin typeface="Bernard MT Condensed" panose="02050806060905020404" pitchFamily="18" charset="0"/>
              </a:rPr>
              <a:t>LOREM IPSUM 03</a:t>
            </a:r>
          </a:p>
          <a:p>
            <a:endParaRPr lang="en-US" sz="400" dirty="0">
              <a:solidFill>
                <a:srgbClr val="4C4F54"/>
              </a:solidFill>
              <a:latin typeface="Bernard MT Condensed" panose="02050806060905020404" pitchFamily="18" charset="0"/>
            </a:endParaRP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C4F54"/>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rgbClr val="4C4F54"/>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rgbClr val="4C4F54"/>
                </a:solidFill>
                <a:latin typeface="Candara" panose="020E0502030303020204" pitchFamily="34" charset="0"/>
              </a:rPr>
              <a:t>Lorem ipsum dolor sit amet, consectetur.</a:t>
            </a:r>
          </a:p>
          <a:p>
            <a:endParaRPr lang="en-US" sz="1200" dirty="0">
              <a:solidFill>
                <a:srgbClr val="4C4F54"/>
              </a:solidFill>
              <a:latin typeface="Candara" panose="020E0502030303020204" pitchFamily="34" charset="0"/>
            </a:endParaRPr>
          </a:p>
        </p:txBody>
      </p:sp>
      <p:sp>
        <p:nvSpPr>
          <p:cNvPr id="78" name="TextBox 77">
            <a:extLst>
              <a:ext uri="{FF2B5EF4-FFF2-40B4-BE49-F238E27FC236}">
                <a16:creationId xmlns:a16="http://schemas.microsoft.com/office/drawing/2014/main" id="{C6EEA6C7-5096-4E34-8B5B-6E9BCF7C2C4A}"/>
              </a:ext>
            </a:extLst>
          </p:cNvPr>
          <p:cNvSpPr txBox="1"/>
          <p:nvPr/>
        </p:nvSpPr>
        <p:spPr>
          <a:xfrm>
            <a:off x="6791210" y="2324282"/>
            <a:ext cx="1884448" cy="1615827"/>
          </a:xfrm>
          <a:prstGeom prst="rect">
            <a:avLst/>
          </a:prstGeom>
          <a:noFill/>
        </p:spPr>
        <p:txBody>
          <a:bodyPr wrap="square" rtlCol="0">
            <a:spAutoFit/>
          </a:bodyPr>
          <a:lstStyle/>
          <a:p>
            <a:r>
              <a:rPr lang="en-US" sz="1300" dirty="0">
                <a:solidFill>
                  <a:srgbClr val="D34132"/>
                </a:solidFill>
                <a:latin typeface="Bernard MT Condensed" panose="02050806060905020404" pitchFamily="18" charset="0"/>
              </a:rPr>
              <a:t>LOREM IPSUM 04</a:t>
            </a:r>
          </a:p>
          <a:p>
            <a:endParaRPr lang="en-US" sz="400" dirty="0">
              <a:solidFill>
                <a:srgbClr val="4C4F54"/>
              </a:solidFill>
              <a:latin typeface="Bernard MT Condensed" panose="02050806060905020404" pitchFamily="18" charset="0"/>
            </a:endParaRP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C4F54"/>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rgbClr val="4C4F54"/>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rgbClr val="4C4F54"/>
                </a:solidFill>
                <a:latin typeface="Candara" panose="020E0502030303020204" pitchFamily="34" charset="0"/>
              </a:rPr>
              <a:t>Lorem ipsum dolor sit amet, consectetur.</a:t>
            </a:r>
          </a:p>
          <a:p>
            <a:endParaRPr lang="en-US" sz="1200" dirty="0">
              <a:solidFill>
                <a:srgbClr val="4C4F54"/>
              </a:solidFill>
              <a:latin typeface="Candara" panose="020E0502030303020204" pitchFamily="34" charset="0"/>
            </a:endParaRPr>
          </a:p>
        </p:txBody>
      </p:sp>
      <p:sp>
        <p:nvSpPr>
          <p:cNvPr id="79" name="TextBox 78">
            <a:extLst>
              <a:ext uri="{FF2B5EF4-FFF2-40B4-BE49-F238E27FC236}">
                <a16:creationId xmlns:a16="http://schemas.microsoft.com/office/drawing/2014/main" id="{7CE337DB-50B9-46AD-93EB-70A523419B16}"/>
              </a:ext>
            </a:extLst>
          </p:cNvPr>
          <p:cNvSpPr txBox="1"/>
          <p:nvPr/>
        </p:nvSpPr>
        <p:spPr>
          <a:xfrm>
            <a:off x="8893671" y="1713192"/>
            <a:ext cx="1884448" cy="1615827"/>
          </a:xfrm>
          <a:prstGeom prst="rect">
            <a:avLst/>
          </a:prstGeom>
          <a:noFill/>
        </p:spPr>
        <p:txBody>
          <a:bodyPr wrap="square" rtlCol="0">
            <a:spAutoFit/>
          </a:bodyPr>
          <a:lstStyle/>
          <a:p>
            <a:r>
              <a:rPr lang="en-US" sz="1300" dirty="0">
                <a:solidFill>
                  <a:srgbClr val="564267"/>
                </a:solidFill>
                <a:latin typeface="Bernard MT Condensed" panose="02050806060905020404" pitchFamily="18" charset="0"/>
              </a:rPr>
              <a:t>LOREM IPSUM 05</a:t>
            </a:r>
          </a:p>
          <a:p>
            <a:endParaRPr lang="en-US" sz="400" dirty="0">
              <a:solidFill>
                <a:srgbClr val="4C4F54"/>
              </a:solidFill>
              <a:latin typeface="Bernard MT Condensed" panose="02050806060905020404" pitchFamily="18" charset="0"/>
            </a:endParaRP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C4F54"/>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rgbClr val="4C4F54"/>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rgbClr val="4C4F54"/>
                </a:solidFill>
                <a:latin typeface="Candara" panose="020E0502030303020204" pitchFamily="34" charset="0"/>
              </a:rPr>
              <a:t>Lorem ipsum dolor sit amet, consectetur.</a:t>
            </a:r>
          </a:p>
          <a:p>
            <a:endParaRPr lang="en-US" sz="1200" dirty="0">
              <a:solidFill>
                <a:srgbClr val="4C4F54"/>
              </a:solidFill>
              <a:latin typeface="Candara" panose="020E0502030303020204" pitchFamily="34" charset="0"/>
            </a:endParaRPr>
          </a:p>
        </p:txBody>
      </p:sp>
      <p:sp>
        <p:nvSpPr>
          <p:cNvPr id="85" name="TextBox 84">
            <a:extLst>
              <a:ext uri="{FF2B5EF4-FFF2-40B4-BE49-F238E27FC236}">
                <a16:creationId xmlns:a16="http://schemas.microsoft.com/office/drawing/2014/main" id="{DD5C7C63-D828-4A2F-A23A-1D6DE523014A}"/>
              </a:ext>
            </a:extLst>
          </p:cNvPr>
          <p:cNvSpPr txBox="1"/>
          <p:nvPr/>
        </p:nvSpPr>
        <p:spPr>
          <a:xfrm>
            <a:off x="1635220" y="5486400"/>
            <a:ext cx="867053" cy="461665"/>
          </a:xfrm>
          <a:prstGeom prst="rect">
            <a:avLst/>
          </a:prstGeom>
          <a:noFill/>
        </p:spPr>
        <p:txBody>
          <a:bodyPr wrap="square" rtlCol="0">
            <a:spAutoFit/>
          </a:bodyPr>
          <a:lstStyle/>
          <a:p>
            <a:pPr algn="ctr"/>
            <a:r>
              <a:rPr lang="en-US" sz="2400" dirty="0">
                <a:solidFill>
                  <a:srgbClr val="34738D"/>
                </a:solidFill>
                <a:latin typeface="Bernard MT Condensed" panose="02050806060905020404" pitchFamily="18" charset="0"/>
              </a:rPr>
              <a:t>2014</a:t>
            </a:r>
          </a:p>
        </p:txBody>
      </p:sp>
      <p:sp>
        <p:nvSpPr>
          <p:cNvPr id="86" name="TextBox 85">
            <a:extLst>
              <a:ext uri="{FF2B5EF4-FFF2-40B4-BE49-F238E27FC236}">
                <a16:creationId xmlns:a16="http://schemas.microsoft.com/office/drawing/2014/main" id="{0C6DFF4F-99CC-45E0-B4F4-56F9028BAC4A}"/>
              </a:ext>
            </a:extLst>
          </p:cNvPr>
          <p:cNvSpPr txBox="1"/>
          <p:nvPr/>
        </p:nvSpPr>
        <p:spPr>
          <a:xfrm>
            <a:off x="3699751" y="5486400"/>
            <a:ext cx="867053" cy="461665"/>
          </a:xfrm>
          <a:prstGeom prst="rect">
            <a:avLst/>
          </a:prstGeom>
          <a:noFill/>
        </p:spPr>
        <p:txBody>
          <a:bodyPr wrap="square" rtlCol="0">
            <a:spAutoFit/>
          </a:bodyPr>
          <a:lstStyle/>
          <a:p>
            <a:pPr algn="ctr"/>
            <a:r>
              <a:rPr lang="en-US" sz="2400" dirty="0">
                <a:solidFill>
                  <a:srgbClr val="189A80"/>
                </a:solidFill>
                <a:latin typeface="Bernard MT Condensed" panose="02050806060905020404" pitchFamily="18" charset="0"/>
              </a:rPr>
              <a:t>2016</a:t>
            </a:r>
          </a:p>
        </p:txBody>
      </p:sp>
      <p:sp>
        <p:nvSpPr>
          <p:cNvPr id="87" name="TextBox 86">
            <a:extLst>
              <a:ext uri="{FF2B5EF4-FFF2-40B4-BE49-F238E27FC236}">
                <a16:creationId xmlns:a16="http://schemas.microsoft.com/office/drawing/2014/main" id="{9AC8E914-4019-4EC9-A887-B5ED246FE0D1}"/>
              </a:ext>
            </a:extLst>
          </p:cNvPr>
          <p:cNvSpPr txBox="1"/>
          <p:nvPr/>
        </p:nvSpPr>
        <p:spPr>
          <a:xfrm>
            <a:off x="5871892" y="5486400"/>
            <a:ext cx="867053" cy="461665"/>
          </a:xfrm>
          <a:prstGeom prst="rect">
            <a:avLst/>
          </a:prstGeom>
          <a:noFill/>
        </p:spPr>
        <p:txBody>
          <a:bodyPr wrap="square" rtlCol="0">
            <a:spAutoFit/>
          </a:bodyPr>
          <a:lstStyle/>
          <a:p>
            <a:pPr algn="ctr"/>
            <a:r>
              <a:rPr lang="en-US" sz="2400" dirty="0">
                <a:solidFill>
                  <a:srgbClr val="EF9D27"/>
                </a:solidFill>
                <a:latin typeface="Bernard MT Condensed" panose="02050806060905020404" pitchFamily="18" charset="0"/>
              </a:rPr>
              <a:t>2018</a:t>
            </a:r>
          </a:p>
        </p:txBody>
      </p:sp>
      <p:sp>
        <p:nvSpPr>
          <p:cNvPr id="88" name="TextBox 87">
            <a:extLst>
              <a:ext uri="{FF2B5EF4-FFF2-40B4-BE49-F238E27FC236}">
                <a16:creationId xmlns:a16="http://schemas.microsoft.com/office/drawing/2014/main" id="{D5A78FFC-5BE3-40C1-8CD4-52A1E7FC3DF9}"/>
              </a:ext>
            </a:extLst>
          </p:cNvPr>
          <p:cNvSpPr txBox="1"/>
          <p:nvPr/>
        </p:nvSpPr>
        <p:spPr>
          <a:xfrm>
            <a:off x="7993989" y="5486400"/>
            <a:ext cx="867053" cy="461665"/>
          </a:xfrm>
          <a:prstGeom prst="rect">
            <a:avLst/>
          </a:prstGeom>
          <a:noFill/>
        </p:spPr>
        <p:txBody>
          <a:bodyPr wrap="square" rtlCol="0">
            <a:spAutoFit/>
          </a:bodyPr>
          <a:lstStyle/>
          <a:p>
            <a:pPr algn="ctr"/>
            <a:r>
              <a:rPr lang="en-US" sz="2400" dirty="0">
                <a:solidFill>
                  <a:srgbClr val="D34132"/>
                </a:solidFill>
                <a:latin typeface="Bernard MT Condensed" panose="02050806060905020404" pitchFamily="18" charset="0"/>
              </a:rPr>
              <a:t>2020</a:t>
            </a:r>
          </a:p>
        </p:txBody>
      </p:sp>
      <p:sp>
        <p:nvSpPr>
          <p:cNvPr id="89" name="TextBox 88">
            <a:extLst>
              <a:ext uri="{FF2B5EF4-FFF2-40B4-BE49-F238E27FC236}">
                <a16:creationId xmlns:a16="http://schemas.microsoft.com/office/drawing/2014/main" id="{0FF2E048-3F2A-468D-B57B-DC7309C5BDDD}"/>
              </a:ext>
            </a:extLst>
          </p:cNvPr>
          <p:cNvSpPr txBox="1"/>
          <p:nvPr/>
        </p:nvSpPr>
        <p:spPr>
          <a:xfrm>
            <a:off x="10134600" y="5486400"/>
            <a:ext cx="867053" cy="461665"/>
          </a:xfrm>
          <a:prstGeom prst="rect">
            <a:avLst/>
          </a:prstGeom>
          <a:noFill/>
        </p:spPr>
        <p:txBody>
          <a:bodyPr wrap="square" rtlCol="0">
            <a:spAutoFit/>
          </a:bodyPr>
          <a:lstStyle/>
          <a:p>
            <a:pPr algn="ctr"/>
            <a:r>
              <a:rPr lang="en-US" sz="2400" dirty="0">
                <a:solidFill>
                  <a:srgbClr val="564267"/>
                </a:solidFill>
                <a:latin typeface="Bernard MT Condensed" panose="02050806060905020404" pitchFamily="18" charset="0"/>
              </a:rPr>
              <a:t>2022</a:t>
            </a:r>
          </a:p>
        </p:txBody>
      </p:sp>
      <p:pic>
        <p:nvPicPr>
          <p:cNvPr id="80" name="Picture 79">
            <a:hlinkClick r:id="rId2"/>
            <a:extLst>
              <a:ext uri="{FF2B5EF4-FFF2-40B4-BE49-F238E27FC236}">
                <a16:creationId xmlns:a16="http://schemas.microsoft.com/office/drawing/2014/main" id="{702F816B-C47A-434B-B10D-62DC443F4ED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09667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4"/>
                                        </p:tgtEl>
                                        <p:attrNameLst>
                                          <p:attrName>style.visibility</p:attrName>
                                        </p:attrNameLst>
                                      </p:cBhvr>
                                      <p:to>
                                        <p:strVal val="visible"/>
                                      </p:to>
                                    </p:set>
                                    <p:animEffect transition="in" filter="wipe(left)">
                                      <p:cBhvr>
                                        <p:cTn id="7" dur="1000"/>
                                        <p:tgtEl>
                                          <p:spTgt spid="74"/>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3"/>
                                        </p:tgtEl>
                                        <p:attrNameLst>
                                          <p:attrName>style.visibility</p:attrName>
                                        </p:attrNameLst>
                                      </p:cBhvr>
                                      <p:to>
                                        <p:strVal val="visible"/>
                                      </p:to>
                                    </p:set>
                                    <p:anim calcmode="lin" valueType="num">
                                      <p:cBhvr>
                                        <p:cTn id="11" dur="500" fill="hold"/>
                                        <p:tgtEl>
                                          <p:spTgt spid="53"/>
                                        </p:tgtEl>
                                        <p:attrNameLst>
                                          <p:attrName>ppt_w</p:attrName>
                                        </p:attrNameLst>
                                      </p:cBhvr>
                                      <p:tavLst>
                                        <p:tav tm="0">
                                          <p:val>
                                            <p:fltVal val="0"/>
                                          </p:val>
                                        </p:tav>
                                        <p:tav tm="100000">
                                          <p:val>
                                            <p:strVal val="#ppt_w"/>
                                          </p:val>
                                        </p:tav>
                                      </p:tavLst>
                                    </p:anim>
                                    <p:anim calcmode="lin" valueType="num">
                                      <p:cBhvr>
                                        <p:cTn id="12" dur="500" fill="hold"/>
                                        <p:tgtEl>
                                          <p:spTgt spid="53"/>
                                        </p:tgtEl>
                                        <p:attrNameLst>
                                          <p:attrName>ppt_h</p:attrName>
                                        </p:attrNameLst>
                                      </p:cBhvr>
                                      <p:tavLst>
                                        <p:tav tm="0">
                                          <p:val>
                                            <p:fltVal val="0"/>
                                          </p:val>
                                        </p:tav>
                                        <p:tav tm="100000">
                                          <p:val>
                                            <p:strVal val="#ppt_h"/>
                                          </p:val>
                                        </p:tav>
                                      </p:tavLst>
                                    </p:anim>
                                    <p:animEffect transition="in" filter="fade">
                                      <p:cBhvr>
                                        <p:cTn id="13" dur="500"/>
                                        <p:tgtEl>
                                          <p:spTgt spid="53"/>
                                        </p:tgtEl>
                                      </p:cBhvr>
                                    </p:animEffect>
                                  </p:childTnLst>
                                </p:cTn>
                              </p:par>
                            </p:childTnLst>
                          </p:cTn>
                        </p:par>
                        <p:par>
                          <p:cTn id="14" fill="hold">
                            <p:stCondLst>
                              <p:cond delay="1500"/>
                            </p:stCondLst>
                            <p:childTnLst>
                              <p:par>
                                <p:cTn id="15" presetID="53" presetClass="entr" presetSubtype="16" fill="hold" grpId="0" nodeType="afterEffect">
                                  <p:stCondLst>
                                    <p:cond delay="250"/>
                                  </p:stCondLst>
                                  <p:childTnLst>
                                    <p:set>
                                      <p:cBhvr>
                                        <p:cTn id="16" dur="1" fill="hold">
                                          <p:stCondLst>
                                            <p:cond delay="0"/>
                                          </p:stCondLst>
                                        </p:cTn>
                                        <p:tgtEl>
                                          <p:spTgt spid="85"/>
                                        </p:tgtEl>
                                        <p:attrNameLst>
                                          <p:attrName>style.visibility</p:attrName>
                                        </p:attrNameLst>
                                      </p:cBhvr>
                                      <p:to>
                                        <p:strVal val="visible"/>
                                      </p:to>
                                    </p:set>
                                    <p:anim calcmode="lin" valueType="num">
                                      <p:cBhvr>
                                        <p:cTn id="17" dur="500" fill="hold"/>
                                        <p:tgtEl>
                                          <p:spTgt spid="85"/>
                                        </p:tgtEl>
                                        <p:attrNameLst>
                                          <p:attrName>ppt_w</p:attrName>
                                        </p:attrNameLst>
                                      </p:cBhvr>
                                      <p:tavLst>
                                        <p:tav tm="0">
                                          <p:val>
                                            <p:fltVal val="0"/>
                                          </p:val>
                                        </p:tav>
                                        <p:tav tm="100000">
                                          <p:val>
                                            <p:strVal val="#ppt_w"/>
                                          </p:val>
                                        </p:tav>
                                      </p:tavLst>
                                    </p:anim>
                                    <p:anim calcmode="lin" valueType="num">
                                      <p:cBhvr>
                                        <p:cTn id="18" dur="500" fill="hold"/>
                                        <p:tgtEl>
                                          <p:spTgt spid="85"/>
                                        </p:tgtEl>
                                        <p:attrNameLst>
                                          <p:attrName>ppt_h</p:attrName>
                                        </p:attrNameLst>
                                      </p:cBhvr>
                                      <p:tavLst>
                                        <p:tav tm="0">
                                          <p:val>
                                            <p:fltVal val="0"/>
                                          </p:val>
                                        </p:tav>
                                        <p:tav tm="100000">
                                          <p:val>
                                            <p:strVal val="#ppt_h"/>
                                          </p:val>
                                        </p:tav>
                                      </p:tavLst>
                                    </p:anim>
                                    <p:animEffect transition="in" filter="fade">
                                      <p:cBhvr>
                                        <p:cTn id="19" dur="500"/>
                                        <p:tgtEl>
                                          <p:spTgt spid="85"/>
                                        </p:tgtEl>
                                      </p:cBhvr>
                                    </p:animEffect>
                                  </p:childTnLst>
                                </p:cTn>
                              </p:par>
                            </p:childTnLst>
                          </p:cTn>
                        </p:par>
                        <p:par>
                          <p:cTn id="20" fill="hold">
                            <p:stCondLst>
                              <p:cond delay="2250"/>
                            </p:stCondLst>
                            <p:childTnLst>
                              <p:par>
                                <p:cTn id="21" presetID="2" presetClass="entr" presetSubtype="4" fill="hold" nodeType="afterEffect">
                                  <p:stCondLst>
                                    <p:cond delay="0"/>
                                  </p:stCondLst>
                                  <p:childTnLst>
                                    <p:set>
                                      <p:cBhvr>
                                        <p:cTn id="22" dur="1" fill="hold">
                                          <p:stCondLst>
                                            <p:cond delay="0"/>
                                          </p:stCondLst>
                                        </p:cTn>
                                        <p:tgtEl>
                                          <p:spTgt spid="55"/>
                                        </p:tgtEl>
                                        <p:attrNameLst>
                                          <p:attrName>style.visibility</p:attrName>
                                        </p:attrNameLst>
                                      </p:cBhvr>
                                      <p:to>
                                        <p:strVal val="visible"/>
                                      </p:to>
                                    </p:set>
                                    <p:anim calcmode="lin" valueType="num">
                                      <p:cBhvr additive="base">
                                        <p:cTn id="23" dur="500" fill="hold"/>
                                        <p:tgtEl>
                                          <p:spTgt spid="55"/>
                                        </p:tgtEl>
                                        <p:attrNameLst>
                                          <p:attrName>ppt_x</p:attrName>
                                        </p:attrNameLst>
                                      </p:cBhvr>
                                      <p:tavLst>
                                        <p:tav tm="0">
                                          <p:val>
                                            <p:strVal val="#ppt_x"/>
                                          </p:val>
                                        </p:tav>
                                        <p:tav tm="100000">
                                          <p:val>
                                            <p:strVal val="#ppt_x"/>
                                          </p:val>
                                        </p:tav>
                                      </p:tavLst>
                                    </p:anim>
                                    <p:anim calcmode="lin" valueType="num">
                                      <p:cBhvr additive="base">
                                        <p:cTn id="24" dur="500" fill="hold"/>
                                        <p:tgtEl>
                                          <p:spTgt spid="55"/>
                                        </p:tgtEl>
                                        <p:attrNameLst>
                                          <p:attrName>ppt_y</p:attrName>
                                        </p:attrNameLst>
                                      </p:cBhvr>
                                      <p:tavLst>
                                        <p:tav tm="0">
                                          <p:val>
                                            <p:strVal val="1+#ppt_h/2"/>
                                          </p:val>
                                        </p:tav>
                                        <p:tav tm="100000">
                                          <p:val>
                                            <p:strVal val="#ppt_y"/>
                                          </p:val>
                                        </p:tav>
                                      </p:tavLst>
                                    </p:anim>
                                  </p:childTnLst>
                                </p:cTn>
                              </p:par>
                              <p:par>
                                <p:cTn id="25" presetID="22" presetClass="entr" presetSubtype="4" fill="hold" nodeType="withEffect">
                                  <p:stCondLst>
                                    <p:cond delay="0"/>
                                  </p:stCondLst>
                                  <p:childTnLst>
                                    <p:set>
                                      <p:cBhvr>
                                        <p:cTn id="26" dur="1" fill="hold">
                                          <p:stCondLst>
                                            <p:cond delay="0"/>
                                          </p:stCondLst>
                                        </p:cTn>
                                        <p:tgtEl>
                                          <p:spTgt spid="54"/>
                                        </p:tgtEl>
                                        <p:attrNameLst>
                                          <p:attrName>style.visibility</p:attrName>
                                        </p:attrNameLst>
                                      </p:cBhvr>
                                      <p:to>
                                        <p:strVal val="visible"/>
                                      </p:to>
                                    </p:set>
                                    <p:animEffect transition="in" filter="wipe(down)">
                                      <p:cBhvr>
                                        <p:cTn id="27" dur="1000"/>
                                        <p:tgtEl>
                                          <p:spTgt spid="54"/>
                                        </p:tgtEl>
                                      </p:cBhvr>
                                    </p:animEffect>
                                  </p:childTnLst>
                                </p:cTn>
                              </p:par>
                              <p:par>
                                <p:cTn id="28" presetID="2" presetClass="entr" presetSubtype="4" fill="hold" nodeType="with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additive="base">
                                        <p:cTn id="30" dur="1000" fill="hold"/>
                                        <p:tgtEl>
                                          <p:spTgt spid="4"/>
                                        </p:tgtEl>
                                        <p:attrNameLst>
                                          <p:attrName>ppt_x</p:attrName>
                                        </p:attrNameLst>
                                      </p:cBhvr>
                                      <p:tavLst>
                                        <p:tav tm="0">
                                          <p:val>
                                            <p:strVal val="#ppt_x"/>
                                          </p:val>
                                        </p:tav>
                                        <p:tav tm="100000">
                                          <p:val>
                                            <p:strVal val="#ppt_x"/>
                                          </p:val>
                                        </p:tav>
                                      </p:tavLst>
                                    </p:anim>
                                    <p:anim calcmode="lin" valueType="num">
                                      <p:cBhvr additive="base">
                                        <p:cTn id="31" dur="1000" fill="hold"/>
                                        <p:tgtEl>
                                          <p:spTgt spid="4"/>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22"/>
                                        </p:tgtEl>
                                        <p:attrNameLst>
                                          <p:attrName>style.visibility</p:attrName>
                                        </p:attrNameLst>
                                      </p:cBhvr>
                                      <p:to>
                                        <p:strVal val="visible"/>
                                      </p:to>
                                    </p:set>
                                    <p:anim calcmode="lin" valueType="num">
                                      <p:cBhvr additive="base">
                                        <p:cTn id="34" dur="1000" fill="hold"/>
                                        <p:tgtEl>
                                          <p:spTgt spid="22"/>
                                        </p:tgtEl>
                                        <p:attrNameLst>
                                          <p:attrName>ppt_x</p:attrName>
                                        </p:attrNameLst>
                                      </p:cBhvr>
                                      <p:tavLst>
                                        <p:tav tm="0">
                                          <p:val>
                                            <p:strVal val="#ppt_x"/>
                                          </p:val>
                                        </p:tav>
                                        <p:tav tm="100000">
                                          <p:val>
                                            <p:strVal val="#ppt_x"/>
                                          </p:val>
                                        </p:tav>
                                      </p:tavLst>
                                    </p:anim>
                                    <p:anim calcmode="lin" valueType="num">
                                      <p:cBhvr additive="base">
                                        <p:cTn id="35" dur="1000" fill="hold"/>
                                        <p:tgtEl>
                                          <p:spTgt spid="22"/>
                                        </p:tgtEl>
                                        <p:attrNameLst>
                                          <p:attrName>ppt_y</p:attrName>
                                        </p:attrNameLst>
                                      </p:cBhvr>
                                      <p:tavLst>
                                        <p:tav tm="0">
                                          <p:val>
                                            <p:strVal val="1+#ppt_h/2"/>
                                          </p:val>
                                        </p:tav>
                                        <p:tav tm="100000">
                                          <p:val>
                                            <p:strVal val="#ppt_y"/>
                                          </p:val>
                                        </p:tav>
                                      </p:tavLst>
                                    </p:anim>
                                  </p:childTnLst>
                                </p:cTn>
                              </p:par>
                            </p:childTnLst>
                          </p:cTn>
                        </p:par>
                        <p:par>
                          <p:cTn id="36" fill="hold">
                            <p:stCondLst>
                              <p:cond delay="3250"/>
                            </p:stCondLst>
                            <p:childTnLst>
                              <p:par>
                                <p:cTn id="37" presetID="42" presetClass="entr" presetSubtype="0" fill="hold" grpId="0" nodeType="afterEffect">
                                  <p:stCondLst>
                                    <p:cond delay="250"/>
                                  </p:stCondLst>
                                  <p:childTnLst>
                                    <p:set>
                                      <p:cBhvr>
                                        <p:cTn id="38" dur="1" fill="hold">
                                          <p:stCondLst>
                                            <p:cond delay="0"/>
                                          </p:stCondLst>
                                        </p:cTn>
                                        <p:tgtEl>
                                          <p:spTgt spid="76"/>
                                        </p:tgtEl>
                                        <p:attrNameLst>
                                          <p:attrName>style.visibility</p:attrName>
                                        </p:attrNameLst>
                                      </p:cBhvr>
                                      <p:to>
                                        <p:strVal val="visible"/>
                                      </p:to>
                                    </p:set>
                                    <p:animEffect transition="in" filter="fade">
                                      <p:cBhvr>
                                        <p:cTn id="39" dur="1000"/>
                                        <p:tgtEl>
                                          <p:spTgt spid="76"/>
                                        </p:tgtEl>
                                      </p:cBhvr>
                                    </p:animEffect>
                                    <p:anim calcmode="lin" valueType="num">
                                      <p:cBhvr>
                                        <p:cTn id="40" dur="1000" fill="hold"/>
                                        <p:tgtEl>
                                          <p:spTgt spid="76"/>
                                        </p:tgtEl>
                                        <p:attrNameLst>
                                          <p:attrName>ppt_x</p:attrName>
                                        </p:attrNameLst>
                                      </p:cBhvr>
                                      <p:tavLst>
                                        <p:tav tm="0">
                                          <p:val>
                                            <p:strVal val="#ppt_x"/>
                                          </p:val>
                                        </p:tav>
                                        <p:tav tm="100000">
                                          <p:val>
                                            <p:strVal val="#ppt_x"/>
                                          </p:val>
                                        </p:tav>
                                      </p:tavLst>
                                    </p:anim>
                                    <p:anim calcmode="lin" valueType="num">
                                      <p:cBhvr>
                                        <p:cTn id="41" dur="1000" fill="hold"/>
                                        <p:tgtEl>
                                          <p:spTgt spid="76"/>
                                        </p:tgtEl>
                                        <p:attrNameLst>
                                          <p:attrName>ppt_y</p:attrName>
                                        </p:attrNameLst>
                                      </p:cBhvr>
                                      <p:tavLst>
                                        <p:tav tm="0">
                                          <p:val>
                                            <p:strVal val="#ppt_y+.1"/>
                                          </p:val>
                                        </p:tav>
                                        <p:tav tm="100000">
                                          <p:val>
                                            <p:strVal val="#ppt_y"/>
                                          </p:val>
                                        </p:tav>
                                      </p:tavLst>
                                    </p:anim>
                                  </p:childTnLst>
                                </p:cTn>
                              </p:par>
                            </p:childTnLst>
                          </p:cTn>
                        </p:par>
                        <p:par>
                          <p:cTn id="42" fill="hold">
                            <p:stCondLst>
                              <p:cond delay="4500"/>
                            </p:stCondLst>
                            <p:childTnLst>
                              <p:par>
                                <p:cTn id="43" presetID="53" presetClass="entr" presetSubtype="16" fill="hold" grpId="0" nodeType="afterEffect">
                                  <p:stCondLst>
                                    <p:cond delay="250"/>
                                  </p:stCondLst>
                                  <p:childTnLst>
                                    <p:set>
                                      <p:cBhvr>
                                        <p:cTn id="44" dur="1" fill="hold">
                                          <p:stCondLst>
                                            <p:cond delay="0"/>
                                          </p:stCondLst>
                                        </p:cTn>
                                        <p:tgtEl>
                                          <p:spTgt spid="86"/>
                                        </p:tgtEl>
                                        <p:attrNameLst>
                                          <p:attrName>style.visibility</p:attrName>
                                        </p:attrNameLst>
                                      </p:cBhvr>
                                      <p:to>
                                        <p:strVal val="visible"/>
                                      </p:to>
                                    </p:set>
                                    <p:anim calcmode="lin" valueType="num">
                                      <p:cBhvr>
                                        <p:cTn id="45" dur="500" fill="hold"/>
                                        <p:tgtEl>
                                          <p:spTgt spid="86"/>
                                        </p:tgtEl>
                                        <p:attrNameLst>
                                          <p:attrName>ppt_w</p:attrName>
                                        </p:attrNameLst>
                                      </p:cBhvr>
                                      <p:tavLst>
                                        <p:tav tm="0">
                                          <p:val>
                                            <p:fltVal val="0"/>
                                          </p:val>
                                        </p:tav>
                                        <p:tav tm="100000">
                                          <p:val>
                                            <p:strVal val="#ppt_w"/>
                                          </p:val>
                                        </p:tav>
                                      </p:tavLst>
                                    </p:anim>
                                    <p:anim calcmode="lin" valueType="num">
                                      <p:cBhvr>
                                        <p:cTn id="46" dur="500" fill="hold"/>
                                        <p:tgtEl>
                                          <p:spTgt spid="86"/>
                                        </p:tgtEl>
                                        <p:attrNameLst>
                                          <p:attrName>ppt_h</p:attrName>
                                        </p:attrNameLst>
                                      </p:cBhvr>
                                      <p:tavLst>
                                        <p:tav tm="0">
                                          <p:val>
                                            <p:fltVal val="0"/>
                                          </p:val>
                                        </p:tav>
                                        <p:tav tm="100000">
                                          <p:val>
                                            <p:strVal val="#ppt_h"/>
                                          </p:val>
                                        </p:tav>
                                      </p:tavLst>
                                    </p:anim>
                                    <p:animEffect transition="in" filter="fade">
                                      <p:cBhvr>
                                        <p:cTn id="47" dur="500"/>
                                        <p:tgtEl>
                                          <p:spTgt spid="86"/>
                                        </p:tgtEl>
                                      </p:cBhvr>
                                    </p:animEffect>
                                  </p:childTnLst>
                                </p:cTn>
                              </p:par>
                            </p:childTnLst>
                          </p:cTn>
                        </p:par>
                        <p:par>
                          <p:cTn id="48" fill="hold">
                            <p:stCondLst>
                              <p:cond delay="5250"/>
                            </p:stCondLst>
                            <p:childTnLst>
                              <p:par>
                                <p:cTn id="49" presetID="2" presetClass="entr" presetSubtype="4" fill="hold" nodeType="afterEffect">
                                  <p:stCondLst>
                                    <p:cond delay="0"/>
                                  </p:stCondLst>
                                  <p:childTnLst>
                                    <p:set>
                                      <p:cBhvr>
                                        <p:cTn id="50" dur="1" fill="hold">
                                          <p:stCondLst>
                                            <p:cond delay="0"/>
                                          </p:stCondLst>
                                        </p:cTn>
                                        <p:tgtEl>
                                          <p:spTgt spid="59"/>
                                        </p:tgtEl>
                                        <p:attrNameLst>
                                          <p:attrName>style.visibility</p:attrName>
                                        </p:attrNameLst>
                                      </p:cBhvr>
                                      <p:to>
                                        <p:strVal val="visible"/>
                                      </p:to>
                                    </p:set>
                                    <p:anim calcmode="lin" valueType="num">
                                      <p:cBhvr additive="base">
                                        <p:cTn id="51" dur="500" fill="hold"/>
                                        <p:tgtEl>
                                          <p:spTgt spid="59"/>
                                        </p:tgtEl>
                                        <p:attrNameLst>
                                          <p:attrName>ppt_x</p:attrName>
                                        </p:attrNameLst>
                                      </p:cBhvr>
                                      <p:tavLst>
                                        <p:tav tm="0">
                                          <p:val>
                                            <p:strVal val="#ppt_x"/>
                                          </p:val>
                                        </p:tav>
                                        <p:tav tm="100000">
                                          <p:val>
                                            <p:strVal val="#ppt_x"/>
                                          </p:val>
                                        </p:tav>
                                      </p:tavLst>
                                    </p:anim>
                                    <p:anim calcmode="lin" valueType="num">
                                      <p:cBhvr additive="base">
                                        <p:cTn id="52" dur="500" fill="hold"/>
                                        <p:tgtEl>
                                          <p:spTgt spid="59"/>
                                        </p:tgtEl>
                                        <p:attrNameLst>
                                          <p:attrName>ppt_y</p:attrName>
                                        </p:attrNameLst>
                                      </p:cBhvr>
                                      <p:tavLst>
                                        <p:tav tm="0">
                                          <p:val>
                                            <p:strVal val="1+#ppt_h/2"/>
                                          </p:val>
                                        </p:tav>
                                        <p:tav tm="100000">
                                          <p:val>
                                            <p:strVal val="#ppt_y"/>
                                          </p:val>
                                        </p:tav>
                                      </p:tavLst>
                                    </p:anim>
                                  </p:childTnLst>
                                </p:cTn>
                              </p:par>
                              <p:par>
                                <p:cTn id="53" presetID="22" presetClass="entr" presetSubtype="4" fill="hold" nodeType="withEffect">
                                  <p:stCondLst>
                                    <p:cond delay="0"/>
                                  </p:stCondLst>
                                  <p:childTnLst>
                                    <p:set>
                                      <p:cBhvr>
                                        <p:cTn id="54" dur="1" fill="hold">
                                          <p:stCondLst>
                                            <p:cond delay="0"/>
                                          </p:stCondLst>
                                        </p:cTn>
                                        <p:tgtEl>
                                          <p:spTgt spid="58"/>
                                        </p:tgtEl>
                                        <p:attrNameLst>
                                          <p:attrName>style.visibility</p:attrName>
                                        </p:attrNameLst>
                                      </p:cBhvr>
                                      <p:to>
                                        <p:strVal val="visible"/>
                                      </p:to>
                                    </p:set>
                                    <p:animEffect transition="in" filter="wipe(down)">
                                      <p:cBhvr>
                                        <p:cTn id="55" dur="1000"/>
                                        <p:tgtEl>
                                          <p:spTgt spid="58"/>
                                        </p:tgtEl>
                                      </p:cBhvr>
                                    </p:animEffect>
                                  </p:childTnLst>
                                </p:cTn>
                              </p:par>
                              <p:par>
                                <p:cTn id="56" presetID="2" presetClass="entr" presetSubtype="4" fill="hold" nodeType="withEffect">
                                  <p:stCondLst>
                                    <p:cond delay="0"/>
                                  </p:stCondLst>
                                  <p:childTnLst>
                                    <p:set>
                                      <p:cBhvr>
                                        <p:cTn id="57" dur="1" fill="hold">
                                          <p:stCondLst>
                                            <p:cond delay="0"/>
                                          </p:stCondLst>
                                        </p:cTn>
                                        <p:tgtEl>
                                          <p:spTgt spid="37"/>
                                        </p:tgtEl>
                                        <p:attrNameLst>
                                          <p:attrName>style.visibility</p:attrName>
                                        </p:attrNameLst>
                                      </p:cBhvr>
                                      <p:to>
                                        <p:strVal val="visible"/>
                                      </p:to>
                                    </p:set>
                                    <p:anim calcmode="lin" valueType="num">
                                      <p:cBhvr additive="base">
                                        <p:cTn id="58" dur="1000" fill="hold"/>
                                        <p:tgtEl>
                                          <p:spTgt spid="37"/>
                                        </p:tgtEl>
                                        <p:attrNameLst>
                                          <p:attrName>ppt_x</p:attrName>
                                        </p:attrNameLst>
                                      </p:cBhvr>
                                      <p:tavLst>
                                        <p:tav tm="0">
                                          <p:val>
                                            <p:strVal val="#ppt_x"/>
                                          </p:val>
                                        </p:tav>
                                        <p:tav tm="100000">
                                          <p:val>
                                            <p:strVal val="#ppt_x"/>
                                          </p:val>
                                        </p:tav>
                                      </p:tavLst>
                                    </p:anim>
                                    <p:anim calcmode="lin" valueType="num">
                                      <p:cBhvr additive="base">
                                        <p:cTn id="59" dur="1000" fill="hold"/>
                                        <p:tgtEl>
                                          <p:spTgt spid="37"/>
                                        </p:tgtEl>
                                        <p:attrNameLst>
                                          <p:attrName>ppt_y</p:attrName>
                                        </p:attrNameLst>
                                      </p:cBhvr>
                                      <p:tavLst>
                                        <p:tav tm="0">
                                          <p:val>
                                            <p:strVal val="1+#ppt_h/2"/>
                                          </p:val>
                                        </p:tav>
                                        <p:tav tm="100000">
                                          <p:val>
                                            <p:strVal val="#ppt_y"/>
                                          </p:val>
                                        </p:tav>
                                      </p:tavLst>
                                    </p:anim>
                                  </p:childTnLst>
                                </p:cTn>
                              </p:par>
                              <p:par>
                                <p:cTn id="60" presetID="2" presetClass="entr" presetSubtype="4" fill="hold" nodeType="withEffect">
                                  <p:stCondLst>
                                    <p:cond delay="0"/>
                                  </p:stCondLst>
                                  <p:childTnLst>
                                    <p:set>
                                      <p:cBhvr>
                                        <p:cTn id="61" dur="1" fill="hold">
                                          <p:stCondLst>
                                            <p:cond delay="0"/>
                                          </p:stCondLst>
                                        </p:cTn>
                                        <p:tgtEl>
                                          <p:spTgt spid="29"/>
                                        </p:tgtEl>
                                        <p:attrNameLst>
                                          <p:attrName>style.visibility</p:attrName>
                                        </p:attrNameLst>
                                      </p:cBhvr>
                                      <p:to>
                                        <p:strVal val="visible"/>
                                      </p:to>
                                    </p:set>
                                    <p:anim calcmode="lin" valueType="num">
                                      <p:cBhvr additive="base">
                                        <p:cTn id="62" dur="1000" fill="hold"/>
                                        <p:tgtEl>
                                          <p:spTgt spid="29"/>
                                        </p:tgtEl>
                                        <p:attrNameLst>
                                          <p:attrName>ppt_x</p:attrName>
                                        </p:attrNameLst>
                                      </p:cBhvr>
                                      <p:tavLst>
                                        <p:tav tm="0">
                                          <p:val>
                                            <p:strVal val="#ppt_x"/>
                                          </p:val>
                                        </p:tav>
                                        <p:tav tm="100000">
                                          <p:val>
                                            <p:strVal val="#ppt_x"/>
                                          </p:val>
                                        </p:tav>
                                      </p:tavLst>
                                    </p:anim>
                                    <p:anim calcmode="lin" valueType="num">
                                      <p:cBhvr additive="base">
                                        <p:cTn id="63" dur="1000" fill="hold"/>
                                        <p:tgtEl>
                                          <p:spTgt spid="29"/>
                                        </p:tgtEl>
                                        <p:attrNameLst>
                                          <p:attrName>ppt_y</p:attrName>
                                        </p:attrNameLst>
                                      </p:cBhvr>
                                      <p:tavLst>
                                        <p:tav tm="0">
                                          <p:val>
                                            <p:strVal val="1+#ppt_h/2"/>
                                          </p:val>
                                        </p:tav>
                                        <p:tav tm="100000">
                                          <p:val>
                                            <p:strVal val="#ppt_y"/>
                                          </p:val>
                                        </p:tav>
                                      </p:tavLst>
                                    </p:anim>
                                  </p:childTnLst>
                                </p:cTn>
                              </p:par>
                            </p:childTnLst>
                          </p:cTn>
                        </p:par>
                        <p:par>
                          <p:cTn id="64" fill="hold">
                            <p:stCondLst>
                              <p:cond delay="6250"/>
                            </p:stCondLst>
                            <p:childTnLst>
                              <p:par>
                                <p:cTn id="65" presetID="42" presetClass="entr" presetSubtype="0" fill="hold" grpId="0" nodeType="afterEffect">
                                  <p:stCondLst>
                                    <p:cond delay="250"/>
                                  </p:stCondLst>
                                  <p:childTnLst>
                                    <p:set>
                                      <p:cBhvr>
                                        <p:cTn id="66" dur="1" fill="hold">
                                          <p:stCondLst>
                                            <p:cond delay="0"/>
                                          </p:stCondLst>
                                        </p:cTn>
                                        <p:tgtEl>
                                          <p:spTgt spid="75"/>
                                        </p:tgtEl>
                                        <p:attrNameLst>
                                          <p:attrName>style.visibility</p:attrName>
                                        </p:attrNameLst>
                                      </p:cBhvr>
                                      <p:to>
                                        <p:strVal val="visible"/>
                                      </p:to>
                                    </p:set>
                                    <p:animEffect transition="in" filter="fade">
                                      <p:cBhvr>
                                        <p:cTn id="67" dur="1000"/>
                                        <p:tgtEl>
                                          <p:spTgt spid="75"/>
                                        </p:tgtEl>
                                      </p:cBhvr>
                                    </p:animEffect>
                                    <p:anim calcmode="lin" valueType="num">
                                      <p:cBhvr>
                                        <p:cTn id="68" dur="1000" fill="hold"/>
                                        <p:tgtEl>
                                          <p:spTgt spid="75"/>
                                        </p:tgtEl>
                                        <p:attrNameLst>
                                          <p:attrName>ppt_x</p:attrName>
                                        </p:attrNameLst>
                                      </p:cBhvr>
                                      <p:tavLst>
                                        <p:tav tm="0">
                                          <p:val>
                                            <p:strVal val="#ppt_x"/>
                                          </p:val>
                                        </p:tav>
                                        <p:tav tm="100000">
                                          <p:val>
                                            <p:strVal val="#ppt_x"/>
                                          </p:val>
                                        </p:tav>
                                      </p:tavLst>
                                    </p:anim>
                                    <p:anim calcmode="lin" valueType="num">
                                      <p:cBhvr>
                                        <p:cTn id="69" dur="1000" fill="hold"/>
                                        <p:tgtEl>
                                          <p:spTgt spid="75"/>
                                        </p:tgtEl>
                                        <p:attrNameLst>
                                          <p:attrName>ppt_y</p:attrName>
                                        </p:attrNameLst>
                                      </p:cBhvr>
                                      <p:tavLst>
                                        <p:tav tm="0">
                                          <p:val>
                                            <p:strVal val="#ppt_y+.1"/>
                                          </p:val>
                                        </p:tav>
                                        <p:tav tm="100000">
                                          <p:val>
                                            <p:strVal val="#ppt_y"/>
                                          </p:val>
                                        </p:tav>
                                      </p:tavLst>
                                    </p:anim>
                                  </p:childTnLst>
                                </p:cTn>
                              </p:par>
                            </p:childTnLst>
                          </p:cTn>
                        </p:par>
                        <p:par>
                          <p:cTn id="70" fill="hold">
                            <p:stCondLst>
                              <p:cond delay="7500"/>
                            </p:stCondLst>
                            <p:childTnLst>
                              <p:par>
                                <p:cTn id="71" presetID="53" presetClass="entr" presetSubtype="16" fill="hold" grpId="0" nodeType="afterEffect">
                                  <p:stCondLst>
                                    <p:cond delay="250"/>
                                  </p:stCondLst>
                                  <p:childTnLst>
                                    <p:set>
                                      <p:cBhvr>
                                        <p:cTn id="72" dur="1" fill="hold">
                                          <p:stCondLst>
                                            <p:cond delay="0"/>
                                          </p:stCondLst>
                                        </p:cTn>
                                        <p:tgtEl>
                                          <p:spTgt spid="87"/>
                                        </p:tgtEl>
                                        <p:attrNameLst>
                                          <p:attrName>style.visibility</p:attrName>
                                        </p:attrNameLst>
                                      </p:cBhvr>
                                      <p:to>
                                        <p:strVal val="visible"/>
                                      </p:to>
                                    </p:set>
                                    <p:anim calcmode="lin" valueType="num">
                                      <p:cBhvr>
                                        <p:cTn id="73" dur="500" fill="hold"/>
                                        <p:tgtEl>
                                          <p:spTgt spid="87"/>
                                        </p:tgtEl>
                                        <p:attrNameLst>
                                          <p:attrName>ppt_w</p:attrName>
                                        </p:attrNameLst>
                                      </p:cBhvr>
                                      <p:tavLst>
                                        <p:tav tm="0">
                                          <p:val>
                                            <p:fltVal val="0"/>
                                          </p:val>
                                        </p:tav>
                                        <p:tav tm="100000">
                                          <p:val>
                                            <p:strVal val="#ppt_w"/>
                                          </p:val>
                                        </p:tav>
                                      </p:tavLst>
                                    </p:anim>
                                    <p:anim calcmode="lin" valueType="num">
                                      <p:cBhvr>
                                        <p:cTn id="74" dur="500" fill="hold"/>
                                        <p:tgtEl>
                                          <p:spTgt spid="87"/>
                                        </p:tgtEl>
                                        <p:attrNameLst>
                                          <p:attrName>ppt_h</p:attrName>
                                        </p:attrNameLst>
                                      </p:cBhvr>
                                      <p:tavLst>
                                        <p:tav tm="0">
                                          <p:val>
                                            <p:fltVal val="0"/>
                                          </p:val>
                                        </p:tav>
                                        <p:tav tm="100000">
                                          <p:val>
                                            <p:strVal val="#ppt_h"/>
                                          </p:val>
                                        </p:tav>
                                      </p:tavLst>
                                    </p:anim>
                                    <p:animEffect transition="in" filter="fade">
                                      <p:cBhvr>
                                        <p:cTn id="75" dur="500"/>
                                        <p:tgtEl>
                                          <p:spTgt spid="87"/>
                                        </p:tgtEl>
                                      </p:cBhvr>
                                    </p:animEffect>
                                  </p:childTnLst>
                                </p:cTn>
                              </p:par>
                            </p:childTnLst>
                          </p:cTn>
                        </p:par>
                        <p:par>
                          <p:cTn id="76" fill="hold">
                            <p:stCondLst>
                              <p:cond delay="8250"/>
                            </p:stCondLst>
                            <p:childTnLst>
                              <p:par>
                                <p:cTn id="77" presetID="2" presetClass="entr" presetSubtype="4" fill="hold" nodeType="afterEffect">
                                  <p:stCondLst>
                                    <p:cond delay="0"/>
                                  </p:stCondLst>
                                  <p:childTnLst>
                                    <p:set>
                                      <p:cBhvr>
                                        <p:cTn id="78" dur="1" fill="hold">
                                          <p:stCondLst>
                                            <p:cond delay="0"/>
                                          </p:stCondLst>
                                        </p:cTn>
                                        <p:tgtEl>
                                          <p:spTgt spid="63"/>
                                        </p:tgtEl>
                                        <p:attrNameLst>
                                          <p:attrName>style.visibility</p:attrName>
                                        </p:attrNameLst>
                                      </p:cBhvr>
                                      <p:to>
                                        <p:strVal val="visible"/>
                                      </p:to>
                                    </p:set>
                                    <p:anim calcmode="lin" valueType="num">
                                      <p:cBhvr additive="base">
                                        <p:cTn id="79" dur="500" fill="hold"/>
                                        <p:tgtEl>
                                          <p:spTgt spid="63"/>
                                        </p:tgtEl>
                                        <p:attrNameLst>
                                          <p:attrName>ppt_x</p:attrName>
                                        </p:attrNameLst>
                                      </p:cBhvr>
                                      <p:tavLst>
                                        <p:tav tm="0">
                                          <p:val>
                                            <p:strVal val="#ppt_x"/>
                                          </p:val>
                                        </p:tav>
                                        <p:tav tm="100000">
                                          <p:val>
                                            <p:strVal val="#ppt_x"/>
                                          </p:val>
                                        </p:tav>
                                      </p:tavLst>
                                    </p:anim>
                                    <p:anim calcmode="lin" valueType="num">
                                      <p:cBhvr additive="base">
                                        <p:cTn id="80" dur="500" fill="hold"/>
                                        <p:tgtEl>
                                          <p:spTgt spid="63"/>
                                        </p:tgtEl>
                                        <p:attrNameLst>
                                          <p:attrName>ppt_y</p:attrName>
                                        </p:attrNameLst>
                                      </p:cBhvr>
                                      <p:tavLst>
                                        <p:tav tm="0">
                                          <p:val>
                                            <p:strVal val="1+#ppt_h/2"/>
                                          </p:val>
                                        </p:tav>
                                        <p:tav tm="100000">
                                          <p:val>
                                            <p:strVal val="#ppt_y"/>
                                          </p:val>
                                        </p:tav>
                                      </p:tavLst>
                                    </p:anim>
                                  </p:childTnLst>
                                </p:cTn>
                              </p:par>
                              <p:par>
                                <p:cTn id="81" presetID="22" presetClass="entr" presetSubtype="4" fill="hold" nodeType="withEffect">
                                  <p:stCondLst>
                                    <p:cond delay="0"/>
                                  </p:stCondLst>
                                  <p:childTnLst>
                                    <p:set>
                                      <p:cBhvr>
                                        <p:cTn id="82" dur="1" fill="hold">
                                          <p:stCondLst>
                                            <p:cond delay="0"/>
                                          </p:stCondLst>
                                        </p:cTn>
                                        <p:tgtEl>
                                          <p:spTgt spid="62"/>
                                        </p:tgtEl>
                                        <p:attrNameLst>
                                          <p:attrName>style.visibility</p:attrName>
                                        </p:attrNameLst>
                                      </p:cBhvr>
                                      <p:to>
                                        <p:strVal val="visible"/>
                                      </p:to>
                                    </p:set>
                                    <p:animEffect transition="in" filter="wipe(down)">
                                      <p:cBhvr>
                                        <p:cTn id="83" dur="1000"/>
                                        <p:tgtEl>
                                          <p:spTgt spid="62"/>
                                        </p:tgtEl>
                                      </p:cBhvr>
                                    </p:animEffect>
                                  </p:childTnLst>
                                </p:cTn>
                              </p:par>
                              <p:par>
                                <p:cTn id="84" presetID="2" presetClass="entr" presetSubtype="4" fill="hold" nodeType="withEffect">
                                  <p:stCondLst>
                                    <p:cond delay="0"/>
                                  </p:stCondLst>
                                  <p:childTnLst>
                                    <p:set>
                                      <p:cBhvr>
                                        <p:cTn id="85" dur="1" fill="hold">
                                          <p:stCondLst>
                                            <p:cond delay="0"/>
                                          </p:stCondLst>
                                        </p:cTn>
                                        <p:tgtEl>
                                          <p:spTgt spid="41"/>
                                        </p:tgtEl>
                                        <p:attrNameLst>
                                          <p:attrName>style.visibility</p:attrName>
                                        </p:attrNameLst>
                                      </p:cBhvr>
                                      <p:to>
                                        <p:strVal val="visible"/>
                                      </p:to>
                                    </p:set>
                                    <p:anim calcmode="lin" valueType="num">
                                      <p:cBhvr additive="base">
                                        <p:cTn id="86" dur="1000" fill="hold"/>
                                        <p:tgtEl>
                                          <p:spTgt spid="41"/>
                                        </p:tgtEl>
                                        <p:attrNameLst>
                                          <p:attrName>ppt_x</p:attrName>
                                        </p:attrNameLst>
                                      </p:cBhvr>
                                      <p:tavLst>
                                        <p:tav tm="0">
                                          <p:val>
                                            <p:strVal val="#ppt_x"/>
                                          </p:val>
                                        </p:tav>
                                        <p:tav tm="100000">
                                          <p:val>
                                            <p:strVal val="#ppt_x"/>
                                          </p:val>
                                        </p:tav>
                                      </p:tavLst>
                                    </p:anim>
                                    <p:anim calcmode="lin" valueType="num">
                                      <p:cBhvr additive="base">
                                        <p:cTn id="87" dur="1000" fill="hold"/>
                                        <p:tgtEl>
                                          <p:spTgt spid="41"/>
                                        </p:tgtEl>
                                        <p:attrNameLst>
                                          <p:attrName>ppt_y</p:attrName>
                                        </p:attrNameLst>
                                      </p:cBhvr>
                                      <p:tavLst>
                                        <p:tav tm="0">
                                          <p:val>
                                            <p:strVal val="1+#ppt_h/2"/>
                                          </p:val>
                                        </p:tav>
                                        <p:tav tm="100000">
                                          <p:val>
                                            <p:strVal val="#ppt_y"/>
                                          </p:val>
                                        </p:tav>
                                      </p:tavLst>
                                    </p:anim>
                                  </p:childTnLst>
                                </p:cTn>
                              </p:par>
                              <p:par>
                                <p:cTn id="88" presetID="2" presetClass="entr" presetSubtype="4" fill="hold" nodeType="withEffect">
                                  <p:stCondLst>
                                    <p:cond delay="0"/>
                                  </p:stCondLst>
                                  <p:childTnLst>
                                    <p:set>
                                      <p:cBhvr>
                                        <p:cTn id="89" dur="1" fill="hold">
                                          <p:stCondLst>
                                            <p:cond delay="0"/>
                                          </p:stCondLst>
                                        </p:cTn>
                                        <p:tgtEl>
                                          <p:spTgt spid="24"/>
                                        </p:tgtEl>
                                        <p:attrNameLst>
                                          <p:attrName>style.visibility</p:attrName>
                                        </p:attrNameLst>
                                      </p:cBhvr>
                                      <p:to>
                                        <p:strVal val="visible"/>
                                      </p:to>
                                    </p:set>
                                    <p:anim calcmode="lin" valueType="num">
                                      <p:cBhvr additive="base">
                                        <p:cTn id="90" dur="1000" fill="hold"/>
                                        <p:tgtEl>
                                          <p:spTgt spid="24"/>
                                        </p:tgtEl>
                                        <p:attrNameLst>
                                          <p:attrName>ppt_x</p:attrName>
                                        </p:attrNameLst>
                                      </p:cBhvr>
                                      <p:tavLst>
                                        <p:tav tm="0">
                                          <p:val>
                                            <p:strVal val="#ppt_x"/>
                                          </p:val>
                                        </p:tav>
                                        <p:tav tm="100000">
                                          <p:val>
                                            <p:strVal val="#ppt_x"/>
                                          </p:val>
                                        </p:tav>
                                      </p:tavLst>
                                    </p:anim>
                                    <p:anim calcmode="lin" valueType="num">
                                      <p:cBhvr additive="base">
                                        <p:cTn id="91" dur="1000" fill="hold"/>
                                        <p:tgtEl>
                                          <p:spTgt spid="24"/>
                                        </p:tgtEl>
                                        <p:attrNameLst>
                                          <p:attrName>ppt_y</p:attrName>
                                        </p:attrNameLst>
                                      </p:cBhvr>
                                      <p:tavLst>
                                        <p:tav tm="0">
                                          <p:val>
                                            <p:strVal val="1+#ppt_h/2"/>
                                          </p:val>
                                        </p:tav>
                                        <p:tav tm="100000">
                                          <p:val>
                                            <p:strVal val="#ppt_y"/>
                                          </p:val>
                                        </p:tav>
                                      </p:tavLst>
                                    </p:anim>
                                  </p:childTnLst>
                                </p:cTn>
                              </p:par>
                            </p:childTnLst>
                          </p:cTn>
                        </p:par>
                        <p:par>
                          <p:cTn id="92" fill="hold">
                            <p:stCondLst>
                              <p:cond delay="9250"/>
                            </p:stCondLst>
                            <p:childTnLst>
                              <p:par>
                                <p:cTn id="93" presetID="42" presetClass="entr" presetSubtype="0" fill="hold" grpId="0" nodeType="afterEffect">
                                  <p:stCondLst>
                                    <p:cond delay="250"/>
                                  </p:stCondLst>
                                  <p:childTnLst>
                                    <p:set>
                                      <p:cBhvr>
                                        <p:cTn id="94" dur="1" fill="hold">
                                          <p:stCondLst>
                                            <p:cond delay="0"/>
                                          </p:stCondLst>
                                        </p:cTn>
                                        <p:tgtEl>
                                          <p:spTgt spid="77"/>
                                        </p:tgtEl>
                                        <p:attrNameLst>
                                          <p:attrName>style.visibility</p:attrName>
                                        </p:attrNameLst>
                                      </p:cBhvr>
                                      <p:to>
                                        <p:strVal val="visible"/>
                                      </p:to>
                                    </p:set>
                                    <p:animEffect transition="in" filter="fade">
                                      <p:cBhvr>
                                        <p:cTn id="95" dur="1000"/>
                                        <p:tgtEl>
                                          <p:spTgt spid="77"/>
                                        </p:tgtEl>
                                      </p:cBhvr>
                                    </p:animEffect>
                                    <p:anim calcmode="lin" valueType="num">
                                      <p:cBhvr>
                                        <p:cTn id="96" dur="1000" fill="hold"/>
                                        <p:tgtEl>
                                          <p:spTgt spid="77"/>
                                        </p:tgtEl>
                                        <p:attrNameLst>
                                          <p:attrName>ppt_x</p:attrName>
                                        </p:attrNameLst>
                                      </p:cBhvr>
                                      <p:tavLst>
                                        <p:tav tm="0">
                                          <p:val>
                                            <p:strVal val="#ppt_x"/>
                                          </p:val>
                                        </p:tav>
                                        <p:tav tm="100000">
                                          <p:val>
                                            <p:strVal val="#ppt_x"/>
                                          </p:val>
                                        </p:tav>
                                      </p:tavLst>
                                    </p:anim>
                                    <p:anim calcmode="lin" valueType="num">
                                      <p:cBhvr>
                                        <p:cTn id="97" dur="1000" fill="hold"/>
                                        <p:tgtEl>
                                          <p:spTgt spid="77"/>
                                        </p:tgtEl>
                                        <p:attrNameLst>
                                          <p:attrName>ppt_y</p:attrName>
                                        </p:attrNameLst>
                                      </p:cBhvr>
                                      <p:tavLst>
                                        <p:tav tm="0">
                                          <p:val>
                                            <p:strVal val="#ppt_y+.1"/>
                                          </p:val>
                                        </p:tav>
                                        <p:tav tm="100000">
                                          <p:val>
                                            <p:strVal val="#ppt_y"/>
                                          </p:val>
                                        </p:tav>
                                      </p:tavLst>
                                    </p:anim>
                                  </p:childTnLst>
                                </p:cTn>
                              </p:par>
                            </p:childTnLst>
                          </p:cTn>
                        </p:par>
                        <p:par>
                          <p:cTn id="98" fill="hold">
                            <p:stCondLst>
                              <p:cond delay="10500"/>
                            </p:stCondLst>
                            <p:childTnLst>
                              <p:par>
                                <p:cTn id="99" presetID="53" presetClass="entr" presetSubtype="16" fill="hold" grpId="0" nodeType="afterEffect">
                                  <p:stCondLst>
                                    <p:cond delay="250"/>
                                  </p:stCondLst>
                                  <p:childTnLst>
                                    <p:set>
                                      <p:cBhvr>
                                        <p:cTn id="100" dur="1" fill="hold">
                                          <p:stCondLst>
                                            <p:cond delay="0"/>
                                          </p:stCondLst>
                                        </p:cTn>
                                        <p:tgtEl>
                                          <p:spTgt spid="88"/>
                                        </p:tgtEl>
                                        <p:attrNameLst>
                                          <p:attrName>style.visibility</p:attrName>
                                        </p:attrNameLst>
                                      </p:cBhvr>
                                      <p:to>
                                        <p:strVal val="visible"/>
                                      </p:to>
                                    </p:set>
                                    <p:anim calcmode="lin" valueType="num">
                                      <p:cBhvr>
                                        <p:cTn id="101" dur="500" fill="hold"/>
                                        <p:tgtEl>
                                          <p:spTgt spid="88"/>
                                        </p:tgtEl>
                                        <p:attrNameLst>
                                          <p:attrName>ppt_w</p:attrName>
                                        </p:attrNameLst>
                                      </p:cBhvr>
                                      <p:tavLst>
                                        <p:tav tm="0">
                                          <p:val>
                                            <p:fltVal val="0"/>
                                          </p:val>
                                        </p:tav>
                                        <p:tav tm="100000">
                                          <p:val>
                                            <p:strVal val="#ppt_w"/>
                                          </p:val>
                                        </p:tav>
                                      </p:tavLst>
                                    </p:anim>
                                    <p:anim calcmode="lin" valueType="num">
                                      <p:cBhvr>
                                        <p:cTn id="102" dur="500" fill="hold"/>
                                        <p:tgtEl>
                                          <p:spTgt spid="88"/>
                                        </p:tgtEl>
                                        <p:attrNameLst>
                                          <p:attrName>ppt_h</p:attrName>
                                        </p:attrNameLst>
                                      </p:cBhvr>
                                      <p:tavLst>
                                        <p:tav tm="0">
                                          <p:val>
                                            <p:fltVal val="0"/>
                                          </p:val>
                                        </p:tav>
                                        <p:tav tm="100000">
                                          <p:val>
                                            <p:strVal val="#ppt_h"/>
                                          </p:val>
                                        </p:tav>
                                      </p:tavLst>
                                    </p:anim>
                                    <p:animEffect transition="in" filter="fade">
                                      <p:cBhvr>
                                        <p:cTn id="103" dur="500"/>
                                        <p:tgtEl>
                                          <p:spTgt spid="88"/>
                                        </p:tgtEl>
                                      </p:cBhvr>
                                    </p:animEffect>
                                  </p:childTnLst>
                                </p:cTn>
                              </p:par>
                            </p:childTnLst>
                          </p:cTn>
                        </p:par>
                        <p:par>
                          <p:cTn id="104" fill="hold">
                            <p:stCondLst>
                              <p:cond delay="11250"/>
                            </p:stCondLst>
                            <p:childTnLst>
                              <p:par>
                                <p:cTn id="105" presetID="2" presetClass="entr" presetSubtype="4" fill="hold" nodeType="afterEffect">
                                  <p:stCondLst>
                                    <p:cond delay="0"/>
                                  </p:stCondLst>
                                  <p:childTnLst>
                                    <p:set>
                                      <p:cBhvr>
                                        <p:cTn id="106" dur="1" fill="hold">
                                          <p:stCondLst>
                                            <p:cond delay="0"/>
                                          </p:stCondLst>
                                        </p:cTn>
                                        <p:tgtEl>
                                          <p:spTgt spid="67"/>
                                        </p:tgtEl>
                                        <p:attrNameLst>
                                          <p:attrName>style.visibility</p:attrName>
                                        </p:attrNameLst>
                                      </p:cBhvr>
                                      <p:to>
                                        <p:strVal val="visible"/>
                                      </p:to>
                                    </p:set>
                                    <p:anim calcmode="lin" valueType="num">
                                      <p:cBhvr additive="base">
                                        <p:cTn id="107" dur="500" fill="hold"/>
                                        <p:tgtEl>
                                          <p:spTgt spid="67"/>
                                        </p:tgtEl>
                                        <p:attrNameLst>
                                          <p:attrName>ppt_x</p:attrName>
                                        </p:attrNameLst>
                                      </p:cBhvr>
                                      <p:tavLst>
                                        <p:tav tm="0">
                                          <p:val>
                                            <p:strVal val="#ppt_x"/>
                                          </p:val>
                                        </p:tav>
                                        <p:tav tm="100000">
                                          <p:val>
                                            <p:strVal val="#ppt_x"/>
                                          </p:val>
                                        </p:tav>
                                      </p:tavLst>
                                    </p:anim>
                                    <p:anim calcmode="lin" valueType="num">
                                      <p:cBhvr additive="base">
                                        <p:cTn id="108" dur="500" fill="hold"/>
                                        <p:tgtEl>
                                          <p:spTgt spid="67"/>
                                        </p:tgtEl>
                                        <p:attrNameLst>
                                          <p:attrName>ppt_y</p:attrName>
                                        </p:attrNameLst>
                                      </p:cBhvr>
                                      <p:tavLst>
                                        <p:tav tm="0">
                                          <p:val>
                                            <p:strVal val="1+#ppt_h/2"/>
                                          </p:val>
                                        </p:tav>
                                        <p:tav tm="100000">
                                          <p:val>
                                            <p:strVal val="#ppt_y"/>
                                          </p:val>
                                        </p:tav>
                                      </p:tavLst>
                                    </p:anim>
                                  </p:childTnLst>
                                </p:cTn>
                              </p:par>
                              <p:par>
                                <p:cTn id="109" presetID="22" presetClass="entr" presetSubtype="4" fill="hold" nodeType="withEffect">
                                  <p:stCondLst>
                                    <p:cond delay="0"/>
                                  </p:stCondLst>
                                  <p:childTnLst>
                                    <p:set>
                                      <p:cBhvr>
                                        <p:cTn id="110" dur="1" fill="hold">
                                          <p:stCondLst>
                                            <p:cond delay="0"/>
                                          </p:stCondLst>
                                        </p:cTn>
                                        <p:tgtEl>
                                          <p:spTgt spid="66"/>
                                        </p:tgtEl>
                                        <p:attrNameLst>
                                          <p:attrName>style.visibility</p:attrName>
                                        </p:attrNameLst>
                                      </p:cBhvr>
                                      <p:to>
                                        <p:strVal val="visible"/>
                                      </p:to>
                                    </p:set>
                                    <p:animEffect transition="in" filter="wipe(down)">
                                      <p:cBhvr>
                                        <p:cTn id="111" dur="1000"/>
                                        <p:tgtEl>
                                          <p:spTgt spid="66"/>
                                        </p:tgtEl>
                                      </p:cBhvr>
                                    </p:animEffect>
                                  </p:childTnLst>
                                </p:cTn>
                              </p:par>
                              <p:par>
                                <p:cTn id="112" presetID="2" presetClass="entr" presetSubtype="4" fill="hold" nodeType="withEffect">
                                  <p:stCondLst>
                                    <p:cond delay="0"/>
                                  </p:stCondLst>
                                  <p:childTnLst>
                                    <p:set>
                                      <p:cBhvr>
                                        <p:cTn id="113" dur="1" fill="hold">
                                          <p:stCondLst>
                                            <p:cond delay="0"/>
                                          </p:stCondLst>
                                        </p:cTn>
                                        <p:tgtEl>
                                          <p:spTgt spid="45"/>
                                        </p:tgtEl>
                                        <p:attrNameLst>
                                          <p:attrName>style.visibility</p:attrName>
                                        </p:attrNameLst>
                                      </p:cBhvr>
                                      <p:to>
                                        <p:strVal val="visible"/>
                                      </p:to>
                                    </p:set>
                                    <p:anim calcmode="lin" valueType="num">
                                      <p:cBhvr additive="base">
                                        <p:cTn id="114" dur="1000" fill="hold"/>
                                        <p:tgtEl>
                                          <p:spTgt spid="45"/>
                                        </p:tgtEl>
                                        <p:attrNameLst>
                                          <p:attrName>ppt_x</p:attrName>
                                        </p:attrNameLst>
                                      </p:cBhvr>
                                      <p:tavLst>
                                        <p:tav tm="0">
                                          <p:val>
                                            <p:strVal val="#ppt_x"/>
                                          </p:val>
                                        </p:tav>
                                        <p:tav tm="100000">
                                          <p:val>
                                            <p:strVal val="#ppt_x"/>
                                          </p:val>
                                        </p:tav>
                                      </p:tavLst>
                                    </p:anim>
                                    <p:anim calcmode="lin" valueType="num">
                                      <p:cBhvr additive="base">
                                        <p:cTn id="115" dur="1000" fill="hold"/>
                                        <p:tgtEl>
                                          <p:spTgt spid="45"/>
                                        </p:tgtEl>
                                        <p:attrNameLst>
                                          <p:attrName>ppt_y</p:attrName>
                                        </p:attrNameLst>
                                      </p:cBhvr>
                                      <p:tavLst>
                                        <p:tav tm="0">
                                          <p:val>
                                            <p:strVal val="1+#ppt_h/2"/>
                                          </p:val>
                                        </p:tav>
                                        <p:tav tm="100000">
                                          <p:val>
                                            <p:strVal val="#ppt_y"/>
                                          </p:val>
                                        </p:tav>
                                      </p:tavLst>
                                    </p:anim>
                                  </p:childTnLst>
                                </p:cTn>
                              </p:par>
                              <p:par>
                                <p:cTn id="116" presetID="2" presetClass="entr" presetSubtype="4" fill="hold" grpId="0" nodeType="withEffect">
                                  <p:stCondLst>
                                    <p:cond delay="0"/>
                                  </p:stCondLst>
                                  <p:childTnLst>
                                    <p:set>
                                      <p:cBhvr>
                                        <p:cTn id="117" dur="1" fill="hold">
                                          <p:stCondLst>
                                            <p:cond delay="0"/>
                                          </p:stCondLst>
                                        </p:cTn>
                                        <p:tgtEl>
                                          <p:spTgt spid="35"/>
                                        </p:tgtEl>
                                        <p:attrNameLst>
                                          <p:attrName>style.visibility</p:attrName>
                                        </p:attrNameLst>
                                      </p:cBhvr>
                                      <p:to>
                                        <p:strVal val="visible"/>
                                      </p:to>
                                    </p:set>
                                    <p:anim calcmode="lin" valueType="num">
                                      <p:cBhvr additive="base">
                                        <p:cTn id="118" dur="1000" fill="hold"/>
                                        <p:tgtEl>
                                          <p:spTgt spid="35"/>
                                        </p:tgtEl>
                                        <p:attrNameLst>
                                          <p:attrName>ppt_x</p:attrName>
                                        </p:attrNameLst>
                                      </p:cBhvr>
                                      <p:tavLst>
                                        <p:tav tm="0">
                                          <p:val>
                                            <p:strVal val="#ppt_x"/>
                                          </p:val>
                                        </p:tav>
                                        <p:tav tm="100000">
                                          <p:val>
                                            <p:strVal val="#ppt_x"/>
                                          </p:val>
                                        </p:tav>
                                      </p:tavLst>
                                    </p:anim>
                                    <p:anim calcmode="lin" valueType="num">
                                      <p:cBhvr additive="base">
                                        <p:cTn id="119" dur="1000" fill="hold"/>
                                        <p:tgtEl>
                                          <p:spTgt spid="35"/>
                                        </p:tgtEl>
                                        <p:attrNameLst>
                                          <p:attrName>ppt_y</p:attrName>
                                        </p:attrNameLst>
                                      </p:cBhvr>
                                      <p:tavLst>
                                        <p:tav tm="0">
                                          <p:val>
                                            <p:strVal val="1+#ppt_h/2"/>
                                          </p:val>
                                        </p:tav>
                                        <p:tav tm="100000">
                                          <p:val>
                                            <p:strVal val="#ppt_y"/>
                                          </p:val>
                                        </p:tav>
                                      </p:tavLst>
                                    </p:anim>
                                  </p:childTnLst>
                                </p:cTn>
                              </p:par>
                            </p:childTnLst>
                          </p:cTn>
                        </p:par>
                        <p:par>
                          <p:cTn id="120" fill="hold">
                            <p:stCondLst>
                              <p:cond delay="12250"/>
                            </p:stCondLst>
                            <p:childTnLst>
                              <p:par>
                                <p:cTn id="121" presetID="42" presetClass="entr" presetSubtype="0" fill="hold" grpId="0" nodeType="afterEffect">
                                  <p:stCondLst>
                                    <p:cond delay="250"/>
                                  </p:stCondLst>
                                  <p:childTnLst>
                                    <p:set>
                                      <p:cBhvr>
                                        <p:cTn id="122" dur="1" fill="hold">
                                          <p:stCondLst>
                                            <p:cond delay="0"/>
                                          </p:stCondLst>
                                        </p:cTn>
                                        <p:tgtEl>
                                          <p:spTgt spid="78"/>
                                        </p:tgtEl>
                                        <p:attrNameLst>
                                          <p:attrName>style.visibility</p:attrName>
                                        </p:attrNameLst>
                                      </p:cBhvr>
                                      <p:to>
                                        <p:strVal val="visible"/>
                                      </p:to>
                                    </p:set>
                                    <p:animEffect transition="in" filter="fade">
                                      <p:cBhvr>
                                        <p:cTn id="123" dur="1000"/>
                                        <p:tgtEl>
                                          <p:spTgt spid="78"/>
                                        </p:tgtEl>
                                      </p:cBhvr>
                                    </p:animEffect>
                                    <p:anim calcmode="lin" valueType="num">
                                      <p:cBhvr>
                                        <p:cTn id="124" dur="1000" fill="hold"/>
                                        <p:tgtEl>
                                          <p:spTgt spid="78"/>
                                        </p:tgtEl>
                                        <p:attrNameLst>
                                          <p:attrName>ppt_x</p:attrName>
                                        </p:attrNameLst>
                                      </p:cBhvr>
                                      <p:tavLst>
                                        <p:tav tm="0">
                                          <p:val>
                                            <p:strVal val="#ppt_x"/>
                                          </p:val>
                                        </p:tav>
                                        <p:tav tm="100000">
                                          <p:val>
                                            <p:strVal val="#ppt_x"/>
                                          </p:val>
                                        </p:tav>
                                      </p:tavLst>
                                    </p:anim>
                                    <p:anim calcmode="lin" valueType="num">
                                      <p:cBhvr>
                                        <p:cTn id="125" dur="1000" fill="hold"/>
                                        <p:tgtEl>
                                          <p:spTgt spid="78"/>
                                        </p:tgtEl>
                                        <p:attrNameLst>
                                          <p:attrName>ppt_y</p:attrName>
                                        </p:attrNameLst>
                                      </p:cBhvr>
                                      <p:tavLst>
                                        <p:tav tm="0">
                                          <p:val>
                                            <p:strVal val="#ppt_y+.1"/>
                                          </p:val>
                                        </p:tav>
                                        <p:tav tm="100000">
                                          <p:val>
                                            <p:strVal val="#ppt_y"/>
                                          </p:val>
                                        </p:tav>
                                      </p:tavLst>
                                    </p:anim>
                                  </p:childTnLst>
                                </p:cTn>
                              </p:par>
                            </p:childTnLst>
                          </p:cTn>
                        </p:par>
                        <p:par>
                          <p:cTn id="126" fill="hold">
                            <p:stCondLst>
                              <p:cond delay="13500"/>
                            </p:stCondLst>
                            <p:childTnLst>
                              <p:par>
                                <p:cTn id="127" presetID="53" presetClass="entr" presetSubtype="16" fill="hold" grpId="0" nodeType="afterEffect">
                                  <p:stCondLst>
                                    <p:cond delay="250"/>
                                  </p:stCondLst>
                                  <p:childTnLst>
                                    <p:set>
                                      <p:cBhvr>
                                        <p:cTn id="128" dur="1" fill="hold">
                                          <p:stCondLst>
                                            <p:cond delay="0"/>
                                          </p:stCondLst>
                                        </p:cTn>
                                        <p:tgtEl>
                                          <p:spTgt spid="89"/>
                                        </p:tgtEl>
                                        <p:attrNameLst>
                                          <p:attrName>style.visibility</p:attrName>
                                        </p:attrNameLst>
                                      </p:cBhvr>
                                      <p:to>
                                        <p:strVal val="visible"/>
                                      </p:to>
                                    </p:set>
                                    <p:anim calcmode="lin" valueType="num">
                                      <p:cBhvr>
                                        <p:cTn id="129" dur="500" fill="hold"/>
                                        <p:tgtEl>
                                          <p:spTgt spid="89"/>
                                        </p:tgtEl>
                                        <p:attrNameLst>
                                          <p:attrName>ppt_w</p:attrName>
                                        </p:attrNameLst>
                                      </p:cBhvr>
                                      <p:tavLst>
                                        <p:tav tm="0">
                                          <p:val>
                                            <p:fltVal val="0"/>
                                          </p:val>
                                        </p:tav>
                                        <p:tav tm="100000">
                                          <p:val>
                                            <p:strVal val="#ppt_w"/>
                                          </p:val>
                                        </p:tav>
                                      </p:tavLst>
                                    </p:anim>
                                    <p:anim calcmode="lin" valueType="num">
                                      <p:cBhvr>
                                        <p:cTn id="130" dur="500" fill="hold"/>
                                        <p:tgtEl>
                                          <p:spTgt spid="89"/>
                                        </p:tgtEl>
                                        <p:attrNameLst>
                                          <p:attrName>ppt_h</p:attrName>
                                        </p:attrNameLst>
                                      </p:cBhvr>
                                      <p:tavLst>
                                        <p:tav tm="0">
                                          <p:val>
                                            <p:fltVal val="0"/>
                                          </p:val>
                                        </p:tav>
                                        <p:tav tm="100000">
                                          <p:val>
                                            <p:strVal val="#ppt_h"/>
                                          </p:val>
                                        </p:tav>
                                      </p:tavLst>
                                    </p:anim>
                                    <p:animEffect transition="in" filter="fade">
                                      <p:cBhvr>
                                        <p:cTn id="131" dur="500"/>
                                        <p:tgtEl>
                                          <p:spTgt spid="89"/>
                                        </p:tgtEl>
                                      </p:cBhvr>
                                    </p:animEffect>
                                  </p:childTnLst>
                                </p:cTn>
                              </p:par>
                            </p:childTnLst>
                          </p:cTn>
                        </p:par>
                        <p:par>
                          <p:cTn id="132" fill="hold">
                            <p:stCondLst>
                              <p:cond delay="14250"/>
                            </p:stCondLst>
                            <p:childTnLst>
                              <p:par>
                                <p:cTn id="133" presetID="2" presetClass="entr" presetSubtype="4" fill="hold" nodeType="afterEffect">
                                  <p:stCondLst>
                                    <p:cond delay="0"/>
                                  </p:stCondLst>
                                  <p:childTnLst>
                                    <p:set>
                                      <p:cBhvr>
                                        <p:cTn id="134" dur="1" fill="hold">
                                          <p:stCondLst>
                                            <p:cond delay="0"/>
                                          </p:stCondLst>
                                        </p:cTn>
                                        <p:tgtEl>
                                          <p:spTgt spid="71"/>
                                        </p:tgtEl>
                                        <p:attrNameLst>
                                          <p:attrName>style.visibility</p:attrName>
                                        </p:attrNameLst>
                                      </p:cBhvr>
                                      <p:to>
                                        <p:strVal val="visible"/>
                                      </p:to>
                                    </p:set>
                                    <p:anim calcmode="lin" valueType="num">
                                      <p:cBhvr additive="base">
                                        <p:cTn id="135" dur="500" fill="hold"/>
                                        <p:tgtEl>
                                          <p:spTgt spid="71"/>
                                        </p:tgtEl>
                                        <p:attrNameLst>
                                          <p:attrName>ppt_x</p:attrName>
                                        </p:attrNameLst>
                                      </p:cBhvr>
                                      <p:tavLst>
                                        <p:tav tm="0">
                                          <p:val>
                                            <p:strVal val="#ppt_x"/>
                                          </p:val>
                                        </p:tav>
                                        <p:tav tm="100000">
                                          <p:val>
                                            <p:strVal val="#ppt_x"/>
                                          </p:val>
                                        </p:tav>
                                      </p:tavLst>
                                    </p:anim>
                                    <p:anim calcmode="lin" valueType="num">
                                      <p:cBhvr additive="base">
                                        <p:cTn id="136" dur="500" fill="hold"/>
                                        <p:tgtEl>
                                          <p:spTgt spid="71"/>
                                        </p:tgtEl>
                                        <p:attrNameLst>
                                          <p:attrName>ppt_y</p:attrName>
                                        </p:attrNameLst>
                                      </p:cBhvr>
                                      <p:tavLst>
                                        <p:tav tm="0">
                                          <p:val>
                                            <p:strVal val="1+#ppt_h/2"/>
                                          </p:val>
                                        </p:tav>
                                        <p:tav tm="100000">
                                          <p:val>
                                            <p:strVal val="#ppt_y"/>
                                          </p:val>
                                        </p:tav>
                                      </p:tavLst>
                                    </p:anim>
                                  </p:childTnLst>
                                </p:cTn>
                              </p:par>
                              <p:par>
                                <p:cTn id="137" presetID="22" presetClass="entr" presetSubtype="4" fill="hold" nodeType="withEffect">
                                  <p:stCondLst>
                                    <p:cond delay="0"/>
                                  </p:stCondLst>
                                  <p:childTnLst>
                                    <p:set>
                                      <p:cBhvr>
                                        <p:cTn id="138" dur="1" fill="hold">
                                          <p:stCondLst>
                                            <p:cond delay="0"/>
                                          </p:stCondLst>
                                        </p:cTn>
                                        <p:tgtEl>
                                          <p:spTgt spid="70"/>
                                        </p:tgtEl>
                                        <p:attrNameLst>
                                          <p:attrName>style.visibility</p:attrName>
                                        </p:attrNameLst>
                                      </p:cBhvr>
                                      <p:to>
                                        <p:strVal val="visible"/>
                                      </p:to>
                                    </p:set>
                                    <p:animEffect transition="in" filter="wipe(down)">
                                      <p:cBhvr>
                                        <p:cTn id="139" dur="1000"/>
                                        <p:tgtEl>
                                          <p:spTgt spid="70"/>
                                        </p:tgtEl>
                                      </p:cBhvr>
                                    </p:animEffect>
                                  </p:childTnLst>
                                </p:cTn>
                              </p:par>
                              <p:par>
                                <p:cTn id="140" presetID="2" presetClass="entr" presetSubtype="4" fill="hold" nodeType="withEffect">
                                  <p:stCondLst>
                                    <p:cond delay="0"/>
                                  </p:stCondLst>
                                  <p:childTnLst>
                                    <p:set>
                                      <p:cBhvr>
                                        <p:cTn id="141" dur="1" fill="hold">
                                          <p:stCondLst>
                                            <p:cond delay="0"/>
                                          </p:stCondLst>
                                        </p:cTn>
                                        <p:tgtEl>
                                          <p:spTgt spid="49"/>
                                        </p:tgtEl>
                                        <p:attrNameLst>
                                          <p:attrName>style.visibility</p:attrName>
                                        </p:attrNameLst>
                                      </p:cBhvr>
                                      <p:to>
                                        <p:strVal val="visible"/>
                                      </p:to>
                                    </p:set>
                                    <p:anim calcmode="lin" valueType="num">
                                      <p:cBhvr additive="base">
                                        <p:cTn id="142" dur="1000" fill="hold"/>
                                        <p:tgtEl>
                                          <p:spTgt spid="49"/>
                                        </p:tgtEl>
                                        <p:attrNameLst>
                                          <p:attrName>ppt_x</p:attrName>
                                        </p:attrNameLst>
                                      </p:cBhvr>
                                      <p:tavLst>
                                        <p:tav tm="0">
                                          <p:val>
                                            <p:strVal val="#ppt_x"/>
                                          </p:val>
                                        </p:tav>
                                        <p:tav tm="100000">
                                          <p:val>
                                            <p:strVal val="#ppt_x"/>
                                          </p:val>
                                        </p:tav>
                                      </p:tavLst>
                                    </p:anim>
                                    <p:anim calcmode="lin" valueType="num">
                                      <p:cBhvr additive="base">
                                        <p:cTn id="143" dur="1000" fill="hold"/>
                                        <p:tgtEl>
                                          <p:spTgt spid="49"/>
                                        </p:tgtEl>
                                        <p:attrNameLst>
                                          <p:attrName>ppt_y</p:attrName>
                                        </p:attrNameLst>
                                      </p:cBhvr>
                                      <p:tavLst>
                                        <p:tav tm="0">
                                          <p:val>
                                            <p:strVal val="1+#ppt_h/2"/>
                                          </p:val>
                                        </p:tav>
                                        <p:tav tm="100000">
                                          <p:val>
                                            <p:strVal val="#ppt_y"/>
                                          </p:val>
                                        </p:tav>
                                      </p:tavLst>
                                    </p:anim>
                                  </p:childTnLst>
                                </p:cTn>
                              </p:par>
                              <p:par>
                                <p:cTn id="144" presetID="2" presetClass="entr" presetSubtype="4" fill="hold" grpId="0" nodeType="withEffect">
                                  <p:stCondLst>
                                    <p:cond delay="0"/>
                                  </p:stCondLst>
                                  <p:childTnLst>
                                    <p:set>
                                      <p:cBhvr>
                                        <p:cTn id="145" dur="1" fill="hold">
                                          <p:stCondLst>
                                            <p:cond delay="0"/>
                                          </p:stCondLst>
                                        </p:cTn>
                                        <p:tgtEl>
                                          <p:spTgt spid="36"/>
                                        </p:tgtEl>
                                        <p:attrNameLst>
                                          <p:attrName>style.visibility</p:attrName>
                                        </p:attrNameLst>
                                      </p:cBhvr>
                                      <p:to>
                                        <p:strVal val="visible"/>
                                      </p:to>
                                    </p:set>
                                    <p:anim calcmode="lin" valueType="num">
                                      <p:cBhvr additive="base">
                                        <p:cTn id="146" dur="1000" fill="hold"/>
                                        <p:tgtEl>
                                          <p:spTgt spid="36"/>
                                        </p:tgtEl>
                                        <p:attrNameLst>
                                          <p:attrName>ppt_x</p:attrName>
                                        </p:attrNameLst>
                                      </p:cBhvr>
                                      <p:tavLst>
                                        <p:tav tm="0">
                                          <p:val>
                                            <p:strVal val="#ppt_x"/>
                                          </p:val>
                                        </p:tav>
                                        <p:tav tm="100000">
                                          <p:val>
                                            <p:strVal val="#ppt_x"/>
                                          </p:val>
                                        </p:tav>
                                      </p:tavLst>
                                    </p:anim>
                                    <p:anim calcmode="lin" valueType="num">
                                      <p:cBhvr additive="base">
                                        <p:cTn id="147" dur="1000" fill="hold"/>
                                        <p:tgtEl>
                                          <p:spTgt spid="36"/>
                                        </p:tgtEl>
                                        <p:attrNameLst>
                                          <p:attrName>ppt_y</p:attrName>
                                        </p:attrNameLst>
                                      </p:cBhvr>
                                      <p:tavLst>
                                        <p:tav tm="0">
                                          <p:val>
                                            <p:strVal val="1+#ppt_h/2"/>
                                          </p:val>
                                        </p:tav>
                                        <p:tav tm="100000">
                                          <p:val>
                                            <p:strVal val="#ppt_y"/>
                                          </p:val>
                                        </p:tav>
                                      </p:tavLst>
                                    </p:anim>
                                  </p:childTnLst>
                                </p:cTn>
                              </p:par>
                            </p:childTnLst>
                          </p:cTn>
                        </p:par>
                        <p:par>
                          <p:cTn id="148" fill="hold">
                            <p:stCondLst>
                              <p:cond delay="15250"/>
                            </p:stCondLst>
                            <p:childTnLst>
                              <p:par>
                                <p:cTn id="149" presetID="42" presetClass="entr" presetSubtype="0" fill="hold" grpId="0" nodeType="afterEffect">
                                  <p:stCondLst>
                                    <p:cond delay="250"/>
                                  </p:stCondLst>
                                  <p:childTnLst>
                                    <p:set>
                                      <p:cBhvr>
                                        <p:cTn id="150" dur="1" fill="hold">
                                          <p:stCondLst>
                                            <p:cond delay="0"/>
                                          </p:stCondLst>
                                        </p:cTn>
                                        <p:tgtEl>
                                          <p:spTgt spid="79"/>
                                        </p:tgtEl>
                                        <p:attrNameLst>
                                          <p:attrName>style.visibility</p:attrName>
                                        </p:attrNameLst>
                                      </p:cBhvr>
                                      <p:to>
                                        <p:strVal val="visible"/>
                                      </p:to>
                                    </p:set>
                                    <p:animEffect transition="in" filter="fade">
                                      <p:cBhvr>
                                        <p:cTn id="151" dur="1000"/>
                                        <p:tgtEl>
                                          <p:spTgt spid="79"/>
                                        </p:tgtEl>
                                      </p:cBhvr>
                                    </p:animEffect>
                                    <p:anim calcmode="lin" valueType="num">
                                      <p:cBhvr>
                                        <p:cTn id="152" dur="1000" fill="hold"/>
                                        <p:tgtEl>
                                          <p:spTgt spid="79"/>
                                        </p:tgtEl>
                                        <p:attrNameLst>
                                          <p:attrName>ppt_x</p:attrName>
                                        </p:attrNameLst>
                                      </p:cBhvr>
                                      <p:tavLst>
                                        <p:tav tm="0">
                                          <p:val>
                                            <p:strVal val="#ppt_x"/>
                                          </p:val>
                                        </p:tav>
                                        <p:tav tm="100000">
                                          <p:val>
                                            <p:strVal val="#ppt_x"/>
                                          </p:val>
                                        </p:tav>
                                      </p:tavLst>
                                    </p:anim>
                                    <p:anim calcmode="lin" valueType="num">
                                      <p:cBhvr>
                                        <p:cTn id="153" dur="1000" fill="hold"/>
                                        <p:tgtEl>
                                          <p:spTgt spid="7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P spid="22" grpId="0" animBg="1"/>
      <p:bldP spid="74" grpId="0"/>
      <p:bldP spid="75" grpId="0"/>
      <p:bldP spid="76" grpId="0"/>
      <p:bldP spid="77" grpId="0"/>
      <p:bldP spid="78" grpId="0"/>
      <p:bldP spid="79" grpId="0"/>
      <p:bldP spid="85" grpId="0"/>
      <p:bldP spid="86" grpId="0"/>
      <p:bldP spid="87" grpId="0"/>
      <p:bldP spid="88" grpId="0"/>
      <p:bldP spid="8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1522</TotalTime>
  <Words>1437</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302</cp:revision>
  <dcterms:created xsi:type="dcterms:W3CDTF">2016-09-28T22:08:47Z</dcterms:created>
  <dcterms:modified xsi:type="dcterms:W3CDTF">2019-09-05T19:03:14Z</dcterms:modified>
</cp:coreProperties>
</file>