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6257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34738D"/>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189A80"/>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EF9D27"/>
          </a:solidFill>
          <a:ln>
            <a:noFill/>
          </a:ln>
          <a:effectLst>
            <a:outerShdw blurRad="25400" dist="127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19" name="Picture 18">
            <a:hlinkClick r:id="rId5"/>
            <a:extLst>
              <a:ext uri="{FF2B5EF4-FFF2-40B4-BE49-F238E27FC236}">
                <a16:creationId xmlns:a16="http://schemas.microsoft.com/office/drawing/2014/main" id="{D0830058-E45E-45AE-9299-6E0A3D733BF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2019-09-05T19:02:02Z</dcterms:modified>
</cp:coreProperties>
</file>