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7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79955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Freeform: Shape 48">
            <a:extLst>
              <a:ext uri="{FF2B5EF4-FFF2-40B4-BE49-F238E27FC236}">
                <a16:creationId xmlns:a16="http://schemas.microsoft.com/office/drawing/2014/main" id="{CCA18320-0823-4350-98E8-5A5AAE572966}"/>
              </a:ext>
            </a:extLst>
          </p:cNvPr>
          <p:cNvSpPr/>
          <p:nvPr/>
        </p:nvSpPr>
        <p:spPr>
          <a:xfrm rot="2963555">
            <a:off x="2248407" y="2865436"/>
            <a:ext cx="1498931" cy="1152532"/>
          </a:xfrm>
          <a:custGeom>
            <a:avLst/>
            <a:gdLst>
              <a:gd name="connsiteX0" fmla="*/ 30941 w 1432344"/>
              <a:gd name="connsiteY0" fmla="*/ 19611 h 1101333"/>
              <a:gd name="connsiteX1" fmla="*/ 85046 w 1432344"/>
              <a:gd name="connsiteY1" fmla="*/ 72627 h 1101333"/>
              <a:gd name="connsiteX2" fmla="*/ 161830 w 1432344"/>
              <a:gd name="connsiteY2" fmla="*/ 133991 h 1101333"/>
              <a:gd name="connsiteX3" fmla="*/ 1309539 w 1432344"/>
              <a:gd name="connsiteY3" fmla="*/ 114868 h 1101333"/>
              <a:gd name="connsiteX4" fmla="*/ 1432344 w 1432344"/>
              <a:gd name="connsiteY4" fmla="*/ 0 h 1101333"/>
              <a:gd name="connsiteX5" fmla="*/ 1383728 w 1432344"/>
              <a:gd name="connsiteY5" fmla="*/ 75294 h 1101333"/>
              <a:gd name="connsiteX6" fmla="*/ 1396262 w 1432344"/>
              <a:gd name="connsiteY6" fmla="*/ 1053303 h 1101333"/>
              <a:gd name="connsiteX7" fmla="*/ 1428850 w 1432344"/>
              <a:gd name="connsiteY7" fmla="*/ 1101333 h 1101333"/>
              <a:gd name="connsiteX8" fmla="*/ 1410100 w 1432344"/>
              <a:gd name="connsiteY8" fmla="*/ 1078861 h 1101333"/>
              <a:gd name="connsiteX9" fmla="*/ 1264437 w 1432344"/>
              <a:gd name="connsiteY9" fmla="*/ 950004 h 1101333"/>
              <a:gd name="connsiteX10" fmla="*/ 116728 w 1432344"/>
              <a:gd name="connsiteY10" fmla="*/ 969127 h 1101333"/>
              <a:gd name="connsiteX11" fmla="*/ 0 w 1432344"/>
              <a:gd name="connsiteY11" fmla="*/ 1078310 h 1101333"/>
              <a:gd name="connsiteX12" fmla="*/ 49148 w 1432344"/>
              <a:gd name="connsiteY12" fmla="*/ 1002192 h 1101333"/>
              <a:gd name="connsiteX13" fmla="*/ 59904 w 1432344"/>
              <a:gd name="connsiteY13" fmla="*/ 64631 h 110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2344" h="1101333">
                <a:moveTo>
                  <a:pt x="30941" y="19611"/>
                </a:moveTo>
                <a:lnTo>
                  <a:pt x="85046" y="72627"/>
                </a:lnTo>
                <a:cubicBezTo>
                  <a:pt x="109329" y="94141"/>
                  <a:pt x="134930" y="114633"/>
                  <a:pt x="161830" y="133991"/>
                </a:cubicBezTo>
                <a:cubicBezTo>
                  <a:pt x="514890" y="388068"/>
                  <a:pt x="982073" y="367898"/>
                  <a:pt x="1309539" y="114868"/>
                </a:cubicBezTo>
                <a:lnTo>
                  <a:pt x="1432344" y="0"/>
                </a:lnTo>
                <a:lnTo>
                  <a:pt x="1383728" y="75294"/>
                </a:lnTo>
                <a:cubicBezTo>
                  <a:pt x="1205610" y="384532"/>
                  <a:pt x="1217909" y="760345"/>
                  <a:pt x="1396262" y="1053303"/>
                </a:cubicBezTo>
                <a:lnTo>
                  <a:pt x="1428850" y="1101333"/>
                </a:lnTo>
                <a:lnTo>
                  <a:pt x="1410100" y="1078861"/>
                </a:lnTo>
                <a:cubicBezTo>
                  <a:pt x="1366840" y="1031972"/>
                  <a:pt x="1318237" y="988720"/>
                  <a:pt x="1264437" y="950004"/>
                </a:cubicBezTo>
                <a:cubicBezTo>
                  <a:pt x="911377" y="695927"/>
                  <a:pt x="444194" y="716096"/>
                  <a:pt x="116728" y="969127"/>
                </a:cubicBezTo>
                <a:lnTo>
                  <a:pt x="0" y="1078310"/>
                </a:lnTo>
                <a:lnTo>
                  <a:pt x="49148" y="1002192"/>
                </a:lnTo>
                <a:cubicBezTo>
                  <a:pt x="219170" y="707010"/>
                  <a:pt x="215693" y="351168"/>
                  <a:pt x="59904" y="64631"/>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7B6D256A-B3D6-431A-9C3C-2D3CAFB37143}"/>
              </a:ext>
            </a:extLst>
          </p:cNvPr>
          <p:cNvSpPr/>
          <p:nvPr/>
        </p:nvSpPr>
        <p:spPr>
          <a:xfrm rot="7753894">
            <a:off x="4243333" y="2864418"/>
            <a:ext cx="1498931" cy="1152532"/>
          </a:xfrm>
          <a:custGeom>
            <a:avLst/>
            <a:gdLst>
              <a:gd name="connsiteX0" fmla="*/ 30941 w 1432344"/>
              <a:gd name="connsiteY0" fmla="*/ 19611 h 1101333"/>
              <a:gd name="connsiteX1" fmla="*/ 85046 w 1432344"/>
              <a:gd name="connsiteY1" fmla="*/ 72627 h 1101333"/>
              <a:gd name="connsiteX2" fmla="*/ 161830 w 1432344"/>
              <a:gd name="connsiteY2" fmla="*/ 133991 h 1101333"/>
              <a:gd name="connsiteX3" fmla="*/ 1309539 w 1432344"/>
              <a:gd name="connsiteY3" fmla="*/ 114868 h 1101333"/>
              <a:gd name="connsiteX4" fmla="*/ 1432344 w 1432344"/>
              <a:gd name="connsiteY4" fmla="*/ 0 h 1101333"/>
              <a:gd name="connsiteX5" fmla="*/ 1383728 w 1432344"/>
              <a:gd name="connsiteY5" fmla="*/ 75294 h 1101333"/>
              <a:gd name="connsiteX6" fmla="*/ 1396262 w 1432344"/>
              <a:gd name="connsiteY6" fmla="*/ 1053303 h 1101333"/>
              <a:gd name="connsiteX7" fmla="*/ 1428850 w 1432344"/>
              <a:gd name="connsiteY7" fmla="*/ 1101333 h 1101333"/>
              <a:gd name="connsiteX8" fmla="*/ 1410100 w 1432344"/>
              <a:gd name="connsiteY8" fmla="*/ 1078861 h 1101333"/>
              <a:gd name="connsiteX9" fmla="*/ 1264437 w 1432344"/>
              <a:gd name="connsiteY9" fmla="*/ 950004 h 1101333"/>
              <a:gd name="connsiteX10" fmla="*/ 116728 w 1432344"/>
              <a:gd name="connsiteY10" fmla="*/ 969127 h 1101333"/>
              <a:gd name="connsiteX11" fmla="*/ 0 w 1432344"/>
              <a:gd name="connsiteY11" fmla="*/ 1078310 h 1101333"/>
              <a:gd name="connsiteX12" fmla="*/ 49148 w 1432344"/>
              <a:gd name="connsiteY12" fmla="*/ 1002192 h 1101333"/>
              <a:gd name="connsiteX13" fmla="*/ 59904 w 1432344"/>
              <a:gd name="connsiteY13" fmla="*/ 64631 h 110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2344" h="1101333">
                <a:moveTo>
                  <a:pt x="30941" y="19611"/>
                </a:moveTo>
                <a:lnTo>
                  <a:pt x="85046" y="72627"/>
                </a:lnTo>
                <a:cubicBezTo>
                  <a:pt x="109329" y="94141"/>
                  <a:pt x="134930" y="114633"/>
                  <a:pt x="161830" y="133991"/>
                </a:cubicBezTo>
                <a:cubicBezTo>
                  <a:pt x="514890" y="388068"/>
                  <a:pt x="982073" y="367898"/>
                  <a:pt x="1309539" y="114868"/>
                </a:cubicBezTo>
                <a:lnTo>
                  <a:pt x="1432344" y="0"/>
                </a:lnTo>
                <a:lnTo>
                  <a:pt x="1383728" y="75294"/>
                </a:lnTo>
                <a:cubicBezTo>
                  <a:pt x="1205610" y="384532"/>
                  <a:pt x="1217909" y="760345"/>
                  <a:pt x="1396262" y="1053303"/>
                </a:cubicBezTo>
                <a:lnTo>
                  <a:pt x="1428850" y="1101333"/>
                </a:lnTo>
                <a:lnTo>
                  <a:pt x="1410100" y="1078861"/>
                </a:lnTo>
                <a:cubicBezTo>
                  <a:pt x="1366840" y="1031972"/>
                  <a:pt x="1318237" y="988720"/>
                  <a:pt x="1264437" y="950004"/>
                </a:cubicBezTo>
                <a:cubicBezTo>
                  <a:pt x="911377" y="695927"/>
                  <a:pt x="444194" y="716096"/>
                  <a:pt x="116728" y="969127"/>
                </a:cubicBezTo>
                <a:lnTo>
                  <a:pt x="0" y="1078310"/>
                </a:lnTo>
                <a:lnTo>
                  <a:pt x="49148" y="1002192"/>
                </a:lnTo>
                <a:cubicBezTo>
                  <a:pt x="219170" y="707010"/>
                  <a:pt x="215693" y="351168"/>
                  <a:pt x="59904" y="64631"/>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69F1B363-BCB6-4A98-8494-35BE7AC7D01D}"/>
              </a:ext>
            </a:extLst>
          </p:cNvPr>
          <p:cNvSpPr/>
          <p:nvPr/>
        </p:nvSpPr>
        <p:spPr>
          <a:xfrm>
            <a:off x="1286750" y="1200574"/>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89CAD810-AC05-41AA-9E91-CD2FFE72ED61}"/>
              </a:ext>
            </a:extLst>
          </p:cNvPr>
          <p:cNvSpPr>
            <a:spLocks noChangeAspect="1"/>
          </p:cNvSpPr>
          <p:nvPr/>
        </p:nvSpPr>
        <p:spPr>
          <a:xfrm>
            <a:off x="990600" y="1238850"/>
            <a:ext cx="2009509" cy="2009508"/>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4134AED2-BB02-4DCF-A711-D42724C0ED8E}"/>
              </a:ext>
            </a:extLst>
          </p:cNvPr>
          <p:cNvSpPr>
            <a:spLocks noChangeAspect="1"/>
          </p:cNvSpPr>
          <p:nvPr/>
        </p:nvSpPr>
        <p:spPr>
          <a:xfrm>
            <a:off x="1478624" y="1200576"/>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3080A069-2A22-4CA6-A183-E21E3581CB6B}"/>
              </a:ext>
            </a:extLst>
          </p:cNvPr>
          <p:cNvSpPr txBox="1"/>
          <p:nvPr/>
        </p:nvSpPr>
        <p:spPr>
          <a:xfrm>
            <a:off x="1038302" y="1851986"/>
            <a:ext cx="1961807" cy="1003352"/>
          </a:xfrm>
          <a:prstGeom prst="rect">
            <a:avLst/>
          </a:prstGeom>
          <a:noFill/>
        </p:spPr>
        <p:txBody>
          <a:bodyPr wrap="square" rtlCol="0">
            <a:spAutoFit/>
          </a:bodyPr>
          <a:lstStyle/>
          <a:p>
            <a:pPr algn="ctr" defTabSz="1219170">
              <a:spcBef>
                <a:spcPct val="20000"/>
              </a:spcBef>
              <a:defRPr/>
            </a:pPr>
            <a:r>
              <a:rPr lang="en-US" sz="1300" dirty="0">
                <a:solidFill>
                  <a:srgbClr val="434343"/>
                </a:solidFill>
                <a:latin typeface="Bernard MT Condensed" panose="02050806060905020404" pitchFamily="18" charset="0"/>
              </a:rPr>
              <a:t>LOREM IPSUM</a:t>
            </a:r>
          </a:p>
          <a:p>
            <a:pPr algn="ctr" defTabSz="1219170">
              <a:spcBef>
                <a:spcPct val="20000"/>
              </a:spcBef>
              <a:defRPr/>
            </a:pPr>
            <a:r>
              <a:rPr lang="en-US" sz="1100" dirty="0">
                <a:solidFill>
                  <a:srgbClr val="434343"/>
                </a:solidFill>
                <a:latin typeface="Candara" panose="020E0502030303020204" pitchFamily="34" charset="0"/>
              </a:rPr>
              <a:t>Lorem ipsum dolor sit amet, consectetur adipiscing elit, sed do eiusmod tempor incididunt.</a:t>
            </a:r>
          </a:p>
        </p:txBody>
      </p:sp>
      <p:sp>
        <p:nvSpPr>
          <p:cNvPr id="23" name="Text Box 10">
            <a:extLst>
              <a:ext uri="{FF2B5EF4-FFF2-40B4-BE49-F238E27FC236}">
                <a16:creationId xmlns:a16="http://schemas.microsoft.com/office/drawing/2014/main" id="{931EDAE7-3A47-4633-8F82-64682EC28DF3}"/>
              </a:ext>
            </a:extLst>
          </p:cNvPr>
          <p:cNvSpPr txBox="1">
            <a:spLocks noChangeArrowheads="1"/>
          </p:cNvSpPr>
          <p:nvPr/>
        </p:nvSpPr>
        <p:spPr bwMode="auto">
          <a:xfrm>
            <a:off x="1654303" y="1143000"/>
            <a:ext cx="637939"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01</a:t>
            </a:r>
          </a:p>
        </p:txBody>
      </p:sp>
      <p:sp>
        <p:nvSpPr>
          <p:cNvPr id="26" name="Freeform: Shape 25">
            <a:extLst>
              <a:ext uri="{FF2B5EF4-FFF2-40B4-BE49-F238E27FC236}">
                <a16:creationId xmlns:a16="http://schemas.microsoft.com/office/drawing/2014/main" id="{17409984-FAB2-4739-BCC6-83511D234C0E}"/>
              </a:ext>
            </a:extLst>
          </p:cNvPr>
          <p:cNvSpPr/>
          <p:nvPr/>
        </p:nvSpPr>
        <p:spPr>
          <a:xfrm>
            <a:off x="5260688" y="1200574"/>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2EBCE97B-6049-4EDA-B45D-2C31CD0FA40B}"/>
              </a:ext>
            </a:extLst>
          </p:cNvPr>
          <p:cNvSpPr>
            <a:spLocks noChangeAspect="1"/>
          </p:cNvSpPr>
          <p:nvPr/>
        </p:nvSpPr>
        <p:spPr>
          <a:xfrm>
            <a:off x="4964538" y="1238850"/>
            <a:ext cx="2009509" cy="2009508"/>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788C73C7-085C-4FA3-98D2-F4B36A2C814F}"/>
              </a:ext>
            </a:extLst>
          </p:cNvPr>
          <p:cNvSpPr>
            <a:spLocks noChangeAspect="1"/>
          </p:cNvSpPr>
          <p:nvPr/>
        </p:nvSpPr>
        <p:spPr>
          <a:xfrm>
            <a:off x="5452562" y="1200576"/>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96D081F9-F4BB-483D-B7EF-38FCBA54D7F8}"/>
              </a:ext>
            </a:extLst>
          </p:cNvPr>
          <p:cNvSpPr txBox="1"/>
          <p:nvPr/>
        </p:nvSpPr>
        <p:spPr>
          <a:xfrm>
            <a:off x="5012240" y="1851986"/>
            <a:ext cx="1961807" cy="1003352"/>
          </a:xfrm>
          <a:prstGeom prst="rect">
            <a:avLst/>
          </a:prstGeom>
          <a:noFill/>
        </p:spPr>
        <p:txBody>
          <a:bodyPr wrap="square" rtlCol="0">
            <a:spAutoFit/>
          </a:bodyPr>
          <a:lstStyle/>
          <a:p>
            <a:pPr algn="ctr" defTabSz="1219170">
              <a:spcBef>
                <a:spcPct val="20000"/>
              </a:spcBef>
              <a:defRPr/>
            </a:pPr>
            <a:r>
              <a:rPr lang="en-US" sz="1300" dirty="0">
                <a:solidFill>
                  <a:srgbClr val="434343"/>
                </a:solidFill>
                <a:latin typeface="Bernard MT Condensed" panose="02050806060905020404" pitchFamily="18" charset="0"/>
              </a:rPr>
              <a:t>LOREM IPSUM</a:t>
            </a:r>
          </a:p>
          <a:p>
            <a:pPr algn="ctr" defTabSz="1219170">
              <a:spcBef>
                <a:spcPct val="20000"/>
              </a:spcBef>
              <a:defRPr/>
            </a:pPr>
            <a:r>
              <a:rPr lang="en-US" sz="1100" dirty="0">
                <a:solidFill>
                  <a:srgbClr val="434343"/>
                </a:solidFill>
                <a:latin typeface="Candara" panose="020E0502030303020204" pitchFamily="34" charset="0"/>
              </a:rPr>
              <a:t>Lorem ipsum dolor sit amet, consectetur adipiscing elit, sed do eiusmod tempor incididunt.</a:t>
            </a:r>
          </a:p>
        </p:txBody>
      </p:sp>
      <p:sp>
        <p:nvSpPr>
          <p:cNvPr id="30" name="Text Box 10">
            <a:extLst>
              <a:ext uri="{FF2B5EF4-FFF2-40B4-BE49-F238E27FC236}">
                <a16:creationId xmlns:a16="http://schemas.microsoft.com/office/drawing/2014/main" id="{65778F82-15C1-4DEF-967B-DDBF5E77695C}"/>
              </a:ext>
            </a:extLst>
          </p:cNvPr>
          <p:cNvSpPr txBox="1">
            <a:spLocks noChangeArrowheads="1"/>
          </p:cNvSpPr>
          <p:nvPr/>
        </p:nvSpPr>
        <p:spPr bwMode="auto">
          <a:xfrm>
            <a:off x="5628241" y="1143000"/>
            <a:ext cx="637939"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03</a:t>
            </a:r>
          </a:p>
        </p:txBody>
      </p:sp>
      <p:sp>
        <p:nvSpPr>
          <p:cNvPr id="38" name="Freeform: Shape 37">
            <a:extLst>
              <a:ext uri="{FF2B5EF4-FFF2-40B4-BE49-F238E27FC236}">
                <a16:creationId xmlns:a16="http://schemas.microsoft.com/office/drawing/2014/main" id="{66F3A753-21BD-49FB-A113-0F90B7599A9B}"/>
              </a:ext>
            </a:extLst>
          </p:cNvPr>
          <p:cNvSpPr/>
          <p:nvPr/>
        </p:nvSpPr>
        <p:spPr>
          <a:xfrm rot="10800000">
            <a:off x="3260077" y="5340806"/>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8FD3C806-2F58-4141-B644-589C3225DD2E}"/>
              </a:ext>
            </a:extLst>
          </p:cNvPr>
          <p:cNvSpPr>
            <a:spLocks noChangeAspect="1"/>
          </p:cNvSpPr>
          <p:nvPr/>
        </p:nvSpPr>
        <p:spPr>
          <a:xfrm>
            <a:off x="2990137" y="3621394"/>
            <a:ext cx="2009509" cy="2009508"/>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30D9B00D-3741-4A50-A050-150EA413DCEA}"/>
              </a:ext>
            </a:extLst>
          </p:cNvPr>
          <p:cNvSpPr>
            <a:spLocks noChangeAspect="1"/>
          </p:cNvSpPr>
          <p:nvPr/>
        </p:nvSpPr>
        <p:spPr>
          <a:xfrm rot="10800000">
            <a:off x="3455140" y="5066590"/>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0CA99751-9BCA-42D1-80FB-A762162F1566}"/>
              </a:ext>
            </a:extLst>
          </p:cNvPr>
          <p:cNvSpPr txBox="1"/>
          <p:nvPr/>
        </p:nvSpPr>
        <p:spPr>
          <a:xfrm>
            <a:off x="3016893" y="3994389"/>
            <a:ext cx="1961807" cy="1003352"/>
          </a:xfrm>
          <a:prstGeom prst="rect">
            <a:avLst/>
          </a:prstGeom>
          <a:noFill/>
        </p:spPr>
        <p:txBody>
          <a:bodyPr wrap="square" rtlCol="0">
            <a:spAutoFit/>
          </a:bodyPr>
          <a:lstStyle/>
          <a:p>
            <a:pPr algn="ctr" defTabSz="1219170">
              <a:spcBef>
                <a:spcPct val="20000"/>
              </a:spcBef>
              <a:defRPr/>
            </a:pPr>
            <a:r>
              <a:rPr lang="en-US" sz="1300" dirty="0">
                <a:solidFill>
                  <a:srgbClr val="434343"/>
                </a:solidFill>
                <a:latin typeface="Bernard MT Condensed" panose="02050806060905020404" pitchFamily="18" charset="0"/>
              </a:rPr>
              <a:t>LOREM IPSUM</a:t>
            </a:r>
          </a:p>
          <a:p>
            <a:pPr algn="ctr" defTabSz="1219170">
              <a:spcBef>
                <a:spcPct val="20000"/>
              </a:spcBef>
              <a:defRPr/>
            </a:pPr>
            <a:r>
              <a:rPr lang="en-US" sz="1100" dirty="0">
                <a:solidFill>
                  <a:srgbClr val="434343"/>
                </a:solidFill>
                <a:latin typeface="Candara" panose="020E0502030303020204" pitchFamily="34" charset="0"/>
              </a:rPr>
              <a:t>Lorem ipsum dolor sit amet, consectetur adipiscing elit, sed do eiusmod tempor incididunt.</a:t>
            </a:r>
          </a:p>
        </p:txBody>
      </p:sp>
      <p:sp>
        <p:nvSpPr>
          <p:cNvPr id="42" name="Text Box 10">
            <a:extLst>
              <a:ext uri="{FF2B5EF4-FFF2-40B4-BE49-F238E27FC236}">
                <a16:creationId xmlns:a16="http://schemas.microsoft.com/office/drawing/2014/main" id="{85F2A112-DC78-4D52-BE7F-95CA5A729DE8}"/>
              </a:ext>
            </a:extLst>
          </p:cNvPr>
          <p:cNvSpPr txBox="1">
            <a:spLocks noChangeArrowheads="1"/>
          </p:cNvSpPr>
          <p:nvPr/>
        </p:nvSpPr>
        <p:spPr bwMode="auto">
          <a:xfrm>
            <a:off x="3652900" y="5047601"/>
            <a:ext cx="637939"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02</a:t>
            </a:r>
          </a:p>
        </p:txBody>
      </p:sp>
      <p:sp>
        <p:nvSpPr>
          <p:cNvPr id="53" name="TextBox 52">
            <a:extLst>
              <a:ext uri="{FF2B5EF4-FFF2-40B4-BE49-F238E27FC236}">
                <a16:creationId xmlns:a16="http://schemas.microsoft.com/office/drawing/2014/main" id="{B3EC0A27-6269-45A0-8F28-4867168C2273}"/>
              </a:ext>
            </a:extLst>
          </p:cNvPr>
          <p:cNvSpPr txBox="1"/>
          <p:nvPr/>
        </p:nvSpPr>
        <p:spPr>
          <a:xfrm>
            <a:off x="8512342" y="1695105"/>
            <a:ext cx="3374858" cy="4508927"/>
          </a:xfrm>
          <a:prstGeom prst="rect">
            <a:avLst/>
          </a:prstGeom>
          <a:noFill/>
        </p:spPr>
        <p:txBody>
          <a:bodyPr wrap="square" rtlCol="0">
            <a:spAutoFit/>
          </a:bodyPr>
          <a:lstStyle/>
          <a:p>
            <a:pPr algn="r"/>
            <a:r>
              <a:rPr lang="en-US" sz="1600" dirty="0">
                <a:solidFill>
                  <a:schemeClr val="bg1"/>
                </a:solidFill>
                <a:latin typeface="Bernard MT Condensed" panose="02050806060905020404" pitchFamily="18" charset="0"/>
              </a:rPr>
              <a:t>LOREM IPSUM DOLOR</a:t>
            </a:r>
          </a:p>
          <a:p>
            <a:pPr algn="r"/>
            <a:endParaRPr lang="en-US" sz="1000"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pPr algn="r"/>
            <a:endParaRPr lang="en-US" sz="6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a:p>
            <a:pPr marL="285750" indent="-285750" algn="r">
              <a:buFont typeface="Wingdings" panose="05000000000000000000" pitchFamily="2" charset="2"/>
              <a:buChar char="q"/>
            </a:pPr>
            <a:endParaRPr lang="en-US" sz="1400" dirty="0">
              <a:latin typeface="Candara" panose="020E0502030303020204" pitchFamily="34" charset="0"/>
            </a:endParaRPr>
          </a:p>
          <a:p>
            <a:pPr marL="285750" indent="-285750" algn="r">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pPr algn="r"/>
            <a:endParaRPr lang="en-US" sz="1000" dirty="0">
              <a:solidFill>
                <a:schemeClr val="bg1"/>
              </a:solidFill>
              <a:latin typeface="Candara" panose="020E0502030303020204" pitchFamily="34" charset="0"/>
            </a:endParaRPr>
          </a:p>
          <a:p>
            <a:pPr marL="285750" indent="-285750" algn="r">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pPr algn="r"/>
            <a:endParaRPr lang="en-US" sz="1000" dirty="0">
              <a:solidFill>
                <a:schemeClr val="bg1"/>
              </a:solidFill>
              <a:latin typeface="Candara" panose="020E0502030303020204" pitchFamily="34" charset="0"/>
            </a:endParaRPr>
          </a:p>
          <a:p>
            <a:pPr marL="285750" indent="-285750" algn="r">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54" name="TextBox 53">
            <a:extLst>
              <a:ext uri="{FF2B5EF4-FFF2-40B4-BE49-F238E27FC236}">
                <a16:creationId xmlns:a16="http://schemas.microsoft.com/office/drawing/2014/main" id="{8C6CDC96-CF09-4EAB-8495-6DFBD70C81F2}"/>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22" name="Picture 21">
            <a:hlinkClick r:id="rId2"/>
            <a:extLst>
              <a:ext uri="{FF2B5EF4-FFF2-40B4-BE49-F238E27FC236}">
                <a16:creationId xmlns:a16="http://schemas.microsoft.com/office/drawing/2014/main" id="{4B77986E-0A2A-40C7-896A-FB13CEF9862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65672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left)">
                                      <p:cBhvr>
                                        <p:cTn id="7" dur="500"/>
                                        <p:tgtEl>
                                          <p:spTgt spid="54"/>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53">
                                            <p:txEl>
                                              <p:pRg st="0" end="0"/>
                                            </p:txEl>
                                          </p:spTgt>
                                        </p:tgtEl>
                                        <p:attrNameLst>
                                          <p:attrName>style.visibility</p:attrName>
                                        </p:attrNameLst>
                                      </p:cBhvr>
                                      <p:to>
                                        <p:strVal val="visible"/>
                                      </p:to>
                                    </p:set>
                                    <p:animEffect transition="in" filter="fade">
                                      <p:cBhvr>
                                        <p:cTn id="11" dur="500"/>
                                        <p:tgtEl>
                                          <p:spTgt spid="53">
                                            <p:txEl>
                                              <p:pRg st="0" end="0"/>
                                            </p:txEl>
                                          </p:spTgt>
                                        </p:tgtEl>
                                      </p:cBhvr>
                                    </p:animEffect>
                                    <p:anim calcmode="lin" valueType="num">
                                      <p:cBhvr>
                                        <p:cTn id="12" dur="500" fill="hold"/>
                                        <p:tgtEl>
                                          <p:spTgt spid="53">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53">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53">
                                            <p:txEl>
                                              <p:pRg st="2" end="2"/>
                                            </p:txEl>
                                          </p:spTgt>
                                        </p:tgtEl>
                                        <p:attrNameLst>
                                          <p:attrName>style.visibility</p:attrName>
                                        </p:attrNameLst>
                                      </p:cBhvr>
                                      <p:to>
                                        <p:strVal val="visible"/>
                                      </p:to>
                                    </p:set>
                                    <p:animEffect transition="in" filter="fade">
                                      <p:cBhvr>
                                        <p:cTn id="17" dur="500"/>
                                        <p:tgtEl>
                                          <p:spTgt spid="53">
                                            <p:txEl>
                                              <p:pRg st="2" end="2"/>
                                            </p:txEl>
                                          </p:spTgt>
                                        </p:tgtEl>
                                      </p:cBhvr>
                                    </p:animEffect>
                                    <p:anim calcmode="lin" valueType="num">
                                      <p:cBhvr>
                                        <p:cTn id="18" dur="500" fill="hold"/>
                                        <p:tgtEl>
                                          <p:spTgt spid="53">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53">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53">
                                            <p:txEl>
                                              <p:pRg st="4" end="4"/>
                                            </p:txEl>
                                          </p:spTgt>
                                        </p:tgtEl>
                                        <p:attrNameLst>
                                          <p:attrName>style.visibility</p:attrName>
                                        </p:attrNameLst>
                                      </p:cBhvr>
                                      <p:to>
                                        <p:strVal val="visible"/>
                                      </p:to>
                                    </p:set>
                                    <p:animEffect transition="in" filter="fade">
                                      <p:cBhvr>
                                        <p:cTn id="23" dur="500"/>
                                        <p:tgtEl>
                                          <p:spTgt spid="53">
                                            <p:txEl>
                                              <p:pRg st="4" end="4"/>
                                            </p:txEl>
                                          </p:spTgt>
                                        </p:tgtEl>
                                      </p:cBhvr>
                                    </p:animEffect>
                                    <p:anim calcmode="lin" valueType="num">
                                      <p:cBhvr>
                                        <p:cTn id="24" dur="500" fill="hold"/>
                                        <p:tgtEl>
                                          <p:spTgt spid="53">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53">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53">
                                            <p:txEl>
                                              <p:pRg st="6" end="6"/>
                                            </p:txEl>
                                          </p:spTgt>
                                        </p:tgtEl>
                                        <p:attrNameLst>
                                          <p:attrName>style.visibility</p:attrName>
                                        </p:attrNameLst>
                                      </p:cBhvr>
                                      <p:to>
                                        <p:strVal val="visible"/>
                                      </p:to>
                                    </p:set>
                                    <p:animEffect transition="in" filter="fade">
                                      <p:cBhvr>
                                        <p:cTn id="29" dur="500"/>
                                        <p:tgtEl>
                                          <p:spTgt spid="53">
                                            <p:txEl>
                                              <p:pRg st="6" end="6"/>
                                            </p:txEl>
                                          </p:spTgt>
                                        </p:tgtEl>
                                      </p:cBhvr>
                                    </p:animEffect>
                                    <p:anim calcmode="lin" valueType="num">
                                      <p:cBhvr>
                                        <p:cTn id="30" dur="500" fill="hold"/>
                                        <p:tgtEl>
                                          <p:spTgt spid="53">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53">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53">
                                            <p:txEl>
                                              <p:pRg st="8" end="8"/>
                                            </p:txEl>
                                          </p:spTgt>
                                        </p:tgtEl>
                                        <p:attrNameLst>
                                          <p:attrName>style.visibility</p:attrName>
                                        </p:attrNameLst>
                                      </p:cBhvr>
                                      <p:to>
                                        <p:strVal val="visible"/>
                                      </p:to>
                                    </p:set>
                                    <p:animEffect transition="in" filter="fade">
                                      <p:cBhvr>
                                        <p:cTn id="35" dur="500"/>
                                        <p:tgtEl>
                                          <p:spTgt spid="53">
                                            <p:txEl>
                                              <p:pRg st="8" end="8"/>
                                            </p:txEl>
                                          </p:spTgt>
                                        </p:tgtEl>
                                      </p:cBhvr>
                                    </p:animEffect>
                                    <p:anim calcmode="lin" valueType="num">
                                      <p:cBhvr>
                                        <p:cTn id="36" dur="500" fill="hold"/>
                                        <p:tgtEl>
                                          <p:spTgt spid="53">
                                            <p:txEl>
                                              <p:pRg st="8" end="8"/>
                                            </p:txEl>
                                          </p:spTgt>
                                        </p:tgtEl>
                                        <p:attrNameLst>
                                          <p:attrName>ppt_x</p:attrName>
                                        </p:attrNameLst>
                                      </p:cBhvr>
                                      <p:tavLst>
                                        <p:tav tm="0">
                                          <p:val>
                                            <p:strVal val="#ppt_x"/>
                                          </p:val>
                                        </p:tav>
                                        <p:tav tm="100000">
                                          <p:val>
                                            <p:strVal val="#ppt_x"/>
                                          </p:val>
                                        </p:tav>
                                      </p:tavLst>
                                    </p:anim>
                                    <p:anim calcmode="lin" valueType="num">
                                      <p:cBhvr>
                                        <p:cTn id="37" dur="500" fill="hold"/>
                                        <p:tgtEl>
                                          <p:spTgt spid="53">
                                            <p:txEl>
                                              <p:pRg st="8" end="8"/>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53">
                                            <p:txEl>
                                              <p:pRg st="10" end="10"/>
                                            </p:txEl>
                                          </p:spTgt>
                                        </p:tgtEl>
                                        <p:attrNameLst>
                                          <p:attrName>style.visibility</p:attrName>
                                        </p:attrNameLst>
                                      </p:cBhvr>
                                      <p:to>
                                        <p:strVal val="visible"/>
                                      </p:to>
                                    </p:set>
                                    <p:animEffect transition="in" filter="fade">
                                      <p:cBhvr>
                                        <p:cTn id="41" dur="500"/>
                                        <p:tgtEl>
                                          <p:spTgt spid="53">
                                            <p:txEl>
                                              <p:pRg st="10" end="10"/>
                                            </p:txEl>
                                          </p:spTgt>
                                        </p:tgtEl>
                                      </p:cBhvr>
                                    </p:animEffect>
                                    <p:anim calcmode="lin" valueType="num">
                                      <p:cBhvr>
                                        <p:cTn id="42" dur="500" fill="hold"/>
                                        <p:tgtEl>
                                          <p:spTgt spid="53">
                                            <p:txEl>
                                              <p:pRg st="10" end="10"/>
                                            </p:txEl>
                                          </p:spTgt>
                                        </p:tgtEl>
                                        <p:attrNameLst>
                                          <p:attrName>ppt_x</p:attrName>
                                        </p:attrNameLst>
                                      </p:cBhvr>
                                      <p:tavLst>
                                        <p:tav tm="0">
                                          <p:val>
                                            <p:strVal val="#ppt_x"/>
                                          </p:val>
                                        </p:tav>
                                        <p:tav tm="100000">
                                          <p:val>
                                            <p:strVal val="#ppt_x"/>
                                          </p:val>
                                        </p:tav>
                                      </p:tavLst>
                                    </p:anim>
                                    <p:anim calcmode="lin" valueType="num">
                                      <p:cBhvr>
                                        <p:cTn id="43" dur="500" fill="hold"/>
                                        <p:tgtEl>
                                          <p:spTgt spid="53">
                                            <p:txEl>
                                              <p:pRg st="10" end="10"/>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53" presetClass="entr" presetSubtype="16"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p:cTn id="47" dur="500" fill="hold"/>
                                        <p:tgtEl>
                                          <p:spTgt spid="21"/>
                                        </p:tgtEl>
                                        <p:attrNameLst>
                                          <p:attrName>ppt_w</p:attrName>
                                        </p:attrNameLst>
                                      </p:cBhvr>
                                      <p:tavLst>
                                        <p:tav tm="0">
                                          <p:val>
                                            <p:fltVal val="0"/>
                                          </p:val>
                                        </p:tav>
                                        <p:tav tm="100000">
                                          <p:val>
                                            <p:strVal val="#ppt_w"/>
                                          </p:val>
                                        </p:tav>
                                      </p:tavLst>
                                    </p:anim>
                                    <p:anim calcmode="lin" valueType="num">
                                      <p:cBhvr>
                                        <p:cTn id="48" dur="500" fill="hold"/>
                                        <p:tgtEl>
                                          <p:spTgt spid="21"/>
                                        </p:tgtEl>
                                        <p:attrNameLst>
                                          <p:attrName>ppt_h</p:attrName>
                                        </p:attrNameLst>
                                      </p:cBhvr>
                                      <p:tavLst>
                                        <p:tav tm="0">
                                          <p:val>
                                            <p:fltVal val="0"/>
                                          </p:val>
                                        </p:tav>
                                        <p:tav tm="100000">
                                          <p:val>
                                            <p:strVal val="#ppt_h"/>
                                          </p:val>
                                        </p:tav>
                                      </p:tavLst>
                                    </p:anim>
                                    <p:animEffect transition="in" filter="fade">
                                      <p:cBhvr>
                                        <p:cTn id="49" dur="500"/>
                                        <p:tgtEl>
                                          <p:spTgt spid="21"/>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12"/>
                                        </p:tgtEl>
                                        <p:attrNameLst>
                                          <p:attrName>style.visibility</p:attrName>
                                        </p:attrNameLst>
                                      </p:cBhvr>
                                      <p:to>
                                        <p:strVal val="visible"/>
                                      </p:to>
                                    </p:set>
                                    <p:anim calcmode="lin" valueType="num">
                                      <p:cBhvr>
                                        <p:cTn id="52" dur="500" fill="hold"/>
                                        <p:tgtEl>
                                          <p:spTgt spid="12"/>
                                        </p:tgtEl>
                                        <p:attrNameLst>
                                          <p:attrName>ppt_w</p:attrName>
                                        </p:attrNameLst>
                                      </p:cBhvr>
                                      <p:tavLst>
                                        <p:tav tm="0">
                                          <p:val>
                                            <p:fltVal val="0"/>
                                          </p:val>
                                        </p:tav>
                                        <p:tav tm="100000">
                                          <p:val>
                                            <p:strVal val="#ppt_w"/>
                                          </p:val>
                                        </p:tav>
                                      </p:tavLst>
                                    </p:anim>
                                    <p:anim calcmode="lin" valueType="num">
                                      <p:cBhvr>
                                        <p:cTn id="53" dur="500" fill="hold"/>
                                        <p:tgtEl>
                                          <p:spTgt spid="12"/>
                                        </p:tgtEl>
                                        <p:attrNameLst>
                                          <p:attrName>ppt_h</p:attrName>
                                        </p:attrNameLst>
                                      </p:cBhvr>
                                      <p:tavLst>
                                        <p:tav tm="0">
                                          <p:val>
                                            <p:fltVal val="0"/>
                                          </p:val>
                                        </p:tav>
                                        <p:tav tm="100000">
                                          <p:val>
                                            <p:strVal val="#ppt_h"/>
                                          </p:val>
                                        </p:tav>
                                      </p:tavLst>
                                    </p:anim>
                                    <p:animEffect transition="in" filter="fade">
                                      <p:cBhvr>
                                        <p:cTn id="54" dur="500"/>
                                        <p:tgtEl>
                                          <p:spTgt spid="12"/>
                                        </p:tgtEl>
                                      </p:cBhvr>
                                    </p:animEffect>
                                  </p:childTnLst>
                                </p:cTn>
                              </p:par>
                            </p:childTnLst>
                          </p:cTn>
                        </p:par>
                        <p:par>
                          <p:cTn id="55" fill="hold">
                            <p:stCondLst>
                              <p:cond delay="4000"/>
                            </p:stCondLst>
                            <p:childTnLst>
                              <p:par>
                                <p:cTn id="56" presetID="22" presetClass="entr" presetSubtype="4" fill="hold" grpId="0" nodeType="afterEffect">
                                  <p:stCondLst>
                                    <p:cond delay="0"/>
                                  </p:stCondLst>
                                  <p:childTnLst>
                                    <p:set>
                                      <p:cBhvr>
                                        <p:cTn id="57" dur="1" fill="hold">
                                          <p:stCondLst>
                                            <p:cond delay="0"/>
                                          </p:stCondLst>
                                        </p:cTn>
                                        <p:tgtEl>
                                          <p:spTgt spid="25"/>
                                        </p:tgtEl>
                                        <p:attrNameLst>
                                          <p:attrName>style.visibility</p:attrName>
                                        </p:attrNameLst>
                                      </p:cBhvr>
                                      <p:to>
                                        <p:strVal val="visible"/>
                                      </p:to>
                                    </p:set>
                                    <p:animEffect transition="in" filter="wipe(down)">
                                      <p:cBhvr>
                                        <p:cTn id="58" dur="250"/>
                                        <p:tgtEl>
                                          <p:spTgt spid="25"/>
                                        </p:tgtEl>
                                      </p:cBhvr>
                                    </p:animEffect>
                                  </p:childTnLst>
                                </p:cTn>
                              </p:par>
                            </p:childTnLst>
                          </p:cTn>
                        </p:par>
                        <p:par>
                          <p:cTn id="59" fill="hold">
                            <p:stCondLst>
                              <p:cond delay="4250"/>
                            </p:stCondLst>
                            <p:childTnLst>
                              <p:par>
                                <p:cTn id="60" presetID="22" presetClass="entr" presetSubtype="1" fill="hold" grpId="0" nodeType="afterEffect">
                                  <p:stCondLst>
                                    <p:cond delay="0"/>
                                  </p:stCondLst>
                                  <p:childTnLst>
                                    <p:set>
                                      <p:cBhvr>
                                        <p:cTn id="61" dur="1" fill="hold">
                                          <p:stCondLst>
                                            <p:cond delay="0"/>
                                          </p:stCondLst>
                                        </p:cTn>
                                        <p:tgtEl>
                                          <p:spTgt spid="19"/>
                                        </p:tgtEl>
                                        <p:attrNameLst>
                                          <p:attrName>style.visibility</p:attrName>
                                        </p:attrNameLst>
                                      </p:cBhvr>
                                      <p:to>
                                        <p:strVal val="visible"/>
                                      </p:to>
                                    </p:set>
                                    <p:animEffect transition="in" filter="wipe(up)">
                                      <p:cBhvr>
                                        <p:cTn id="62" dur="500"/>
                                        <p:tgtEl>
                                          <p:spTgt spid="19"/>
                                        </p:tgtEl>
                                      </p:cBhvr>
                                    </p:animEffect>
                                  </p:childTnLst>
                                </p:cTn>
                              </p:par>
                              <p:par>
                                <p:cTn id="63" presetID="22" presetClass="entr" presetSubtype="1" fill="hold" grpId="0" nodeType="withEffect">
                                  <p:stCondLst>
                                    <p:cond delay="0"/>
                                  </p:stCondLst>
                                  <p:childTnLst>
                                    <p:set>
                                      <p:cBhvr>
                                        <p:cTn id="64" dur="1" fill="hold">
                                          <p:stCondLst>
                                            <p:cond delay="0"/>
                                          </p:stCondLst>
                                        </p:cTn>
                                        <p:tgtEl>
                                          <p:spTgt spid="23"/>
                                        </p:tgtEl>
                                        <p:attrNameLst>
                                          <p:attrName>style.visibility</p:attrName>
                                        </p:attrNameLst>
                                      </p:cBhvr>
                                      <p:to>
                                        <p:strVal val="visible"/>
                                      </p:to>
                                    </p:set>
                                    <p:animEffect transition="in" filter="wipe(up)">
                                      <p:cBhvr>
                                        <p:cTn id="65" dur="500"/>
                                        <p:tgtEl>
                                          <p:spTgt spid="23"/>
                                        </p:tgtEl>
                                      </p:cBhvr>
                                    </p:animEffect>
                                  </p:childTnLst>
                                </p:cTn>
                              </p:par>
                            </p:childTnLst>
                          </p:cTn>
                        </p:par>
                        <p:par>
                          <p:cTn id="66" fill="hold">
                            <p:stCondLst>
                              <p:cond delay="4750"/>
                            </p:stCondLst>
                            <p:childTnLst>
                              <p:par>
                                <p:cTn id="67" presetID="18" presetClass="entr" presetSubtype="6" fill="hold" grpId="0" nodeType="afterEffect">
                                  <p:stCondLst>
                                    <p:cond delay="0"/>
                                  </p:stCondLst>
                                  <p:childTnLst>
                                    <p:set>
                                      <p:cBhvr>
                                        <p:cTn id="68" dur="1" fill="hold">
                                          <p:stCondLst>
                                            <p:cond delay="0"/>
                                          </p:stCondLst>
                                        </p:cTn>
                                        <p:tgtEl>
                                          <p:spTgt spid="49"/>
                                        </p:tgtEl>
                                        <p:attrNameLst>
                                          <p:attrName>style.visibility</p:attrName>
                                        </p:attrNameLst>
                                      </p:cBhvr>
                                      <p:to>
                                        <p:strVal val="visible"/>
                                      </p:to>
                                    </p:set>
                                    <p:animEffect transition="in" filter="strips(downRight)">
                                      <p:cBhvr>
                                        <p:cTn id="69" dur="500"/>
                                        <p:tgtEl>
                                          <p:spTgt spid="49"/>
                                        </p:tgtEl>
                                      </p:cBhvr>
                                    </p:animEffect>
                                  </p:childTnLst>
                                </p:cTn>
                              </p:par>
                            </p:childTnLst>
                          </p:cTn>
                        </p:par>
                        <p:par>
                          <p:cTn id="70" fill="hold">
                            <p:stCondLst>
                              <p:cond delay="5250"/>
                            </p:stCondLst>
                            <p:childTnLst>
                              <p:par>
                                <p:cTn id="71" presetID="53" presetClass="entr" presetSubtype="16" fill="hold" grpId="0" nodeType="afterEffect">
                                  <p:stCondLst>
                                    <p:cond delay="0"/>
                                  </p:stCondLst>
                                  <p:childTnLst>
                                    <p:set>
                                      <p:cBhvr>
                                        <p:cTn id="72" dur="1" fill="hold">
                                          <p:stCondLst>
                                            <p:cond delay="0"/>
                                          </p:stCondLst>
                                        </p:cTn>
                                        <p:tgtEl>
                                          <p:spTgt spid="39"/>
                                        </p:tgtEl>
                                        <p:attrNameLst>
                                          <p:attrName>style.visibility</p:attrName>
                                        </p:attrNameLst>
                                      </p:cBhvr>
                                      <p:to>
                                        <p:strVal val="visible"/>
                                      </p:to>
                                    </p:set>
                                    <p:anim calcmode="lin" valueType="num">
                                      <p:cBhvr>
                                        <p:cTn id="73" dur="500" fill="hold"/>
                                        <p:tgtEl>
                                          <p:spTgt spid="39"/>
                                        </p:tgtEl>
                                        <p:attrNameLst>
                                          <p:attrName>ppt_w</p:attrName>
                                        </p:attrNameLst>
                                      </p:cBhvr>
                                      <p:tavLst>
                                        <p:tav tm="0">
                                          <p:val>
                                            <p:fltVal val="0"/>
                                          </p:val>
                                        </p:tav>
                                        <p:tav tm="100000">
                                          <p:val>
                                            <p:strVal val="#ppt_w"/>
                                          </p:val>
                                        </p:tav>
                                      </p:tavLst>
                                    </p:anim>
                                    <p:anim calcmode="lin" valueType="num">
                                      <p:cBhvr>
                                        <p:cTn id="74" dur="500" fill="hold"/>
                                        <p:tgtEl>
                                          <p:spTgt spid="39"/>
                                        </p:tgtEl>
                                        <p:attrNameLst>
                                          <p:attrName>ppt_h</p:attrName>
                                        </p:attrNameLst>
                                      </p:cBhvr>
                                      <p:tavLst>
                                        <p:tav tm="0">
                                          <p:val>
                                            <p:fltVal val="0"/>
                                          </p:val>
                                        </p:tav>
                                        <p:tav tm="100000">
                                          <p:val>
                                            <p:strVal val="#ppt_h"/>
                                          </p:val>
                                        </p:tav>
                                      </p:tavLst>
                                    </p:anim>
                                    <p:animEffect transition="in" filter="fade">
                                      <p:cBhvr>
                                        <p:cTn id="75" dur="500"/>
                                        <p:tgtEl>
                                          <p:spTgt spid="39"/>
                                        </p:tgtEl>
                                      </p:cBhvr>
                                    </p:animEffect>
                                  </p:childTnLst>
                                </p:cTn>
                              </p:par>
                              <p:par>
                                <p:cTn id="76" presetID="53" presetClass="entr" presetSubtype="16" fill="hold" grpId="0" nodeType="withEffect">
                                  <p:stCondLst>
                                    <p:cond delay="0"/>
                                  </p:stCondLst>
                                  <p:childTnLst>
                                    <p:set>
                                      <p:cBhvr>
                                        <p:cTn id="77" dur="1" fill="hold">
                                          <p:stCondLst>
                                            <p:cond delay="0"/>
                                          </p:stCondLst>
                                        </p:cTn>
                                        <p:tgtEl>
                                          <p:spTgt spid="41"/>
                                        </p:tgtEl>
                                        <p:attrNameLst>
                                          <p:attrName>style.visibility</p:attrName>
                                        </p:attrNameLst>
                                      </p:cBhvr>
                                      <p:to>
                                        <p:strVal val="visible"/>
                                      </p:to>
                                    </p:set>
                                    <p:anim calcmode="lin" valueType="num">
                                      <p:cBhvr>
                                        <p:cTn id="78" dur="500" fill="hold"/>
                                        <p:tgtEl>
                                          <p:spTgt spid="41"/>
                                        </p:tgtEl>
                                        <p:attrNameLst>
                                          <p:attrName>ppt_w</p:attrName>
                                        </p:attrNameLst>
                                      </p:cBhvr>
                                      <p:tavLst>
                                        <p:tav tm="0">
                                          <p:val>
                                            <p:fltVal val="0"/>
                                          </p:val>
                                        </p:tav>
                                        <p:tav tm="100000">
                                          <p:val>
                                            <p:strVal val="#ppt_w"/>
                                          </p:val>
                                        </p:tav>
                                      </p:tavLst>
                                    </p:anim>
                                    <p:anim calcmode="lin" valueType="num">
                                      <p:cBhvr>
                                        <p:cTn id="79" dur="500" fill="hold"/>
                                        <p:tgtEl>
                                          <p:spTgt spid="41"/>
                                        </p:tgtEl>
                                        <p:attrNameLst>
                                          <p:attrName>ppt_h</p:attrName>
                                        </p:attrNameLst>
                                      </p:cBhvr>
                                      <p:tavLst>
                                        <p:tav tm="0">
                                          <p:val>
                                            <p:fltVal val="0"/>
                                          </p:val>
                                        </p:tav>
                                        <p:tav tm="100000">
                                          <p:val>
                                            <p:strVal val="#ppt_h"/>
                                          </p:val>
                                        </p:tav>
                                      </p:tavLst>
                                    </p:anim>
                                    <p:animEffect transition="in" filter="fade">
                                      <p:cBhvr>
                                        <p:cTn id="80" dur="500"/>
                                        <p:tgtEl>
                                          <p:spTgt spid="41"/>
                                        </p:tgtEl>
                                      </p:cBhvr>
                                    </p:animEffect>
                                  </p:childTnLst>
                                </p:cTn>
                              </p:par>
                            </p:childTnLst>
                          </p:cTn>
                        </p:par>
                        <p:par>
                          <p:cTn id="81" fill="hold">
                            <p:stCondLst>
                              <p:cond delay="5750"/>
                            </p:stCondLst>
                            <p:childTnLst>
                              <p:par>
                                <p:cTn id="82" presetID="22" presetClass="entr" presetSubtype="1" fill="hold" grpId="0" nodeType="afterEffect">
                                  <p:stCondLst>
                                    <p:cond delay="0"/>
                                  </p:stCondLst>
                                  <p:childTnLst>
                                    <p:set>
                                      <p:cBhvr>
                                        <p:cTn id="83" dur="1" fill="hold">
                                          <p:stCondLst>
                                            <p:cond delay="0"/>
                                          </p:stCondLst>
                                        </p:cTn>
                                        <p:tgtEl>
                                          <p:spTgt spid="38"/>
                                        </p:tgtEl>
                                        <p:attrNameLst>
                                          <p:attrName>style.visibility</p:attrName>
                                        </p:attrNameLst>
                                      </p:cBhvr>
                                      <p:to>
                                        <p:strVal val="visible"/>
                                      </p:to>
                                    </p:set>
                                    <p:animEffect transition="in" filter="wipe(up)">
                                      <p:cBhvr>
                                        <p:cTn id="84" dur="250"/>
                                        <p:tgtEl>
                                          <p:spTgt spid="38"/>
                                        </p:tgtEl>
                                      </p:cBhvr>
                                    </p:animEffect>
                                  </p:childTnLst>
                                </p:cTn>
                              </p:par>
                            </p:childTnLst>
                          </p:cTn>
                        </p:par>
                        <p:par>
                          <p:cTn id="85" fill="hold">
                            <p:stCondLst>
                              <p:cond delay="6000"/>
                            </p:stCondLst>
                            <p:childTnLst>
                              <p:par>
                                <p:cTn id="86" presetID="22" presetClass="entr" presetSubtype="4" fill="hold" grpId="0" nodeType="afterEffect">
                                  <p:stCondLst>
                                    <p:cond delay="0"/>
                                  </p:stCondLst>
                                  <p:childTnLst>
                                    <p:set>
                                      <p:cBhvr>
                                        <p:cTn id="87" dur="1" fill="hold">
                                          <p:stCondLst>
                                            <p:cond delay="0"/>
                                          </p:stCondLst>
                                        </p:cTn>
                                        <p:tgtEl>
                                          <p:spTgt spid="40"/>
                                        </p:tgtEl>
                                        <p:attrNameLst>
                                          <p:attrName>style.visibility</p:attrName>
                                        </p:attrNameLst>
                                      </p:cBhvr>
                                      <p:to>
                                        <p:strVal val="visible"/>
                                      </p:to>
                                    </p:set>
                                    <p:animEffect transition="in" filter="wipe(down)">
                                      <p:cBhvr>
                                        <p:cTn id="88" dur="500"/>
                                        <p:tgtEl>
                                          <p:spTgt spid="40"/>
                                        </p:tgtEl>
                                      </p:cBhvr>
                                    </p:animEffect>
                                  </p:childTnLst>
                                </p:cTn>
                              </p:par>
                              <p:par>
                                <p:cTn id="89" presetID="22" presetClass="entr" presetSubtype="4" fill="hold" grpId="0" nodeType="withEffect">
                                  <p:stCondLst>
                                    <p:cond delay="0"/>
                                  </p:stCondLst>
                                  <p:childTnLst>
                                    <p:set>
                                      <p:cBhvr>
                                        <p:cTn id="90" dur="1" fill="hold">
                                          <p:stCondLst>
                                            <p:cond delay="0"/>
                                          </p:stCondLst>
                                        </p:cTn>
                                        <p:tgtEl>
                                          <p:spTgt spid="42"/>
                                        </p:tgtEl>
                                        <p:attrNameLst>
                                          <p:attrName>style.visibility</p:attrName>
                                        </p:attrNameLst>
                                      </p:cBhvr>
                                      <p:to>
                                        <p:strVal val="visible"/>
                                      </p:to>
                                    </p:set>
                                    <p:animEffect transition="in" filter="wipe(down)">
                                      <p:cBhvr>
                                        <p:cTn id="91" dur="500"/>
                                        <p:tgtEl>
                                          <p:spTgt spid="42"/>
                                        </p:tgtEl>
                                      </p:cBhvr>
                                    </p:animEffect>
                                  </p:childTnLst>
                                </p:cTn>
                              </p:par>
                            </p:childTnLst>
                          </p:cTn>
                        </p:par>
                        <p:par>
                          <p:cTn id="92" fill="hold">
                            <p:stCondLst>
                              <p:cond delay="6500"/>
                            </p:stCondLst>
                            <p:childTnLst>
                              <p:par>
                                <p:cTn id="93" presetID="18" presetClass="entr" presetSubtype="3" fill="hold" grpId="0" nodeType="afterEffect">
                                  <p:stCondLst>
                                    <p:cond delay="0"/>
                                  </p:stCondLst>
                                  <p:childTnLst>
                                    <p:set>
                                      <p:cBhvr>
                                        <p:cTn id="94" dur="1" fill="hold">
                                          <p:stCondLst>
                                            <p:cond delay="0"/>
                                          </p:stCondLst>
                                        </p:cTn>
                                        <p:tgtEl>
                                          <p:spTgt spid="13"/>
                                        </p:tgtEl>
                                        <p:attrNameLst>
                                          <p:attrName>style.visibility</p:attrName>
                                        </p:attrNameLst>
                                      </p:cBhvr>
                                      <p:to>
                                        <p:strVal val="visible"/>
                                      </p:to>
                                    </p:set>
                                    <p:animEffect transition="in" filter="strips(upRight)">
                                      <p:cBhvr>
                                        <p:cTn id="95" dur="500"/>
                                        <p:tgtEl>
                                          <p:spTgt spid="13"/>
                                        </p:tgtEl>
                                      </p:cBhvr>
                                    </p:animEffect>
                                  </p:childTnLst>
                                </p:cTn>
                              </p:par>
                            </p:childTnLst>
                          </p:cTn>
                        </p:par>
                        <p:par>
                          <p:cTn id="96" fill="hold">
                            <p:stCondLst>
                              <p:cond delay="7000"/>
                            </p:stCondLst>
                            <p:childTnLst>
                              <p:par>
                                <p:cTn id="97" presetID="53" presetClass="entr" presetSubtype="16" fill="hold" grpId="0" nodeType="afterEffect">
                                  <p:stCondLst>
                                    <p:cond delay="0"/>
                                  </p:stCondLst>
                                  <p:childTnLst>
                                    <p:set>
                                      <p:cBhvr>
                                        <p:cTn id="98" dur="1" fill="hold">
                                          <p:stCondLst>
                                            <p:cond delay="0"/>
                                          </p:stCondLst>
                                        </p:cTn>
                                        <p:tgtEl>
                                          <p:spTgt spid="27"/>
                                        </p:tgtEl>
                                        <p:attrNameLst>
                                          <p:attrName>style.visibility</p:attrName>
                                        </p:attrNameLst>
                                      </p:cBhvr>
                                      <p:to>
                                        <p:strVal val="visible"/>
                                      </p:to>
                                    </p:set>
                                    <p:anim calcmode="lin" valueType="num">
                                      <p:cBhvr>
                                        <p:cTn id="99" dur="500" fill="hold"/>
                                        <p:tgtEl>
                                          <p:spTgt spid="27"/>
                                        </p:tgtEl>
                                        <p:attrNameLst>
                                          <p:attrName>ppt_w</p:attrName>
                                        </p:attrNameLst>
                                      </p:cBhvr>
                                      <p:tavLst>
                                        <p:tav tm="0">
                                          <p:val>
                                            <p:fltVal val="0"/>
                                          </p:val>
                                        </p:tav>
                                        <p:tav tm="100000">
                                          <p:val>
                                            <p:strVal val="#ppt_w"/>
                                          </p:val>
                                        </p:tav>
                                      </p:tavLst>
                                    </p:anim>
                                    <p:anim calcmode="lin" valueType="num">
                                      <p:cBhvr>
                                        <p:cTn id="100" dur="500" fill="hold"/>
                                        <p:tgtEl>
                                          <p:spTgt spid="27"/>
                                        </p:tgtEl>
                                        <p:attrNameLst>
                                          <p:attrName>ppt_h</p:attrName>
                                        </p:attrNameLst>
                                      </p:cBhvr>
                                      <p:tavLst>
                                        <p:tav tm="0">
                                          <p:val>
                                            <p:fltVal val="0"/>
                                          </p:val>
                                        </p:tav>
                                        <p:tav tm="100000">
                                          <p:val>
                                            <p:strVal val="#ppt_h"/>
                                          </p:val>
                                        </p:tav>
                                      </p:tavLst>
                                    </p:anim>
                                    <p:animEffect transition="in" filter="fade">
                                      <p:cBhvr>
                                        <p:cTn id="101" dur="500"/>
                                        <p:tgtEl>
                                          <p:spTgt spid="27"/>
                                        </p:tgtEl>
                                      </p:cBhvr>
                                    </p:animEffect>
                                  </p:childTnLst>
                                </p:cTn>
                              </p:par>
                              <p:par>
                                <p:cTn id="102" presetID="53" presetClass="entr" presetSubtype="16" fill="hold" grpId="0" nodeType="withEffect">
                                  <p:stCondLst>
                                    <p:cond delay="0"/>
                                  </p:stCondLst>
                                  <p:childTnLst>
                                    <p:set>
                                      <p:cBhvr>
                                        <p:cTn id="103" dur="1" fill="hold">
                                          <p:stCondLst>
                                            <p:cond delay="0"/>
                                          </p:stCondLst>
                                        </p:cTn>
                                        <p:tgtEl>
                                          <p:spTgt spid="29"/>
                                        </p:tgtEl>
                                        <p:attrNameLst>
                                          <p:attrName>style.visibility</p:attrName>
                                        </p:attrNameLst>
                                      </p:cBhvr>
                                      <p:to>
                                        <p:strVal val="visible"/>
                                      </p:to>
                                    </p:set>
                                    <p:anim calcmode="lin" valueType="num">
                                      <p:cBhvr>
                                        <p:cTn id="104" dur="500" fill="hold"/>
                                        <p:tgtEl>
                                          <p:spTgt spid="29"/>
                                        </p:tgtEl>
                                        <p:attrNameLst>
                                          <p:attrName>ppt_w</p:attrName>
                                        </p:attrNameLst>
                                      </p:cBhvr>
                                      <p:tavLst>
                                        <p:tav tm="0">
                                          <p:val>
                                            <p:fltVal val="0"/>
                                          </p:val>
                                        </p:tav>
                                        <p:tav tm="100000">
                                          <p:val>
                                            <p:strVal val="#ppt_w"/>
                                          </p:val>
                                        </p:tav>
                                      </p:tavLst>
                                    </p:anim>
                                    <p:anim calcmode="lin" valueType="num">
                                      <p:cBhvr>
                                        <p:cTn id="105" dur="500" fill="hold"/>
                                        <p:tgtEl>
                                          <p:spTgt spid="29"/>
                                        </p:tgtEl>
                                        <p:attrNameLst>
                                          <p:attrName>ppt_h</p:attrName>
                                        </p:attrNameLst>
                                      </p:cBhvr>
                                      <p:tavLst>
                                        <p:tav tm="0">
                                          <p:val>
                                            <p:fltVal val="0"/>
                                          </p:val>
                                        </p:tav>
                                        <p:tav tm="100000">
                                          <p:val>
                                            <p:strVal val="#ppt_h"/>
                                          </p:val>
                                        </p:tav>
                                      </p:tavLst>
                                    </p:anim>
                                    <p:animEffect transition="in" filter="fade">
                                      <p:cBhvr>
                                        <p:cTn id="106" dur="500"/>
                                        <p:tgtEl>
                                          <p:spTgt spid="29"/>
                                        </p:tgtEl>
                                      </p:cBhvr>
                                    </p:animEffect>
                                  </p:childTnLst>
                                </p:cTn>
                              </p:par>
                            </p:childTnLst>
                          </p:cTn>
                        </p:par>
                        <p:par>
                          <p:cTn id="107" fill="hold">
                            <p:stCondLst>
                              <p:cond delay="7500"/>
                            </p:stCondLst>
                            <p:childTnLst>
                              <p:par>
                                <p:cTn id="108" presetID="22" presetClass="entr" presetSubtype="4" fill="hold" grpId="0" nodeType="afterEffect">
                                  <p:stCondLst>
                                    <p:cond delay="0"/>
                                  </p:stCondLst>
                                  <p:childTnLst>
                                    <p:set>
                                      <p:cBhvr>
                                        <p:cTn id="109" dur="1" fill="hold">
                                          <p:stCondLst>
                                            <p:cond delay="0"/>
                                          </p:stCondLst>
                                        </p:cTn>
                                        <p:tgtEl>
                                          <p:spTgt spid="26"/>
                                        </p:tgtEl>
                                        <p:attrNameLst>
                                          <p:attrName>style.visibility</p:attrName>
                                        </p:attrNameLst>
                                      </p:cBhvr>
                                      <p:to>
                                        <p:strVal val="visible"/>
                                      </p:to>
                                    </p:set>
                                    <p:animEffect transition="in" filter="wipe(down)">
                                      <p:cBhvr>
                                        <p:cTn id="110" dur="250"/>
                                        <p:tgtEl>
                                          <p:spTgt spid="26"/>
                                        </p:tgtEl>
                                      </p:cBhvr>
                                    </p:animEffect>
                                  </p:childTnLst>
                                </p:cTn>
                              </p:par>
                            </p:childTnLst>
                          </p:cTn>
                        </p:par>
                        <p:par>
                          <p:cTn id="111" fill="hold">
                            <p:stCondLst>
                              <p:cond delay="7750"/>
                            </p:stCondLst>
                            <p:childTnLst>
                              <p:par>
                                <p:cTn id="112" presetID="22" presetClass="entr" presetSubtype="1" fill="hold" grpId="0" nodeType="afterEffect">
                                  <p:stCondLst>
                                    <p:cond delay="0"/>
                                  </p:stCondLst>
                                  <p:childTnLst>
                                    <p:set>
                                      <p:cBhvr>
                                        <p:cTn id="113" dur="1" fill="hold">
                                          <p:stCondLst>
                                            <p:cond delay="0"/>
                                          </p:stCondLst>
                                        </p:cTn>
                                        <p:tgtEl>
                                          <p:spTgt spid="28"/>
                                        </p:tgtEl>
                                        <p:attrNameLst>
                                          <p:attrName>style.visibility</p:attrName>
                                        </p:attrNameLst>
                                      </p:cBhvr>
                                      <p:to>
                                        <p:strVal val="visible"/>
                                      </p:to>
                                    </p:set>
                                    <p:animEffect transition="in" filter="wipe(up)">
                                      <p:cBhvr>
                                        <p:cTn id="114" dur="500"/>
                                        <p:tgtEl>
                                          <p:spTgt spid="28"/>
                                        </p:tgtEl>
                                      </p:cBhvr>
                                    </p:animEffect>
                                  </p:childTnLst>
                                </p:cTn>
                              </p:par>
                              <p:par>
                                <p:cTn id="115" presetID="22" presetClass="entr" presetSubtype="1" fill="hold" grpId="0" nodeType="withEffect">
                                  <p:stCondLst>
                                    <p:cond delay="0"/>
                                  </p:stCondLst>
                                  <p:childTnLst>
                                    <p:set>
                                      <p:cBhvr>
                                        <p:cTn id="116" dur="1" fill="hold">
                                          <p:stCondLst>
                                            <p:cond delay="0"/>
                                          </p:stCondLst>
                                        </p:cTn>
                                        <p:tgtEl>
                                          <p:spTgt spid="30"/>
                                        </p:tgtEl>
                                        <p:attrNameLst>
                                          <p:attrName>style.visibility</p:attrName>
                                        </p:attrNameLst>
                                      </p:cBhvr>
                                      <p:to>
                                        <p:strVal val="visible"/>
                                      </p:to>
                                    </p:set>
                                    <p:animEffect transition="in" filter="wipe(up)">
                                      <p:cBhvr>
                                        <p:cTn id="11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13" grpId="0" animBg="1"/>
      <p:bldP spid="25" grpId="0" animBg="1"/>
      <p:bldP spid="12" grpId="0" animBg="1"/>
      <p:bldP spid="19" grpId="0" animBg="1"/>
      <p:bldP spid="21" grpId="0"/>
      <p:bldP spid="23" grpId="0"/>
      <p:bldP spid="26" grpId="0" animBg="1"/>
      <p:bldP spid="27" grpId="0" animBg="1"/>
      <p:bldP spid="28" grpId="0" animBg="1"/>
      <p:bldP spid="29" grpId="0"/>
      <p:bldP spid="30" grpId="0"/>
      <p:bldP spid="38" grpId="0" animBg="1"/>
      <p:bldP spid="39" grpId="0" animBg="1"/>
      <p:bldP spid="40" grpId="0" animBg="1"/>
      <p:bldP spid="41" grpId="0"/>
      <p:bldP spid="42" grpId="0"/>
      <p:bldP spid="53" grpId="0" build="p"/>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1644</TotalTime>
  <Words>1452</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372</cp:revision>
  <dcterms:created xsi:type="dcterms:W3CDTF">2016-09-28T22:08:47Z</dcterms:created>
  <dcterms:modified xsi:type="dcterms:W3CDTF">2019-08-30T16:55:17Z</dcterms:modified>
</cp:coreProperties>
</file>