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2434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a:extLst>
              <a:ext uri="{FF2B5EF4-FFF2-40B4-BE49-F238E27FC236}">
                <a16:creationId xmlns:a16="http://schemas.microsoft.com/office/drawing/2014/main" id="{5512A2EF-0BDA-45FB-ACA2-C4F5CBF251B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0" name="TextBox 49">
            <a:extLst>
              <a:ext uri="{FF2B5EF4-FFF2-40B4-BE49-F238E27FC236}">
                <a16:creationId xmlns:a16="http://schemas.microsoft.com/office/drawing/2014/main" id="{224841B4-2E9C-4D15-A660-BA2F03EAE242}"/>
              </a:ext>
            </a:extLst>
          </p:cNvPr>
          <p:cNvSpPr txBox="1"/>
          <p:nvPr/>
        </p:nvSpPr>
        <p:spPr>
          <a:xfrm>
            <a:off x="357520" y="1877264"/>
            <a:ext cx="3771900" cy="440120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grpSp>
        <p:nvGrpSpPr>
          <p:cNvPr id="7" name="Group 6">
            <a:extLst>
              <a:ext uri="{FF2B5EF4-FFF2-40B4-BE49-F238E27FC236}">
                <a16:creationId xmlns:a16="http://schemas.microsoft.com/office/drawing/2014/main" id="{A9532245-021E-45D0-B126-4C0E7EF41FAE}"/>
              </a:ext>
            </a:extLst>
          </p:cNvPr>
          <p:cNvGrpSpPr/>
          <p:nvPr/>
        </p:nvGrpSpPr>
        <p:grpSpPr>
          <a:xfrm>
            <a:off x="4724788" y="3793489"/>
            <a:ext cx="2104306" cy="2009497"/>
            <a:chOff x="4724788" y="3793489"/>
            <a:chExt cx="2104306" cy="2009497"/>
          </a:xfrm>
        </p:grpSpPr>
        <p:grpSp>
          <p:nvGrpSpPr>
            <p:cNvPr id="34" name="Group 33">
              <a:extLst>
                <a:ext uri="{FF2B5EF4-FFF2-40B4-BE49-F238E27FC236}">
                  <a16:creationId xmlns:a16="http://schemas.microsoft.com/office/drawing/2014/main" id="{C9D1F858-94D1-420F-9FAD-D93224DC2147}"/>
                </a:ext>
              </a:extLst>
            </p:cNvPr>
            <p:cNvGrpSpPr/>
            <p:nvPr/>
          </p:nvGrpSpPr>
          <p:grpSpPr>
            <a:xfrm rot="16402648">
              <a:off x="4772525" y="3746418"/>
              <a:ext cx="2008831" cy="2104306"/>
              <a:chOff x="3706170" y="748699"/>
              <a:chExt cx="2008831" cy="2104306"/>
            </a:xfrm>
          </p:grpSpPr>
          <p:sp>
            <p:nvSpPr>
              <p:cNvPr id="35" name="Freeform: Shape 34">
                <a:extLst>
                  <a:ext uri="{FF2B5EF4-FFF2-40B4-BE49-F238E27FC236}">
                    <a16:creationId xmlns:a16="http://schemas.microsoft.com/office/drawing/2014/main" id="{22B0D6DA-0274-4513-9165-9B961A34C593}"/>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A655FEF2-50A6-459B-9C17-00157A2DC3F3}"/>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0088C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Oval 50">
              <a:extLst>
                <a:ext uri="{FF2B5EF4-FFF2-40B4-BE49-F238E27FC236}">
                  <a16:creationId xmlns:a16="http://schemas.microsoft.com/office/drawing/2014/main" id="{ED8BDABD-D14B-4544-8D03-ABE4F508901F}"/>
                </a:ext>
              </a:extLst>
            </p:cNvPr>
            <p:cNvSpPr>
              <a:spLocks noChangeAspect="1"/>
            </p:cNvSpPr>
            <p:nvPr/>
          </p:nvSpPr>
          <p:spPr>
            <a:xfrm>
              <a:off x="4849944" y="3793489"/>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1</a:t>
              </a:r>
            </a:p>
          </p:txBody>
        </p:sp>
      </p:grpSp>
      <p:grpSp>
        <p:nvGrpSpPr>
          <p:cNvPr id="6" name="Group 5">
            <a:extLst>
              <a:ext uri="{FF2B5EF4-FFF2-40B4-BE49-F238E27FC236}">
                <a16:creationId xmlns:a16="http://schemas.microsoft.com/office/drawing/2014/main" id="{8AAC48D6-95D0-4873-A11A-2B000F29F32E}"/>
              </a:ext>
            </a:extLst>
          </p:cNvPr>
          <p:cNvGrpSpPr/>
          <p:nvPr/>
        </p:nvGrpSpPr>
        <p:grpSpPr>
          <a:xfrm>
            <a:off x="4659454" y="1660580"/>
            <a:ext cx="2008831" cy="2346919"/>
            <a:chOff x="4659454" y="1660580"/>
            <a:chExt cx="2008831" cy="2346919"/>
          </a:xfrm>
        </p:grpSpPr>
        <p:grpSp>
          <p:nvGrpSpPr>
            <p:cNvPr id="31" name="Group 30">
              <a:extLst>
                <a:ext uri="{FF2B5EF4-FFF2-40B4-BE49-F238E27FC236}">
                  <a16:creationId xmlns:a16="http://schemas.microsoft.com/office/drawing/2014/main" id="{3B04E181-20F8-45FF-BE7E-1220ED94D3CC}"/>
                </a:ext>
              </a:extLst>
            </p:cNvPr>
            <p:cNvGrpSpPr/>
            <p:nvPr/>
          </p:nvGrpSpPr>
          <p:grpSpPr>
            <a:xfrm rot="19020000">
              <a:off x="4659454" y="1903193"/>
              <a:ext cx="2008831" cy="2104306"/>
              <a:chOff x="3706170" y="748699"/>
              <a:chExt cx="2008831" cy="2104306"/>
            </a:xfrm>
            <a:solidFill>
              <a:srgbClr val="ED7D31"/>
            </a:solidFill>
          </p:grpSpPr>
          <p:sp>
            <p:nvSpPr>
              <p:cNvPr id="32" name="Freeform: Shape 31">
                <a:extLst>
                  <a:ext uri="{FF2B5EF4-FFF2-40B4-BE49-F238E27FC236}">
                    <a16:creationId xmlns:a16="http://schemas.microsoft.com/office/drawing/2014/main" id="{A5A83059-EFF7-4E75-8C5B-A0C9AE5A4C74}"/>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8C84ABF4-8078-48F1-8861-6874DB52B748}"/>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CF5F1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Oval 51">
              <a:extLst>
                <a:ext uri="{FF2B5EF4-FFF2-40B4-BE49-F238E27FC236}">
                  <a16:creationId xmlns:a16="http://schemas.microsoft.com/office/drawing/2014/main" id="{E353EF46-611A-4A2D-9B70-F52FC6683F5F}"/>
                </a:ext>
              </a:extLst>
            </p:cNvPr>
            <p:cNvSpPr>
              <a:spLocks noChangeAspect="1"/>
            </p:cNvSpPr>
            <p:nvPr/>
          </p:nvSpPr>
          <p:spPr>
            <a:xfrm>
              <a:off x="5454016" y="1660580"/>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2</a:t>
              </a:r>
            </a:p>
          </p:txBody>
        </p:sp>
      </p:grpSp>
      <p:grpSp>
        <p:nvGrpSpPr>
          <p:cNvPr id="5" name="Group 4">
            <a:extLst>
              <a:ext uri="{FF2B5EF4-FFF2-40B4-BE49-F238E27FC236}">
                <a16:creationId xmlns:a16="http://schemas.microsoft.com/office/drawing/2014/main" id="{89960597-9459-4E8D-8877-7B252B874745}"/>
              </a:ext>
            </a:extLst>
          </p:cNvPr>
          <p:cNvGrpSpPr/>
          <p:nvPr/>
        </p:nvGrpSpPr>
        <p:grpSpPr>
          <a:xfrm>
            <a:off x="5867400" y="457200"/>
            <a:ext cx="2008831" cy="2104306"/>
            <a:chOff x="5867400" y="457200"/>
            <a:chExt cx="2008831" cy="2104306"/>
          </a:xfrm>
        </p:grpSpPr>
        <p:grpSp>
          <p:nvGrpSpPr>
            <p:cNvPr id="27" name="Group 26">
              <a:extLst>
                <a:ext uri="{FF2B5EF4-FFF2-40B4-BE49-F238E27FC236}">
                  <a16:creationId xmlns:a16="http://schemas.microsoft.com/office/drawing/2014/main" id="{5DE4AAEE-435B-4723-AFBD-0D3B380ABCD3}"/>
                </a:ext>
              </a:extLst>
            </p:cNvPr>
            <p:cNvGrpSpPr/>
            <p:nvPr/>
          </p:nvGrpSpPr>
          <p:grpSpPr>
            <a:xfrm>
              <a:off x="5867400" y="457200"/>
              <a:ext cx="2008831" cy="2104306"/>
              <a:chOff x="3706170" y="748699"/>
              <a:chExt cx="2008831" cy="2104306"/>
            </a:xfrm>
            <a:solidFill>
              <a:srgbClr val="A5A5A5"/>
            </a:solidFill>
          </p:grpSpPr>
          <p:sp>
            <p:nvSpPr>
              <p:cNvPr id="24" name="Freeform: Shape 23">
                <a:extLst>
                  <a:ext uri="{FF2B5EF4-FFF2-40B4-BE49-F238E27FC236}">
                    <a16:creationId xmlns:a16="http://schemas.microsoft.com/office/drawing/2014/main" id="{BE65B503-71FD-4B1C-955A-FEBA78ED75DE}"/>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C96575C-D98D-4723-91F2-2791423B7A7A}"/>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87878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Oval 52">
              <a:extLst>
                <a:ext uri="{FF2B5EF4-FFF2-40B4-BE49-F238E27FC236}">
                  <a16:creationId xmlns:a16="http://schemas.microsoft.com/office/drawing/2014/main" id="{64745EAC-3ED9-47F0-9456-2792E3FA7FDF}"/>
                </a:ext>
              </a:extLst>
            </p:cNvPr>
            <p:cNvSpPr>
              <a:spLocks noChangeAspect="1"/>
            </p:cNvSpPr>
            <p:nvPr/>
          </p:nvSpPr>
          <p:spPr>
            <a:xfrm>
              <a:off x="7367318" y="530692"/>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3</a:t>
              </a:r>
            </a:p>
          </p:txBody>
        </p:sp>
      </p:grpSp>
      <p:grpSp>
        <p:nvGrpSpPr>
          <p:cNvPr id="4" name="Group 3">
            <a:extLst>
              <a:ext uri="{FF2B5EF4-FFF2-40B4-BE49-F238E27FC236}">
                <a16:creationId xmlns:a16="http://schemas.microsoft.com/office/drawing/2014/main" id="{8A9F79F0-799E-47C7-AC40-4DAF9F1B0436}"/>
              </a:ext>
            </a:extLst>
          </p:cNvPr>
          <p:cNvGrpSpPr/>
          <p:nvPr/>
        </p:nvGrpSpPr>
        <p:grpSpPr>
          <a:xfrm>
            <a:off x="7756055" y="256260"/>
            <a:ext cx="2008831" cy="2104306"/>
            <a:chOff x="7756055" y="256260"/>
            <a:chExt cx="2008831" cy="2104306"/>
          </a:xfrm>
        </p:grpSpPr>
        <p:grpSp>
          <p:nvGrpSpPr>
            <p:cNvPr id="28" name="Group 27">
              <a:extLst>
                <a:ext uri="{FF2B5EF4-FFF2-40B4-BE49-F238E27FC236}">
                  <a16:creationId xmlns:a16="http://schemas.microsoft.com/office/drawing/2014/main" id="{A425B343-EDB1-4C3C-AEAF-5E96AD6E0A19}"/>
                </a:ext>
              </a:extLst>
            </p:cNvPr>
            <p:cNvGrpSpPr/>
            <p:nvPr/>
          </p:nvGrpSpPr>
          <p:grpSpPr>
            <a:xfrm rot="2666590">
              <a:off x="7756055" y="256260"/>
              <a:ext cx="2008831" cy="2104306"/>
              <a:chOff x="3706170" y="748699"/>
              <a:chExt cx="2008831" cy="2104306"/>
            </a:xfrm>
            <a:solidFill>
              <a:srgbClr val="548235"/>
            </a:solidFill>
          </p:grpSpPr>
          <p:sp>
            <p:nvSpPr>
              <p:cNvPr id="29" name="Freeform: Shape 28">
                <a:extLst>
                  <a:ext uri="{FF2B5EF4-FFF2-40B4-BE49-F238E27FC236}">
                    <a16:creationId xmlns:a16="http://schemas.microsoft.com/office/drawing/2014/main" id="{7022F2B2-12C1-4557-817E-B136ABB19E0C}"/>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2D0A53D-FF41-4B5B-B858-9257537E838D}"/>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36641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Oval 53">
              <a:extLst>
                <a:ext uri="{FF2B5EF4-FFF2-40B4-BE49-F238E27FC236}">
                  <a16:creationId xmlns:a16="http://schemas.microsoft.com/office/drawing/2014/main" id="{DFBC8910-E7F7-46AB-8FD7-CB862436FA9E}"/>
                </a:ext>
              </a:extLst>
            </p:cNvPr>
            <p:cNvSpPr>
              <a:spLocks noChangeAspect="1"/>
            </p:cNvSpPr>
            <p:nvPr/>
          </p:nvSpPr>
          <p:spPr>
            <a:xfrm>
              <a:off x="8218841" y="504338"/>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4</a:t>
              </a:r>
            </a:p>
          </p:txBody>
        </p:sp>
      </p:grpSp>
      <p:grpSp>
        <p:nvGrpSpPr>
          <p:cNvPr id="3" name="Group 2">
            <a:extLst>
              <a:ext uri="{FF2B5EF4-FFF2-40B4-BE49-F238E27FC236}">
                <a16:creationId xmlns:a16="http://schemas.microsoft.com/office/drawing/2014/main" id="{431A640B-895E-4C33-A5E0-BB2DFEE3E400}"/>
              </a:ext>
            </a:extLst>
          </p:cNvPr>
          <p:cNvGrpSpPr/>
          <p:nvPr/>
        </p:nvGrpSpPr>
        <p:grpSpPr>
          <a:xfrm>
            <a:off x="9228905" y="1495567"/>
            <a:ext cx="2104306" cy="2008831"/>
            <a:chOff x="9228905" y="1495567"/>
            <a:chExt cx="2104306" cy="2008831"/>
          </a:xfrm>
        </p:grpSpPr>
        <p:grpSp>
          <p:nvGrpSpPr>
            <p:cNvPr id="37" name="Group 36">
              <a:extLst>
                <a:ext uri="{FF2B5EF4-FFF2-40B4-BE49-F238E27FC236}">
                  <a16:creationId xmlns:a16="http://schemas.microsoft.com/office/drawing/2014/main" id="{9A0CD57C-C78A-4E70-9EB2-F9912E947597}"/>
                </a:ext>
              </a:extLst>
            </p:cNvPr>
            <p:cNvGrpSpPr/>
            <p:nvPr/>
          </p:nvGrpSpPr>
          <p:grpSpPr>
            <a:xfrm rot="5340000">
              <a:off x="9276642" y="1447830"/>
              <a:ext cx="2008831" cy="2104306"/>
              <a:chOff x="3706170" y="748699"/>
              <a:chExt cx="2008831" cy="2104306"/>
            </a:xfrm>
            <a:solidFill>
              <a:srgbClr val="FFC000"/>
            </a:solidFill>
          </p:grpSpPr>
          <p:sp>
            <p:nvSpPr>
              <p:cNvPr id="38" name="Freeform: Shape 37">
                <a:extLst>
                  <a:ext uri="{FF2B5EF4-FFF2-40B4-BE49-F238E27FC236}">
                    <a16:creationId xmlns:a16="http://schemas.microsoft.com/office/drawing/2014/main" id="{FCA23B65-98F5-46FF-B436-9A10AFCD9233}"/>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CA4F7A88-F245-45B5-819E-CD1776F039E4}"/>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D78E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Oval 54">
              <a:extLst>
                <a:ext uri="{FF2B5EF4-FFF2-40B4-BE49-F238E27FC236}">
                  <a16:creationId xmlns:a16="http://schemas.microsoft.com/office/drawing/2014/main" id="{CDB66C01-C204-4EAB-AF9C-F835911915FA}"/>
                </a:ext>
              </a:extLst>
            </p:cNvPr>
            <p:cNvSpPr>
              <a:spLocks noChangeAspect="1"/>
            </p:cNvSpPr>
            <p:nvPr/>
          </p:nvSpPr>
          <p:spPr>
            <a:xfrm>
              <a:off x="10242664" y="1680787"/>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5</a:t>
              </a:r>
            </a:p>
          </p:txBody>
        </p:sp>
      </p:grpSp>
      <p:grpSp>
        <p:nvGrpSpPr>
          <p:cNvPr id="2" name="Group 1">
            <a:extLst>
              <a:ext uri="{FF2B5EF4-FFF2-40B4-BE49-F238E27FC236}">
                <a16:creationId xmlns:a16="http://schemas.microsoft.com/office/drawing/2014/main" id="{AEF53FB5-CA05-419C-832B-8E24EFB24F3F}"/>
              </a:ext>
            </a:extLst>
          </p:cNvPr>
          <p:cNvGrpSpPr/>
          <p:nvPr/>
        </p:nvGrpSpPr>
        <p:grpSpPr>
          <a:xfrm>
            <a:off x="9480311" y="3354723"/>
            <a:ext cx="2104306" cy="2008831"/>
            <a:chOff x="9480311" y="3354723"/>
            <a:chExt cx="2104306" cy="2008831"/>
          </a:xfrm>
        </p:grpSpPr>
        <p:grpSp>
          <p:nvGrpSpPr>
            <p:cNvPr id="40" name="Group 39">
              <a:extLst>
                <a:ext uri="{FF2B5EF4-FFF2-40B4-BE49-F238E27FC236}">
                  <a16:creationId xmlns:a16="http://schemas.microsoft.com/office/drawing/2014/main" id="{C325EA91-0165-4E83-9D55-21227FFE2B79}"/>
                </a:ext>
              </a:extLst>
            </p:cNvPr>
            <p:cNvGrpSpPr/>
            <p:nvPr/>
          </p:nvGrpSpPr>
          <p:grpSpPr>
            <a:xfrm rot="7980234">
              <a:off x="9528048" y="3306986"/>
              <a:ext cx="2008831" cy="2104306"/>
              <a:chOff x="3706170" y="748699"/>
              <a:chExt cx="2008831" cy="2104306"/>
            </a:xfrm>
            <a:solidFill>
              <a:srgbClr val="3E64A6"/>
            </a:solidFill>
          </p:grpSpPr>
          <p:sp>
            <p:nvSpPr>
              <p:cNvPr id="41" name="Freeform: Shape 40">
                <a:extLst>
                  <a:ext uri="{FF2B5EF4-FFF2-40B4-BE49-F238E27FC236}">
                    <a16:creationId xmlns:a16="http://schemas.microsoft.com/office/drawing/2014/main" id="{61217132-B1A4-4AAF-B737-0B161E63C66C}"/>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8F375D5F-AB81-4CD0-8A70-EE8BCD81C721}"/>
                  </a:ext>
                </a:extLst>
              </p:cNvPr>
              <p:cNvSpPr>
                <a:spLocks noChangeAspect="1"/>
              </p:cNvSpPr>
              <p:nvPr/>
            </p:nvSpPr>
            <p:spPr>
              <a:xfrm>
                <a:off x="4666104" y="2151951"/>
                <a:ext cx="1048897"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2046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Oval 55">
              <a:extLst>
                <a:ext uri="{FF2B5EF4-FFF2-40B4-BE49-F238E27FC236}">
                  <a16:creationId xmlns:a16="http://schemas.microsoft.com/office/drawing/2014/main" id="{3B107EB5-FF9D-4272-ABF8-86FB045E959D}"/>
                </a:ext>
              </a:extLst>
            </p:cNvPr>
            <p:cNvSpPr>
              <a:spLocks noChangeAspect="1"/>
            </p:cNvSpPr>
            <p:nvPr/>
          </p:nvSpPr>
          <p:spPr>
            <a:xfrm>
              <a:off x="10844988" y="3820287"/>
              <a:ext cx="457200" cy="45720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585858"/>
                  </a:solidFill>
                </a:rPr>
                <a:t>6</a:t>
              </a:r>
            </a:p>
          </p:txBody>
        </p:sp>
      </p:grpSp>
      <p:sp>
        <p:nvSpPr>
          <p:cNvPr id="58" name="Text Box 10">
            <a:extLst>
              <a:ext uri="{FF2B5EF4-FFF2-40B4-BE49-F238E27FC236}">
                <a16:creationId xmlns:a16="http://schemas.microsoft.com/office/drawing/2014/main" id="{D8CB16D2-8915-4880-AADB-837A02D68C6B}"/>
              </a:ext>
            </a:extLst>
          </p:cNvPr>
          <p:cNvSpPr txBox="1">
            <a:spLocks noChangeArrowheads="1"/>
          </p:cNvSpPr>
          <p:nvPr/>
        </p:nvSpPr>
        <p:spPr bwMode="auto">
          <a:xfrm>
            <a:off x="9938513" y="4308397"/>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59" name="Text Box 10">
            <a:extLst>
              <a:ext uri="{FF2B5EF4-FFF2-40B4-BE49-F238E27FC236}">
                <a16:creationId xmlns:a16="http://schemas.microsoft.com/office/drawing/2014/main" id="{5FEAA891-8311-4F69-A920-79ADA1C07A6F}"/>
              </a:ext>
            </a:extLst>
          </p:cNvPr>
          <p:cNvSpPr txBox="1">
            <a:spLocks noChangeArrowheads="1"/>
          </p:cNvSpPr>
          <p:nvPr/>
        </p:nvSpPr>
        <p:spPr bwMode="auto">
          <a:xfrm rot="17717387">
            <a:off x="6114424" y="2992020"/>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dirty="0">
                <a:solidFill>
                  <a:schemeClr val="bg1"/>
                </a:solidFill>
                <a:latin typeface="Bernard MT Condensed" panose="02050806060905020404" pitchFamily="18" charset="0"/>
              </a:rPr>
              <a:t>LOREM IPSUM</a:t>
            </a:r>
          </a:p>
        </p:txBody>
      </p:sp>
      <p:sp>
        <p:nvSpPr>
          <p:cNvPr id="60" name="Text Box 10">
            <a:extLst>
              <a:ext uri="{FF2B5EF4-FFF2-40B4-BE49-F238E27FC236}">
                <a16:creationId xmlns:a16="http://schemas.microsoft.com/office/drawing/2014/main" id="{43E255F1-F927-4454-98C4-3F7FCF98F7F5}"/>
              </a:ext>
            </a:extLst>
          </p:cNvPr>
          <p:cNvSpPr txBox="1">
            <a:spLocks noChangeArrowheads="1"/>
          </p:cNvSpPr>
          <p:nvPr/>
        </p:nvSpPr>
        <p:spPr bwMode="auto">
          <a:xfrm rot="15148192">
            <a:off x="6098629" y="4136216"/>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dirty="0">
                <a:solidFill>
                  <a:schemeClr val="bg1"/>
                </a:solidFill>
                <a:latin typeface="Bernard MT Condensed" panose="02050806060905020404" pitchFamily="18" charset="0"/>
              </a:rPr>
              <a:t>LOREM IPSUM</a:t>
            </a:r>
          </a:p>
        </p:txBody>
      </p:sp>
      <p:sp>
        <p:nvSpPr>
          <p:cNvPr id="61" name="Text Box 10">
            <a:extLst>
              <a:ext uri="{FF2B5EF4-FFF2-40B4-BE49-F238E27FC236}">
                <a16:creationId xmlns:a16="http://schemas.microsoft.com/office/drawing/2014/main" id="{665CCB15-6CF8-4728-A625-88F424690CB8}"/>
              </a:ext>
            </a:extLst>
          </p:cNvPr>
          <p:cNvSpPr txBox="1">
            <a:spLocks noChangeArrowheads="1"/>
          </p:cNvSpPr>
          <p:nvPr/>
        </p:nvSpPr>
        <p:spPr bwMode="auto">
          <a:xfrm rot="20269319">
            <a:off x="6950020" y="2146427"/>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dirty="0">
                <a:solidFill>
                  <a:schemeClr val="bg1"/>
                </a:solidFill>
                <a:latin typeface="Bernard MT Condensed" panose="02050806060905020404" pitchFamily="18" charset="0"/>
              </a:rPr>
              <a:t>LOREM IPSUM</a:t>
            </a:r>
          </a:p>
        </p:txBody>
      </p:sp>
      <p:sp>
        <p:nvSpPr>
          <p:cNvPr id="62" name="Text Box 10">
            <a:extLst>
              <a:ext uri="{FF2B5EF4-FFF2-40B4-BE49-F238E27FC236}">
                <a16:creationId xmlns:a16="http://schemas.microsoft.com/office/drawing/2014/main" id="{C114AD26-E729-4BAA-A35E-DCA2E9CA521D}"/>
              </a:ext>
            </a:extLst>
          </p:cNvPr>
          <p:cNvSpPr txBox="1">
            <a:spLocks noChangeArrowheads="1"/>
          </p:cNvSpPr>
          <p:nvPr/>
        </p:nvSpPr>
        <p:spPr bwMode="auto">
          <a:xfrm rot="1501602">
            <a:off x="8127817" y="2131478"/>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dirty="0">
                <a:solidFill>
                  <a:schemeClr val="bg1"/>
                </a:solidFill>
                <a:latin typeface="Bernard MT Condensed" panose="02050806060905020404" pitchFamily="18" charset="0"/>
              </a:rPr>
              <a:t>LOREM IPSUM</a:t>
            </a:r>
          </a:p>
        </p:txBody>
      </p:sp>
      <p:sp>
        <p:nvSpPr>
          <p:cNvPr id="63" name="Text Box 10">
            <a:extLst>
              <a:ext uri="{FF2B5EF4-FFF2-40B4-BE49-F238E27FC236}">
                <a16:creationId xmlns:a16="http://schemas.microsoft.com/office/drawing/2014/main" id="{B77B641F-71C6-4BB6-A04E-B7C550B27566}"/>
              </a:ext>
            </a:extLst>
          </p:cNvPr>
          <p:cNvSpPr txBox="1">
            <a:spLocks noChangeArrowheads="1"/>
          </p:cNvSpPr>
          <p:nvPr/>
        </p:nvSpPr>
        <p:spPr bwMode="auto">
          <a:xfrm rot="4225331">
            <a:off x="9018923" y="2955409"/>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dirty="0">
                <a:solidFill>
                  <a:schemeClr val="bg1"/>
                </a:solidFill>
                <a:latin typeface="Bernard MT Condensed" panose="02050806060905020404" pitchFamily="18" charset="0"/>
              </a:rPr>
              <a:t>LOREM IPSUM</a:t>
            </a:r>
          </a:p>
        </p:txBody>
      </p:sp>
      <p:sp>
        <p:nvSpPr>
          <p:cNvPr id="64" name="Text Box 10">
            <a:extLst>
              <a:ext uri="{FF2B5EF4-FFF2-40B4-BE49-F238E27FC236}">
                <a16:creationId xmlns:a16="http://schemas.microsoft.com/office/drawing/2014/main" id="{FB25BB95-2CEE-4F92-9228-D10AFB726F8F}"/>
              </a:ext>
            </a:extLst>
          </p:cNvPr>
          <p:cNvSpPr txBox="1">
            <a:spLocks noChangeArrowheads="1"/>
          </p:cNvSpPr>
          <p:nvPr/>
        </p:nvSpPr>
        <p:spPr bwMode="auto">
          <a:xfrm rot="6755707">
            <a:off x="9048671" y="4113529"/>
            <a:ext cx="1005840" cy="27432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000" dirty="0">
                <a:solidFill>
                  <a:schemeClr val="bg1"/>
                </a:solidFill>
                <a:latin typeface="Bernard MT Condensed" panose="02050806060905020404" pitchFamily="18" charset="0"/>
              </a:rPr>
              <a:t>LOREM IPSUM</a:t>
            </a:r>
          </a:p>
        </p:txBody>
      </p:sp>
      <p:sp>
        <p:nvSpPr>
          <p:cNvPr id="74" name="Text Box 10">
            <a:extLst>
              <a:ext uri="{FF2B5EF4-FFF2-40B4-BE49-F238E27FC236}">
                <a16:creationId xmlns:a16="http://schemas.microsoft.com/office/drawing/2014/main" id="{DF99343D-79D7-4D9D-BD68-738D68E18120}"/>
              </a:ext>
            </a:extLst>
          </p:cNvPr>
          <p:cNvSpPr txBox="1">
            <a:spLocks noChangeArrowheads="1"/>
          </p:cNvSpPr>
          <p:nvPr/>
        </p:nvSpPr>
        <p:spPr bwMode="auto">
          <a:xfrm>
            <a:off x="5055812" y="4301220"/>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44546B"/>
                </a:solidFill>
                <a:latin typeface="Candara" panose="020E0502030303020204" pitchFamily="34" charset="0"/>
              </a:rPr>
              <a:t>Lorem ipsum dolor sit amet, consectetur adipiscing elit, sed do eiusmod tempor incididunt ut labore et dolore magna aliqua. </a:t>
            </a:r>
          </a:p>
        </p:txBody>
      </p:sp>
      <p:sp>
        <p:nvSpPr>
          <p:cNvPr id="75" name="Text Box 10">
            <a:extLst>
              <a:ext uri="{FF2B5EF4-FFF2-40B4-BE49-F238E27FC236}">
                <a16:creationId xmlns:a16="http://schemas.microsoft.com/office/drawing/2014/main" id="{4CEC0FE2-246B-4F29-AB68-8AFCE147687A}"/>
              </a:ext>
            </a:extLst>
          </p:cNvPr>
          <p:cNvSpPr txBox="1">
            <a:spLocks noChangeArrowheads="1"/>
          </p:cNvSpPr>
          <p:nvPr/>
        </p:nvSpPr>
        <p:spPr bwMode="auto">
          <a:xfrm>
            <a:off x="5085968" y="2290004"/>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76" name="Text Box 10">
            <a:extLst>
              <a:ext uri="{FF2B5EF4-FFF2-40B4-BE49-F238E27FC236}">
                <a16:creationId xmlns:a16="http://schemas.microsoft.com/office/drawing/2014/main" id="{1BD672BB-E99A-4DFD-BD6C-BED542A43684}"/>
              </a:ext>
            </a:extLst>
          </p:cNvPr>
          <p:cNvSpPr txBox="1">
            <a:spLocks noChangeArrowheads="1"/>
          </p:cNvSpPr>
          <p:nvPr/>
        </p:nvSpPr>
        <p:spPr bwMode="auto">
          <a:xfrm>
            <a:off x="6462624" y="999444"/>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77" name="Text Box 10">
            <a:extLst>
              <a:ext uri="{FF2B5EF4-FFF2-40B4-BE49-F238E27FC236}">
                <a16:creationId xmlns:a16="http://schemas.microsoft.com/office/drawing/2014/main" id="{0448F883-700E-4E4D-9957-0BA8DE62019F}"/>
              </a:ext>
            </a:extLst>
          </p:cNvPr>
          <p:cNvSpPr txBox="1">
            <a:spLocks noChangeArrowheads="1"/>
          </p:cNvSpPr>
          <p:nvPr/>
        </p:nvSpPr>
        <p:spPr bwMode="auto">
          <a:xfrm>
            <a:off x="8564979" y="941153"/>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78" name="Text Box 10">
            <a:extLst>
              <a:ext uri="{FF2B5EF4-FFF2-40B4-BE49-F238E27FC236}">
                <a16:creationId xmlns:a16="http://schemas.microsoft.com/office/drawing/2014/main" id="{69950415-F06C-497D-AC92-809DBB3E98A9}"/>
              </a:ext>
            </a:extLst>
          </p:cNvPr>
          <p:cNvSpPr txBox="1">
            <a:spLocks noChangeArrowheads="1"/>
          </p:cNvSpPr>
          <p:nvPr/>
        </p:nvSpPr>
        <p:spPr bwMode="auto">
          <a:xfrm>
            <a:off x="9911417" y="2369699"/>
            <a:ext cx="1234896" cy="892552"/>
          </a:xfrm>
          <a:prstGeom prst="rect">
            <a:avLst/>
          </a:prstGeom>
          <a:noFill/>
          <a:ln w="9525">
            <a:noFill/>
            <a:miter lim="800000"/>
            <a:headEnd/>
            <a:tailEnd/>
          </a:ln>
        </p:spPr>
        <p:txBody>
          <a:bodyPr wrap="square" lIns="60960" tIns="30480" rIns="60960" bIns="30480">
            <a:spAutoFit/>
          </a:bodyPr>
          <a:lstStyle/>
          <a:p>
            <a:r>
              <a:rPr lang="en-US" sz="9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9" name="Group 8">
            <a:extLst>
              <a:ext uri="{FF2B5EF4-FFF2-40B4-BE49-F238E27FC236}">
                <a16:creationId xmlns:a16="http://schemas.microsoft.com/office/drawing/2014/main" id="{331BA703-CCD3-4838-BE75-EB347970D4C8}"/>
              </a:ext>
            </a:extLst>
          </p:cNvPr>
          <p:cNvGrpSpPr/>
          <p:nvPr/>
        </p:nvGrpSpPr>
        <p:grpSpPr>
          <a:xfrm>
            <a:off x="7159879" y="2930389"/>
            <a:ext cx="1827367" cy="2973705"/>
            <a:chOff x="7159879" y="2930389"/>
            <a:chExt cx="1827367" cy="2973705"/>
          </a:xfrm>
        </p:grpSpPr>
        <p:grpSp>
          <p:nvGrpSpPr>
            <p:cNvPr id="8" name="Group 7">
              <a:extLst>
                <a:ext uri="{FF2B5EF4-FFF2-40B4-BE49-F238E27FC236}">
                  <a16:creationId xmlns:a16="http://schemas.microsoft.com/office/drawing/2014/main" id="{B2F28DCB-24A0-46E6-AF9C-B925F9BE4D44}"/>
                </a:ext>
              </a:extLst>
            </p:cNvPr>
            <p:cNvGrpSpPr/>
            <p:nvPr/>
          </p:nvGrpSpPr>
          <p:grpSpPr>
            <a:xfrm>
              <a:off x="7159879" y="2930389"/>
              <a:ext cx="1827367" cy="2973705"/>
              <a:chOff x="7159879" y="2930389"/>
              <a:chExt cx="1827367" cy="2973705"/>
            </a:xfrm>
          </p:grpSpPr>
          <p:grpSp>
            <p:nvGrpSpPr>
              <p:cNvPr id="44" name="Group 43">
                <a:extLst>
                  <a:ext uri="{FF2B5EF4-FFF2-40B4-BE49-F238E27FC236}">
                    <a16:creationId xmlns:a16="http://schemas.microsoft.com/office/drawing/2014/main" id="{010942BE-2587-499D-9A7A-EAB4AF00D1F2}"/>
                  </a:ext>
                </a:extLst>
              </p:cNvPr>
              <p:cNvGrpSpPr/>
              <p:nvPr/>
            </p:nvGrpSpPr>
            <p:grpSpPr>
              <a:xfrm>
                <a:off x="7159879" y="2930389"/>
                <a:ext cx="1827367" cy="2973705"/>
                <a:chOff x="8077200" y="2895600"/>
                <a:chExt cx="1827367" cy="2973705"/>
              </a:xfrm>
            </p:grpSpPr>
            <p:sp>
              <p:nvSpPr>
                <p:cNvPr id="45" name="Freeform 19">
                  <a:extLst>
                    <a:ext uri="{FF2B5EF4-FFF2-40B4-BE49-F238E27FC236}">
                      <a16:creationId xmlns:a16="http://schemas.microsoft.com/office/drawing/2014/main" id="{D97BA480-7F7B-4D23-AC65-C542EAADC73E}"/>
                    </a:ext>
                  </a:extLst>
                </p:cNvPr>
                <p:cNvSpPr>
                  <a:spLocks noChangeAspect="1"/>
                </p:cNvSpPr>
                <p:nvPr/>
              </p:nvSpPr>
              <p:spPr>
                <a:xfrm rot="10800000">
                  <a:off x="8077200" y="2895600"/>
                  <a:ext cx="1827367" cy="2284463"/>
                </a:xfrm>
                <a:custGeom>
                  <a:avLst/>
                  <a:gdLst>
                    <a:gd name="connsiteX0" fmla="*/ 543506 w 1789727"/>
                    <a:gd name="connsiteY0" fmla="*/ 0 h 2050958"/>
                    <a:gd name="connsiteX1" fmla="*/ 547166 w 1789727"/>
                    <a:gd name="connsiteY1" fmla="*/ 0 h 2050958"/>
                    <a:gd name="connsiteX2" fmla="*/ 552656 w 1789727"/>
                    <a:gd name="connsiteY2" fmla="*/ 0 h 2050958"/>
                    <a:gd name="connsiteX3" fmla="*/ 561807 w 1789727"/>
                    <a:gd name="connsiteY3" fmla="*/ 0 h 2050958"/>
                    <a:gd name="connsiteX4" fmla="*/ 574616 w 1789727"/>
                    <a:gd name="connsiteY4" fmla="*/ 0 h 2050958"/>
                    <a:gd name="connsiteX5" fmla="*/ 587425 w 1789727"/>
                    <a:gd name="connsiteY5" fmla="*/ 0 h 2050958"/>
                    <a:gd name="connsiteX6" fmla="*/ 603895 w 1789727"/>
                    <a:gd name="connsiteY6" fmla="*/ 0 h 2050958"/>
                    <a:gd name="connsiteX7" fmla="*/ 631345 w 1789727"/>
                    <a:gd name="connsiteY7" fmla="*/ 0 h 2050958"/>
                    <a:gd name="connsiteX8" fmla="*/ 656965 w 1789727"/>
                    <a:gd name="connsiteY8" fmla="*/ 0 h 2050958"/>
                    <a:gd name="connsiteX9" fmla="*/ 691734 w 1789727"/>
                    <a:gd name="connsiteY9" fmla="*/ 0 h 2050958"/>
                    <a:gd name="connsiteX10" fmla="*/ 730164 w 1789727"/>
                    <a:gd name="connsiteY10" fmla="*/ 0 h 2050958"/>
                    <a:gd name="connsiteX11" fmla="*/ 779573 w 1789727"/>
                    <a:gd name="connsiteY11" fmla="*/ 0 h 2050958"/>
                    <a:gd name="connsiteX12" fmla="*/ 836303 w 1789727"/>
                    <a:gd name="connsiteY12" fmla="*/ 0 h 2050958"/>
                    <a:gd name="connsiteX13" fmla="*/ 891204 w 1789727"/>
                    <a:gd name="connsiteY13" fmla="*/ 0 h 2050958"/>
                    <a:gd name="connsiteX14" fmla="*/ 896693 w 1789727"/>
                    <a:gd name="connsiteY14" fmla="*/ 0 h 2050958"/>
                    <a:gd name="connsiteX15" fmla="*/ 1249882 w 1789727"/>
                    <a:gd name="connsiteY15" fmla="*/ 0 h 2050958"/>
                    <a:gd name="connsiteX16" fmla="*/ 1275501 w 1789727"/>
                    <a:gd name="connsiteY16" fmla="*/ 3552 h 2050958"/>
                    <a:gd name="connsiteX17" fmla="*/ 1291971 w 1789727"/>
                    <a:gd name="connsiteY17" fmla="*/ 8879 h 2050958"/>
                    <a:gd name="connsiteX18" fmla="*/ 1313930 w 1789727"/>
                    <a:gd name="connsiteY18" fmla="*/ 21309 h 2050958"/>
                    <a:gd name="connsiteX19" fmla="*/ 1326741 w 1789727"/>
                    <a:gd name="connsiteY19" fmla="*/ 37291 h 2050958"/>
                    <a:gd name="connsiteX20" fmla="*/ 1341380 w 1789727"/>
                    <a:gd name="connsiteY20" fmla="*/ 55048 h 2050958"/>
                    <a:gd name="connsiteX21" fmla="*/ 1354191 w 1789727"/>
                    <a:gd name="connsiteY21" fmla="*/ 76356 h 2050958"/>
                    <a:gd name="connsiteX22" fmla="*/ 1361511 w 1789727"/>
                    <a:gd name="connsiteY22" fmla="*/ 97665 h 2050958"/>
                    <a:gd name="connsiteX23" fmla="*/ 1370660 w 1789727"/>
                    <a:gd name="connsiteY23" fmla="*/ 122525 h 2050958"/>
                    <a:gd name="connsiteX24" fmla="*/ 1388960 w 1789727"/>
                    <a:gd name="connsiteY24" fmla="*/ 177573 h 2050958"/>
                    <a:gd name="connsiteX25" fmla="*/ 1401770 w 1789727"/>
                    <a:gd name="connsiteY25" fmla="*/ 241498 h 2050958"/>
                    <a:gd name="connsiteX26" fmla="*/ 1418240 w 1789727"/>
                    <a:gd name="connsiteY26" fmla="*/ 300098 h 2050958"/>
                    <a:gd name="connsiteX27" fmla="*/ 1432880 w 1789727"/>
                    <a:gd name="connsiteY27" fmla="*/ 358698 h 2050958"/>
                    <a:gd name="connsiteX28" fmla="*/ 1458500 w 1789727"/>
                    <a:gd name="connsiteY28" fmla="*/ 410194 h 2050958"/>
                    <a:gd name="connsiteX29" fmla="*/ 1484118 w 1789727"/>
                    <a:gd name="connsiteY29" fmla="*/ 463464 h 2050958"/>
                    <a:gd name="connsiteX30" fmla="*/ 1515229 w 1789727"/>
                    <a:gd name="connsiteY30" fmla="*/ 518512 h 2050958"/>
                    <a:gd name="connsiteX31" fmla="*/ 1544509 w 1789727"/>
                    <a:gd name="connsiteY31" fmla="*/ 566456 h 2050958"/>
                    <a:gd name="connsiteX32" fmla="*/ 1553659 w 1789727"/>
                    <a:gd name="connsiteY32" fmla="*/ 591315 h 2050958"/>
                    <a:gd name="connsiteX33" fmla="*/ 1571960 w 1789727"/>
                    <a:gd name="connsiteY33" fmla="*/ 612624 h 2050958"/>
                    <a:gd name="connsiteX34" fmla="*/ 1579278 w 1789727"/>
                    <a:gd name="connsiteY34" fmla="*/ 625054 h 2050958"/>
                    <a:gd name="connsiteX35" fmla="*/ 1593918 w 1789727"/>
                    <a:gd name="connsiteY35" fmla="*/ 641038 h 2050958"/>
                    <a:gd name="connsiteX36" fmla="*/ 1601239 w 1789727"/>
                    <a:gd name="connsiteY36" fmla="*/ 653466 h 2050958"/>
                    <a:gd name="connsiteX37" fmla="*/ 1606728 w 1789727"/>
                    <a:gd name="connsiteY37" fmla="*/ 662345 h 2050958"/>
                    <a:gd name="connsiteX38" fmla="*/ 1610389 w 1789727"/>
                    <a:gd name="connsiteY38" fmla="*/ 671223 h 2050958"/>
                    <a:gd name="connsiteX39" fmla="*/ 1614049 w 1789727"/>
                    <a:gd name="connsiteY39" fmla="*/ 680102 h 2050958"/>
                    <a:gd name="connsiteX40" fmla="*/ 1619537 w 1789727"/>
                    <a:gd name="connsiteY40" fmla="*/ 687206 h 2050958"/>
                    <a:gd name="connsiteX41" fmla="*/ 1657968 w 1789727"/>
                    <a:gd name="connsiteY41" fmla="*/ 742253 h 2050958"/>
                    <a:gd name="connsiteX42" fmla="*/ 1689078 w 1789727"/>
                    <a:gd name="connsiteY42" fmla="*/ 797300 h 2050958"/>
                    <a:gd name="connsiteX43" fmla="*/ 1720188 w 1789727"/>
                    <a:gd name="connsiteY43" fmla="*/ 855898 h 2050958"/>
                    <a:gd name="connsiteX44" fmla="*/ 1745807 w 1789727"/>
                    <a:gd name="connsiteY44" fmla="*/ 919825 h 2050958"/>
                    <a:gd name="connsiteX45" fmla="*/ 1762277 w 1789727"/>
                    <a:gd name="connsiteY45" fmla="*/ 983752 h 2050958"/>
                    <a:gd name="connsiteX46" fmla="*/ 1776917 w 1789727"/>
                    <a:gd name="connsiteY46" fmla="*/ 1051229 h 2050958"/>
                    <a:gd name="connsiteX47" fmla="*/ 1784237 w 1789727"/>
                    <a:gd name="connsiteY47" fmla="*/ 1118706 h 2050958"/>
                    <a:gd name="connsiteX48" fmla="*/ 1789727 w 1789727"/>
                    <a:gd name="connsiteY48" fmla="*/ 1189734 h 2050958"/>
                    <a:gd name="connsiteX49" fmla="*/ 1784237 w 1789727"/>
                    <a:gd name="connsiteY49" fmla="*/ 1232352 h 2050958"/>
                    <a:gd name="connsiteX50" fmla="*/ 1780578 w 1789727"/>
                    <a:gd name="connsiteY50" fmla="*/ 1274969 h 2050958"/>
                    <a:gd name="connsiteX51" fmla="*/ 1776917 w 1789727"/>
                    <a:gd name="connsiteY51" fmla="*/ 1317586 h 2050958"/>
                    <a:gd name="connsiteX52" fmla="*/ 1767768 w 1789727"/>
                    <a:gd name="connsiteY52" fmla="*/ 1363754 h 2050958"/>
                    <a:gd name="connsiteX53" fmla="*/ 1758617 w 1789727"/>
                    <a:gd name="connsiteY53" fmla="*/ 1401045 h 2050958"/>
                    <a:gd name="connsiteX54" fmla="*/ 1745807 w 1789727"/>
                    <a:gd name="connsiteY54" fmla="*/ 1443663 h 2050958"/>
                    <a:gd name="connsiteX55" fmla="*/ 1714698 w 1789727"/>
                    <a:gd name="connsiteY55" fmla="*/ 1523572 h 2050958"/>
                    <a:gd name="connsiteX56" fmla="*/ 1679927 w 1789727"/>
                    <a:gd name="connsiteY56" fmla="*/ 1599926 h 2050958"/>
                    <a:gd name="connsiteX57" fmla="*/ 1632349 w 1789727"/>
                    <a:gd name="connsiteY57" fmla="*/ 1670955 h 2050958"/>
                    <a:gd name="connsiteX58" fmla="*/ 1584768 w 1789727"/>
                    <a:gd name="connsiteY58" fmla="*/ 1738432 h 2050958"/>
                    <a:gd name="connsiteX59" fmla="*/ 1524379 w 1789727"/>
                    <a:gd name="connsiteY59" fmla="*/ 1797031 h 2050958"/>
                    <a:gd name="connsiteX60" fmla="*/ 1462160 w 1789727"/>
                    <a:gd name="connsiteY60" fmla="*/ 1852077 h 2050958"/>
                    <a:gd name="connsiteX61" fmla="*/ 1392620 w 1789727"/>
                    <a:gd name="connsiteY61" fmla="*/ 1903574 h 2050958"/>
                    <a:gd name="connsiteX62" fmla="*/ 1319421 w 1789727"/>
                    <a:gd name="connsiteY62" fmla="*/ 1946191 h 2050958"/>
                    <a:gd name="connsiteX63" fmla="*/ 1240731 w 1789727"/>
                    <a:gd name="connsiteY63" fmla="*/ 1983481 h 2050958"/>
                    <a:gd name="connsiteX64" fmla="*/ 1162041 w 1789727"/>
                    <a:gd name="connsiteY64" fmla="*/ 2013669 h 2050958"/>
                    <a:gd name="connsiteX65" fmla="*/ 1118122 w 1789727"/>
                    <a:gd name="connsiteY65" fmla="*/ 2020771 h 2050958"/>
                    <a:gd name="connsiteX66" fmla="*/ 1074202 w 1789727"/>
                    <a:gd name="connsiteY66" fmla="*/ 2033202 h 2050958"/>
                    <a:gd name="connsiteX67" fmla="*/ 1026623 w 1789727"/>
                    <a:gd name="connsiteY67" fmla="*/ 2042080 h 2050958"/>
                    <a:gd name="connsiteX68" fmla="*/ 982703 w 1789727"/>
                    <a:gd name="connsiteY68" fmla="*/ 2047407 h 2050958"/>
                    <a:gd name="connsiteX69" fmla="*/ 940612 w 1789727"/>
                    <a:gd name="connsiteY69" fmla="*/ 2050958 h 2050958"/>
                    <a:gd name="connsiteX70" fmla="*/ 891204 w 1789727"/>
                    <a:gd name="connsiteY70" fmla="*/ 2050958 h 2050958"/>
                    <a:gd name="connsiteX71" fmla="*/ 849114 w 1789727"/>
                    <a:gd name="connsiteY71" fmla="*/ 2050958 h 2050958"/>
                    <a:gd name="connsiteX72" fmla="*/ 805195 w 1789727"/>
                    <a:gd name="connsiteY72" fmla="*/ 2047407 h 2050958"/>
                    <a:gd name="connsiteX73" fmla="*/ 761274 w 1789727"/>
                    <a:gd name="connsiteY73" fmla="*/ 2042080 h 2050958"/>
                    <a:gd name="connsiteX74" fmla="*/ 713695 w 1789727"/>
                    <a:gd name="connsiteY74" fmla="*/ 2033202 h 2050958"/>
                    <a:gd name="connsiteX75" fmla="*/ 669776 w 1789727"/>
                    <a:gd name="connsiteY75" fmla="*/ 2020771 h 2050958"/>
                    <a:gd name="connsiteX76" fmla="*/ 631345 w 1789727"/>
                    <a:gd name="connsiteY76" fmla="*/ 2013669 h 2050958"/>
                    <a:gd name="connsiteX77" fmla="*/ 547166 w 1789727"/>
                    <a:gd name="connsiteY77" fmla="*/ 1983481 h 2050958"/>
                    <a:gd name="connsiteX78" fmla="*/ 470307 w 1789727"/>
                    <a:gd name="connsiteY78" fmla="*/ 1946191 h 2050958"/>
                    <a:gd name="connsiteX79" fmla="*/ 395277 w 1789727"/>
                    <a:gd name="connsiteY79" fmla="*/ 1903574 h 2050958"/>
                    <a:gd name="connsiteX80" fmla="*/ 325737 w 1789727"/>
                    <a:gd name="connsiteY80" fmla="*/ 1852077 h 2050958"/>
                    <a:gd name="connsiteX81" fmla="*/ 259859 w 1789727"/>
                    <a:gd name="connsiteY81" fmla="*/ 1797031 h 2050958"/>
                    <a:gd name="connsiteX82" fmla="*/ 203127 w 1789727"/>
                    <a:gd name="connsiteY82" fmla="*/ 1738432 h 2050958"/>
                    <a:gd name="connsiteX83" fmla="*/ 151889 w 1789727"/>
                    <a:gd name="connsiteY83" fmla="*/ 1670955 h 2050958"/>
                    <a:gd name="connsiteX84" fmla="*/ 107969 w 1789727"/>
                    <a:gd name="connsiteY84" fmla="*/ 1599926 h 2050958"/>
                    <a:gd name="connsiteX85" fmla="*/ 69540 w 1789727"/>
                    <a:gd name="connsiteY85" fmla="*/ 1523572 h 2050958"/>
                    <a:gd name="connsiteX86" fmla="*/ 42088 w 1789727"/>
                    <a:gd name="connsiteY86" fmla="*/ 1443663 h 2050958"/>
                    <a:gd name="connsiteX87" fmla="*/ 29279 w 1789727"/>
                    <a:gd name="connsiteY87" fmla="*/ 1401045 h 2050958"/>
                    <a:gd name="connsiteX88" fmla="*/ 16470 w 1789727"/>
                    <a:gd name="connsiteY88" fmla="*/ 1363754 h 2050958"/>
                    <a:gd name="connsiteX89" fmla="*/ 7319 w 1789727"/>
                    <a:gd name="connsiteY89" fmla="*/ 1317586 h 2050958"/>
                    <a:gd name="connsiteX90" fmla="*/ 3658 w 1789727"/>
                    <a:gd name="connsiteY90" fmla="*/ 1274969 h 2050958"/>
                    <a:gd name="connsiteX91" fmla="*/ 0 w 1789727"/>
                    <a:gd name="connsiteY91" fmla="*/ 1232352 h 2050958"/>
                    <a:gd name="connsiteX92" fmla="*/ 0 w 1789727"/>
                    <a:gd name="connsiteY92" fmla="*/ 1189734 h 2050958"/>
                    <a:gd name="connsiteX93" fmla="*/ 3658 w 1789727"/>
                    <a:gd name="connsiteY93" fmla="*/ 1113378 h 2050958"/>
                    <a:gd name="connsiteX94" fmla="*/ 12808 w 1789727"/>
                    <a:gd name="connsiteY94" fmla="*/ 1038798 h 2050958"/>
                    <a:gd name="connsiteX95" fmla="*/ 29279 w 1789727"/>
                    <a:gd name="connsiteY95" fmla="*/ 965992 h 2050958"/>
                    <a:gd name="connsiteX96" fmla="*/ 51240 w 1789727"/>
                    <a:gd name="connsiteY96" fmla="*/ 898516 h 2050958"/>
                    <a:gd name="connsiteX97" fmla="*/ 76859 w 1789727"/>
                    <a:gd name="connsiteY97" fmla="*/ 831039 h 2050958"/>
                    <a:gd name="connsiteX98" fmla="*/ 111628 w 1789727"/>
                    <a:gd name="connsiteY98" fmla="*/ 768887 h 2050958"/>
                    <a:gd name="connsiteX99" fmla="*/ 151889 w 1789727"/>
                    <a:gd name="connsiteY99" fmla="*/ 708515 h 2050958"/>
                    <a:gd name="connsiteX100" fmla="*/ 195808 w 1789727"/>
                    <a:gd name="connsiteY100" fmla="*/ 649915 h 2050958"/>
                    <a:gd name="connsiteX101" fmla="*/ 208618 w 1789727"/>
                    <a:gd name="connsiteY101" fmla="*/ 628606 h 2050958"/>
                    <a:gd name="connsiteX102" fmla="*/ 230579 w 1789727"/>
                    <a:gd name="connsiteY102" fmla="*/ 600195 h 2050958"/>
                    <a:gd name="connsiteX103" fmla="*/ 252539 w 1789727"/>
                    <a:gd name="connsiteY103" fmla="*/ 566456 h 2050958"/>
                    <a:gd name="connsiteX104" fmla="*/ 274497 w 1789727"/>
                    <a:gd name="connsiteY104" fmla="*/ 527391 h 2050958"/>
                    <a:gd name="connsiteX105" fmla="*/ 294629 w 1789727"/>
                    <a:gd name="connsiteY105" fmla="*/ 484773 h 2050958"/>
                    <a:gd name="connsiteX106" fmla="*/ 316587 w 1789727"/>
                    <a:gd name="connsiteY106" fmla="*/ 443932 h 2050958"/>
                    <a:gd name="connsiteX107" fmla="*/ 338547 w 1789727"/>
                    <a:gd name="connsiteY107" fmla="*/ 401314 h 2050958"/>
                    <a:gd name="connsiteX108" fmla="*/ 356848 w 1789727"/>
                    <a:gd name="connsiteY108" fmla="*/ 358698 h 2050958"/>
                    <a:gd name="connsiteX109" fmla="*/ 378807 w 1789727"/>
                    <a:gd name="connsiteY109" fmla="*/ 300098 h 2050958"/>
                    <a:gd name="connsiteX110" fmla="*/ 391617 w 1789727"/>
                    <a:gd name="connsiteY110" fmla="*/ 241498 h 2050958"/>
                    <a:gd name="connsiteX111" fmla="*/ 404426 w 1789727"/>
                    <a:gd name="connsiteY111" fmla="*/ 177573 h 2050958"/>
                    <a:gd name="connsiteX112" fmla="*/ 420896 w 1789727"/>
                    <a:gd name="connsiteY112" fmla="*/ 122525 h 2050958"/>
                    <a:gd name="connsiteX113" fmla="*/ 430046 w 1789727"/>
                    <a:gd name="connsiteY113" fmla="*/ 97665 h 2050958"/>
                    <a:gd name="connsiteX114" fmla="*/ 439197 w 1789727"/>
                    <a:gd name="connsiteY114" fmla="*/ 76356 h 2050958"/>
                    <a:gd name="connsiteX115" fmla="*/ 452007 w 1789727"/>
                    <a:gd name="connsiteY115" fmla="*/ 55048 h 2050958"/>
                    <a:gd name="connsiteX116" fmla="*/ 464817 w 1789727"/>
                    <a:gd name="connsiteY116" fmla="*/ 37291 h 2050958"/>
                    <a:gd name="connsiteX117" fmla="*/ 477626 w 1789727"/>
                    <a:gd name="connsiteY117" fmla="*/ 21309 h 2050958"/>
                    <a:gd name="connsiteX118" fmla="*/ 499586 w 1789727"/>
                    <a:gd name="connsiteY118" fmla="*/ 8879 h 2050958"/>
                    <a:gd name="connsiteX119" fmla="*/ 517885 w 1789727"/>
                    <a:gd name="connsiteY119" fmla="*/ 3552 h 2050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1789727" h="2050958">
                      <a:moveTo>
                        <a:pt x="543506" y="0"/>
                      </a:moveTo>
                      <a:lnTo>
                        <a:pt x="547166" y="0"/>
                      </a:lnTo>
                      <a:lnTo>
                        <a:pt x="552656" y="0"/>
                      </a:lnTo>
                      <a:lnTo>
                        <a:pt x="561807" y="0"/>
                      </a:lnTo>
                      <a:lnTo>
                        <a:pt x="574616" y="0"/>
                      </a:lnTo>
                      <a:lnTo>
                        <a:pt x="587425" y="0"/>
                      </a:lnTo>
                      <a:lnTo>
                        <a:pt x="603895" y="0"/>
                      </a:lnTo>
                      <a:lnTo>
                        <a:pt x="631345" y="0"/>
                      </a:lnTo>
                      <a:lnTo>
                        <a:pt x="656965" y="0"/>
                      </a:lnTo>
                      <a:lnTo>
                        <a:pt x="691734" y="0"/>
                      </a:lnTo>
                      <a:lnTo>
                        <a:pt x="730164" y="0"/>
                      </a:lnTo>
                      <a:lnTo>
                        <a:pt x="779573" y="0"/>
                      </a:lnTo>
                      <a:lnTo>
                        <a:pt x="836303" y="0"/>
                      </a:lnTo>
                      <a:lnTo>
                        <a:pt x="891204" y="0"/>
                      </a:lnTo>
                      <a:lnTo>
                        <a:pt x="896693" y="0"/>
                      </a:lnTo>
                      <a:lnTo>
                        <a:pt x="1249882" y="0"/>
                      </a:lnTo>
                      <a:lnTo>
                        <a:pt x="1275501" y="3552"/>
                      </a:lnTo>
                      <a:lnTo>
                        <a:pt x="1291971" y="8879"/>
                      </a:lnTo>
                      <a:lnTo>
                        <a:pt x="1313930" y="21309"/>
                      </a:lnTo>
                      <a:lnTo>
                        <a:pt x="1326741" y="37291"/>
                      </a:lnTo>
                      <a:lnTo>
                        <a:pt x="1341380" y="55048"/>
                      </a:lnTo>
                      <a:lnTo>
                        <a:pt x="1354191" y="76356"/>
                      </a:lnTo>
                      <a:lnTo>
                        <a:pt x="1361511" y="97665"/>
                      </a:lnTo>
                      <a:lnTo>
                        <a:pt x="1370660" y="122525"/>
                      </a:lnTo>
                      <a:lnTo>
                        <a:pt x="1388960" y="177573"/>
                      </a:lnTo>
                      <a:lnTo>
                        <a:pt x="1401770" y="241498"/>
                      </a:lnTo>
                      <a:lnTo>
                        <a:pt x="1418240" y="300098"/>
                      </a:lnTo>
                      <a:lnTo>
                        <a:pt x="1432880" y="358698"/>
                      </a:lnTo>
                      <a:lnTo>
                        <a:pt x="1458500" y="410194"/>
                      </a:lnTo>
                      <a:lnTo>
                        <a:pt x="1484118" y="463464"/>
                      </a:lnTo>
                      <a:lnTo>
                        <a:pt x="1515229" y="518512"/>
                      </a:lnTo>
                      <a:lnTo>
                        <a:pt x="1544509" y="566456"/>
                      </a:lnTo>
                      <a:lnTo>
                        <a:pt x="1553659" y="591315"/>
                      </a:lnTo>
                      <a:lnTo>
                        <a:pt x="1571960" y="612624"/>
                      </a:lnTo>
                      <a:lnTo>
                        <a:pt x="1579278" y="625054"/>
                      </a:lnTo>
                      <a:lnTo>
                        <a:pt x="1593918" y="641038"/>
                      </a:lnTo>
                      <a:lnTo>
                        <a:pt x="1601239" y="653466"/>
                      </a:lnTo>
                      <a:lnTo>
                        <a:pt x="1606728" y="662345"/>
                      </a:lnTo>
                      <a:lnTo>
                        <a:pt x="1610389" y="671223"/>
                      </a:lnTo>
                      <a:lnTo>
                        <a:pt x="1614049" y="680102"/>
                      </a:lnTo>
                      <a:lnTo>
                        <a:pt x="1619537" y="687206"/>
                      </a:lnTo>
                      <a:lnTo>
                        <a:pt x="1657968" y="742253"/>
                      </a:lnTo>
                      <a:lnTo>
                        <a:pt x="1689078" y="797300"/>
                      </a:lnTo>
                      <a:lnTo>
                        <a:pt x="1720188" y="855898"/>
                      </a:lnTo>
                      <a:lnTo>
                        <a:pt x="1745807" y="919825"/>
                      </a:lnTo>
                      <a:lnTo>
                        <a:pt x="1762277" y="983752"/>
                      </a:lnTo>
                      <a:lnTo>
                        <a:pt x="1776917" y="1051229"/>
                      </a:lnTo>
                      <a:lnTo>
                        <a:pt x="1784237" y="1118706"/>
                      </a:lnTo>
                      <a:lnTo>
                        <a:pt x="1789727" y="1189734"/>
                      </a:lnTo>
                      <a:lnTo>
                        <a:pt x="1784237" y="1232352"/>
                      </a:lnTo>
                      <a:lnTo>
                        <a:pt x="1780578" y="1274969"/>
                      </a:lnTo>
                      <a:lnTo>
                        <a:pt x="1776917" y="1317586"/>
                      </a:lnTo>
                      <a:lnTo>
                        <a:pt x="1767768" y="1363754"/>
                      </a:lnTo>
                      <a:lnTo>
                        <a:pt x="1758617" y="1401045"/>
                      </a:lnTo>
                      <a:lnTo>
                        <a:pt x="1745807" y="1443663"/>
                      </a:lnTo>
                      <a:lnTo>
                        <a:pt x="1714698" y="1523572"/>
                      </a:lnTo>
                      <a:lnTo>
                        <a:pt x="1679927" y="1599926"/>
                      </a:lnTo>
                      <a:lnTo>
                        <a:pt x="1632349" y="1670955"/>
                      </a:lnTo>
                      <a:lnTo>
                        <a:pt x="1584768" y="1738432"/>
                      </a:lnTo>
                      <a:lnTo>
                        <a:pt x="1524379" y="1797031"/>
                      </a:lnTo>
                      <a:lnTo>
                        <a:pt x="1462160" y="1852077"/>
                      </a:lnTo>
                      <a:lnTo>
                        <a:pt x="1392620" y="1903574"/>
                      </a:lnTo>
                      <a:lnTo>
                        <a:pt x="1319421" y="1946191"/>
                      </a:lnTo>
                      <a:lnTo>
                        <a:pt x="1240731" y="1983481"/>
                      </a:lnTo>
                      <a:lnTo>
                        <a:pt x="1162041" y="2013669"/>
                      </a:lnTo>
                      <a:lnTo>
                        <a:pt x="1118122" y="2020771"/>
                      </a:lnTo>
                      <a:lnTo>
                        <a:pt x="1074202" y="2033202"/>
                      </a:lnTo>
                      <a:lnTo>
                        <a:pt x="1026623" y="2042080"/>
                      </a:lnTo>
                      <a:lnTo>
                        <a:pt x="982703" y="2047407"/>
                      </a:lnTo>
                      <a:lnTo>
                        <a:pt x="940612" y="2050958"/>
                      </a:lnTo>
                      <a:lnTo>
                        <a:pt x="891204" y="2050958"/>
                      </a:lnTo>
                      <a:lnTo>
                        <a:pt x="849114" y="2050958"/>
                      </a:lnTo>
                      <a:lnTo>
                        <a:pt x="805195" y="2047407"/>
                      </a:lnTo>
                      <a:lnTo>
                        <a:pt x="761274" y="2042080"/>
                      </a:lnTo>
                      <a:lnTo>
                        <a:pt x="713695" y="2033202"/>
                      </a:lnTo>
                      <a:lnTo>
                        <a:pt x="669776" y="2020771"/>
                      </a:lnTo>
                      <a:lnTo>
                        <a:pt x="631345" y="2013669"/>
                      </a:lnTo>
                      <a:lnTo>
                        <a:pt x="547166" y="1983481"/>
                      </a:lnTo>
                      <a:lnTo>
                        <a:pt x="470307" y="1946191"/>
                      </a:lnTo>
                      <a:lnTo>
                        <a:pt x="395277" y="1903574"/>
                      </a:lnTo>
                      <a:lnTo>
                        <a:pt x="325737" y="1852077"/>
                      </a:lnTo>
                      <a:lnTo>
                        <a:pt x="259859" y="1797031"/>
                      </a:lnTo>
                      <a:lnTo>
                        <a:pt x="203127" y="1738432"/>
                      </a:lnTo>
                      <a:lnTo>
                        <a:pt x="151889" y="1670955"/>
                      </a:lnTo>
                      <a:lnTo>
                        <a:pt x="107969" y="1599926"/>
                      </a:lnTo>
                      <a:lnTo>
                        <a:pt x="69540" y="1523572"/>
                      </a:lnTo>
                      <a:lnTo>
                        <a:pt x="42088" y="1443663"/>
                      </a:lnTo>
                      <a:lnTo>
                        <a:pt x="29279" y="1401045"/>
                      </a:lnTo>
                      <a:lnTo>
                        <a:pt x="16470" y="1363754"/>
                      </a:lnTo>
                      <a:lnTo>
                        <a:pt x="7319" y="1317586"/>
                      </a:lnTo>
                      <a:lnTo>
                        <a:pt x="3658" y="1274969"/>
                      </a:lnTo>
                      <a:lnTo>
                        <a:pt x="0" y="1232352"/>
                      </a:lnTo>
                      <a:lnTo>
                        <a:pt x="0" y="1189734"/>
                      </a:lnTo>
                      <a:lnTo>
                        <a:pt x="3658" y="1113378"/>
                      </a:lnTo>
                      <a:lnTo>
                        <a:pt x="12808" y="1038798"/>
                      </a:lnTo>
                      <a:lnTo>
                        <a:pt x="29279" y="965992"/>
                      </a:lnTo>
                      <a:lnTo>
                        <a:pt x="51240" y="898516"/>
                      </a:lnTo>
                      <a:lnTo>
                        <a:pt x="76859" y="831039"/>
                      </a:lnTo>
                      <a:lnTo>
                        <a:pt x="111628" y="768887"/>
                      </a:lnTo>
                      <a:lnTo>
                        <a:pt x="151889" y="708515"/>
                      </a:lnTo>
                      <a:lnTo>
                        <a:pt x="195808" y="649915"/>
                      </a:lnTo>
                      <a:lnTo>
                        <a:pt x="208618" y="628606"/>
                      </a:lnTo>
                      <a:lnTo>
                        <a:pt x="230579" y="600195"/>
                      </a:lnTo>
                      <a:lnTo>
                        <a:pt x="252539" y="566456"/>
                      </a:lnTo>
                      <a:lnTo>
                        <a:pt x="274497" y="527391"/>
                      </a:lnTo>
                      <a:lnTo>
                        <a:pt x="294629" y="484773"/>
                      </a:lnTo>
                      <a:lnTo>
                        <a:pt x="316587" y="443932"/>
                      </a:lnTo>
                      <a:lnTo>
                        <a:pt x="338547" y="401314"/>
                      </a:lnTo>
                      <a:lnTo>
                        <a:pt x="356848" y="358698"/>
                      </a:lnTo>
                      <a:lnTo>
                        <a:pt x="378807" y="300098"/>
                      </a:lnTo>
                      <a:lnTo>
                        <a:pt x="391617" y="241498"/>
                      </a:lnTo>
                      <a:lnTo>
                        <a:pt x="404426" y="177573"/>
                      </a:lnTo>
                      <a:lnTo>
                        <a:pt x="420896" y="122525"/>
                      </a:lnTo>
                      <a:lnTo>
                        <a:pt x="430046" y="97665"/>
                      </a:lnTo>
                      <a:lnTo>
                        <a:pt x="439197" y="76356"/>
                      </a:lnTo>
                      <a:lnTo>
                        <a:pt x="452007" y="55048"/>
                      </a:lnTo>
                      <a:lnTo>
                        <a:pt x="464817" y="37291"/>
                      </a:lnTo>
                      <a:lnTo>
                        <a:pt x="477626" y="21309"/>
                      </a:lnTo>
                      <a:lnTo>
                        <a:pt x="499586" y="8879"/>
                      </a:lnTo>
                      <a:lnTo>
                        <a:pt x="517885" y="355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46" name="Freeform: Shape 45">
                  <a:extLst>
                    <a:ext uri="{FF2B5EF4-FFF2-40B4-BE49-F238E27FC236}">
                      <a16:creationId xmlns:a16="http://schemas.microsoft.com/office/drawing/2014/main" id="{E81F8379-30F7-4DDD-B584-5CACBA3F2D80}"/>
                    </a:ext>
                  </a:extLst>
                </p:cNvPr>
                <p:cNvSpPr>
                  <a:spLocks noChangeAspect="1"/>
                </p:cNvSpPr>
                <p:nvPr/>
              </p:nvSpPr>
              <p:spPr>
                <a:xfrm>
                  <a:off x="8548193" y="5243724"/>
                  <a:ext cx="855350" cy="375442"/>
                </a:xfrm>
                <a:custGeom>
                  <a:avLst/>
                  <a:gdLst>
                    <a:gd name="connsiteX0" fmla="*/ 803453 w 855350"/>
                    <a:gd name="connsiteY0" fmla="*/ 269467 h 375442"/>
                    <a:gd name="connsiteX1" fmla="*/ 855350 w 855350"/>
                    <a:gd name="connsiteY1" fmla="*/ 321364 h 375442"/>
                    <a:gd name="connsiteX2" fmla="*/ 803453 w 855350"/>
                    <a:gd name="connsiteY2" fmla="*/ 373260 h 375442"/>
                    <a:gd name="connsiteX3" fmla="*/ 793276 w 855350"/>
                    <a:gd name="connsiteY3" fmla="*/ 371206 h 375442"/>
                    <a:gd name="connsiteX4" fmla="*/ 793276 w 855350"/>
                    <a:gd name="connsiteY4" fmla="*/ 374568 h 375442"/>
                    <a:gd name="connsiteX5" fmla="*/ 56225 w 855350"/>
                    <a:gd name="connsiteY5" fmla="*/ 374568 h 375442"/>
                    <a:gd name="connsiteX6" fmla="*/ 51897 w 855350"/>
                    <a:gd name="connsiteY6" fmla="*/ 375442 h 375442"/>
                    <a:gd name="connsiteX7" fmla="*/ 0 w 855350"/>
                    <a:gd name="connsiteY7" fmla="*/ 323546 h 375442"/>
                    <a:gd name="connsiteX8" fmla="*/ 51897 w 855350"/>
                    <a:gd name="connsiteY8" fmla="*/ 271649 h 375442"/>
                    <a:gd name="connsiteX9" fmla="*/ 51897 w 855350"/>
                    <a:gd name="connsiteY9" fmla="*/ 270775 h 375442"/>
                    <a:gd name="connsiteX10" fmla="*/ 793276 w 855350"/>
                    <a:gd name="connsiteY10" fmla="*/ 270775 h 375442"/>
                    <a:gd name="connsiteX11" fmla="*/ 793276 w 855350"/>
                    <a:gd name="connsiteY11" fmla="*/ 271522 h 375442"/>
                    <a:gd name="connsiteX12" fmla="*/ 803453 w 855350"/>
                    <a:gd name="connsiteY12" fmla="*/ 133239 h 375442"/>
                    <a:gd name="connsiteX13" fmla="*/ 855350 w 855350"/>
                    <a:gd name="connsiteY13" fmla="*/ 185136 h 375442"/>
                    <a:gd name="connsiteX14" fmla="*/ 803453 w 855350"/>
                    <a:gd name="connsiteY14" fmla="*/ 237033 h 375442"/>
                    <a:gd name="connsiteX15" fmla="*/ 793276 w 855350"/>
                    <a:gd name="connsiteY15" fmla="*/ 234978 h 375442"/>
                    <a:gd name="connsiteX16" fmla="*/ 793276 w 855350"/>
                    <a:gd name="connsiteY16" fmla="*/ 238340 h 375442"/>
                    <a:gd name="connsiteX17" fmla="*/ 56225 w 855350"/>
                    <a:gd name="connsiteY17" fmla="*/ 238340 h 375442"/>
                    <a:gd name="connsiteX18" fmla="*/ 51897 w 855350"/>
                    <a:gd name="connsiteY18" fmla="*/ 239214 h 375442"/>
                    <a:gd name="connsiteX19" fmla="*/ 0 w 855350"/>
                    <a:gd name="connsiteY19" fmla="*/ 187318 h 375442"/>
                    <a:gd name="connsiteX20" fmla="*/ 51897 w 855350"/>
                    <a:gd name="connsiteY20" fmla="*/ 135421 h 375442"/>
                    <a:gd name="connsiteX21" fmla="*/ 51897 w 855350"/>
                    <a:gd name="connsiteY21" fmla="*/ 134547 h 375442"/>
                    <a:gd name="connsiteX22" fmla="*/ 793276 w 855350"/>
                    <a:gd name="connsiteY22" fmla="*/ 134547 h 375442"/>
                    <a:gd name="connsiteX23" fmla="*/ 793276 w 855350"/>
                    <a:gd name="connsiteY23" fmla="*/ 135294 h 375442"/>
                    <a:gd name="connsiteX24" fmla="*/ 803453 w 855350"/>
                    <a:gd name="connsiteY24" fmla="*/ 0 h 375442"/>
                    <a:gd name="connsiteX25" fmla="*/ 855350 w 855350"/>
                    <a:gd name="connsiteY25" fmla="*/ 51897 h 375442"/>
                    <a:gd name="connsiteX26" fmla="*/ 803453 w 855350"/>
                    <a:gd name="connsiteY26" fmla="*/ 103793 h 375442"/>
                    <a:gd name="connsiteX27" fmla="*/ 793276 w 855350"/>
                    <a:gd name="connsiteY27" fmla="*/ 101739 h 375442"/>
                    <a:gd name="connsiteX28" fmla="*/ 793276 w 855350"/>
                    <a:gd name="connsiteY28" fmla="*/ 105101 h 375442"/>
                    <a:gd name="connsiteX29" fmla="*/ 56225 w 855350"/>
                    <a:gd name="connsiteY29" fmla="*/ 105101 h 375442"/>
                    <a:gd name="connsiteX30" fmla="*/ 51897 w 855350"/>
                    <a:gd name="connsiteY30" fmla="*/ 105975 h 375442"/>
                    <a:gd name="connsiteX31" fmla="*/ 0 w 855350"/>
                    <a:gd name="connsiteY31" fmla="*/ 54079 h 375442"/>
                    <a:gd name="connsiteX32" fmla="*/ 51897 w 855350"/>
                    <a:gd name="connsiteY32" fmla="*/ 2182 h 375442"/>
                    <a:gd name="connsiteX33" fmla="*/ 51897 w 855350"/>
                    <a:gd name="connsiteY33" fmla="*/ 1308 h 375442"/>
                    <a:gd name="connsiteX34" fmla="*/ 793276 w 855350"/>
                    <a:gd name="connsiteY34" fmla="*/ 1308 h 375442"/>
                    <a:gd name="connsiteX35" fmla="*/ 793276 w 855350"/>
                    <a:gd name="connsiteY35" fmla="*/ 2055 h 37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55350" h="375442">
                      <a:moveTo>
                        <a:pt x="803453" y="269467"/>
                      </a:moveTo>
                      <a:cubicBezTo>
                        <a:pt x="832115" y="269467"/>
                        <a:pt x="855350" y="292702"/>
                        <a:pt x="855350" y="321364"/>
                      </a:cubicBezTo>
                      <a:cubicBezTo>
                        <a:pt x="855350" y="350026"/>
                        <a:pt x="832115" y="373260"/>
                        <a:pt x="803453" y="373260"/>
                      </a:cubicBezTo>
                      <a:lnTo>
                        <a:pt x="793276" y="371206"/>
                      </a:lnTo>
                      <a:lnTo>
                        <a:pt x="793276" y="374568"/>
                      </a:lnTo>
                      <a:lnTo>
                        <a:pt x="56225" y="374568"/>
                      </a:lnTo>
                      <a:lnTo>
                        <a:pt x="51897" y="375442"/>
                      </a:lnTo>
                      <a:cubicBezTo>
                        <a:pt x="23235" y="375442"/>
                        <a:pt x="0" y="352208"/>
                        <a:pt x="0" y="323546"/>
                      </a:cubicBezTo>
                      <a:cubicBezTo>
                        <a:pt x="0" y="294884"/>
                        <a:pt x="23235" y="271649"/>
                        <a:pt x="51897" y="271649"/>
                      </a:cubicBezTo>
                      <a:lnTo>
                        <a:pt x="51897" y="270775"/>
                      </a:lnTo>
                      <a:lnTo>
                        <a:pt x="793276" y="270775"/>
                      </a:lnTo>
                      <a:lnTo>
                        <a:pt x="793276" y="271522"/>
                      </a:lnTo>
                      <a:close/>
                      <a:moveTo>
                        <a:pt x="803453" y="133239"/>
                      </a:moveTo>
                      <a:cubicBezTo>
                        <a:pt x="832115" y="133239"/>
                        <a:pt x="855350" y="156474"/>
                        <a:pt x="855350" y="185136"/>
                      </a:cubicBezTo>
                      <a:cubicBezTo>
                        <a:pt x="855350" y="213798"/>
                        <a:pt x="832115" y="237033"/>
                        <a:pt x="803453" y="237033"/>
                      </a:cubicBezTo>
                      <a:lnTo>
                        <a:pt x="793276" y="234978"/>
                      </a:lnTo>
                      <a:lnTo>
                        <a:pt x="793276" y="238340"/>
                      </a:lnTo>
                      <a:lnTo>
                        <a:pt x="56225" y="238340"/>
                      </a:lnTo>
                      <a:lnTo>
                        <a:pt x="51897" y="239214"/>
                      </a:lnTo>
                      <a:cubicBezTo>
                        <a:pt x="23235" y="239214"/>
                        <a:pt x="0" y="215980"/>
                        <a:pt x="0" y="187318"/>
                      </a:cubicBezTo>
                      <a:cubicBezTo>
                        <a:pt x="0" y="158656"/>
                        <a:pt x="23235" y="135421"/>
                        <a:pt x="51897" y="135421"/>
                      </a:cubicBezTo>
                      <a:lnTo>
                        <a:pt x="51897" y="134547"/>
                      </a:lnTo>
                      <a:lnTo>
                        <a:pt x="793276" y="134547"/>
                      </a:lnTo>
                      <a:lnTo>
                        <a:pt x="793276" y="135294"/>
                      </a:lnTo>
                      <a:close/>
                      <a:moveTo>
                        <a:pt x="803453" y="0"/>
                      </a:moveTo>
                      <a:cubicBezTo>
                        <a:pt x="832115" y="0"/>
                        <a:pt x="855350" y="23235"/>
                        <a:pt x="855350" y="51897"/>
                      </a:cubicBezTo>
                      <a:cubicBezTo>
                        <a:pt x="855350" y="80559"/>
                        <a:pt x="832115" y="103793"/>
                        <a:pt x="803453" y="103793"/>
                      </a:cubicBezTo>
                      <a:lnTo>
                        <a:pt x="793276" y="101739"/>
                      </a:lnTo>
                      <a:lnTo>
                        <a:pt x="793276" y="105101"/>
                      </a:lnTo>
                      <a:lnTo>
                        <a:pt x="56225" y="105101"/>
                      </a:lnTo>
                      <a:lnTo>
                        <a:pt x="51897" y="105975"/>
                      </a:lnTo>
                      <a:cubicBezTo>
                        <a:pt x="23235" y="105975"/>
                        <a:pt x="0" y="82741"/>
                        <a:pt x="0" y="54079"/>
                      </a:cubicBezTo>
                      <a:cubicBezTo>
                        <a:pt x="0" y="25417"/>
                        <a:pt x="23235" y="2182"/>
                        <a:pt x="51897" y="2182"/>
                      </a:cubicBezTo>
                      <a:lnTo>
                        <a:pt x="51897" y="1308"/>
                      </a:lnTo>
                      <a:lnTo>
                        <a:pt x="793276" y="1308"/>
                      </a:lnTo>
                      <a:lnTo>
                        <a:pt x="793276" y="2055"/>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7" name="Freeform: Shape 46">
                  <a:extLst>
                    <a:ext uri="{FF2B5EF4-FFF2-40B4-BE49-F238E27FC236}">
                      <a16:creationId xmlns:a16="http://schemas.microsoft.com/office/drawing/2014/main" id="{2259987E-EE83-4048-9BC2-E864F3ED9384}"/>
                    </a:ext>
                  </a:extLst>
                </p:cNvPr>
                <p:cNvSpPr>
                  <a:spLocks/>
                </p:cNvSpPr>
                <p:nvPr/>
              </p:nvSpPr>
              <p:spPr>
                <a:xfrm>
                  <a:off x="8701548" y="5697044"/>
                  <a:ext cx="548640" cy="172261"/>
                </a:xfrm>
                <a:custGeom>
                  <a:avLst/>
                  <a:gdLst>
                    <a:gd name="connsiteX0" fmla="*/ 0 w 698346"/>
                    <a:gd name="connsiteY0" fmla="*/ 0 h 172261"/>
                    <a:gd name="connsiteX1" fmla="*/ 698346 w 698346"/>
                    <a:gd name="connsiteY1" fmla="*/ 0 h 172261"/>
                    <a:gd name="connsiteX2" fmla="*/ 663713 w 698346"/>
                    <a:gd name="connsiteY2" fmla="*/ 41974 h 172261"/>
                    <a:gd name="connsiteX3" fmla="*/ 349172 w 698346"/>
                    <a:gd name="connsiteY3" fmla="*/ 172261 h 172261"/>
                    <a:gd name="connsiteX4" fmla="*/ 34631 w 698346"/>
                    <a:gd name="connsiteY4" fmla="*/ 41974 h 172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346" h="172261">
                      <a:moveTo>
                        <a:pt x="0" y="0"/>
                      </a:moveTo>
                      <a:lnTo>
                        <a:pt x="698346" y="0"/>
                      </a:lnTo>
                      <a:lnTo>
                        <a:pt x="663713" y="41974"/>
                      </a:lnTo>
                      <a:cubicBezTo>
                        <a:pt x="583215" y="122473"/>
                        <a:pt x="472008" y="172261"/>
                        <a:pt x="349172" y="172261"/>
                      </a:cubicBezTo>
                      <a:cubicBezTo>
                        <a:pt x="226336" y="172261"/>
                        <a:pt x="115129" y="122473"/>
                        <a:pt x="34631" y="41974"/>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68" name="Text Box 10">
                <a:extLst>
                  <a:ext uri="{FF2B5EF4-FFF2-40B4-BE49-F238E27FC236}">
                    <a16:creationId xmlns:a16="http://schemas.microsoft.com/office/drawing/2014/main" id="{B6E2100C-5B33-4F1A-A475-41B78426DA4B}"/>
                  </a:ext>
                </a:extLst>
              </p:cNvPr>
              <p:cNvSpPr txBox="1">
                <a:spLocks noChangeArrowheads="1"/>
              </p:cNvSpPr>
              <p:nvPr/>
            </p:nvSpPr>
            <p:spPr bwMode="auto">
              <a:xfrm rot="1274290">
                <a:off x="7389156" y="3199100"/>
                <a:ext cx="1447626" cy="1316636"/>
              </a:xfrm>
              <a:prstGeom prst="rect">
                <a:avLst/>
              </a:prstGeom>
              <a:noFill/>
              <a:ln w="9525">
                <a:noFill/>
                <a:miter lim="800000"/>
                <a:headEnd/>
                <a:tailEnd/>
              </a:ln>
            </p:spPr>
            <p:txBody>
              <a:bodyPr wrap="square" lIns="60960" tIns="30480" rIns="60960" bIns="30480">
                <a:prstTxWarp prst="textArchUp">
                  <a:avLst/>
                </a:prstTxWarp>
                <a:spAutoFit/>
              </a:bodyPr>
              <a:lstStyle/>
              <a:p>
                <a:r>
                  <a:rPr lang="en-US" sz="1400" dirty="0">
                    <a:solidFill>
                      <a:srgbClr val="4D4D4D"/>
                    </a:solidFill>
                    <a:latin typeface="Bernard MT Condensed" panose="02050806060905020404" pitchFamily="18" charset="0"/>
                  </a:rPr>
                  <a:t>LOREM IPSUM DOLOR</a:t>
                </a:r>
              </a:p>
            </p:txBody>
          </p:sp>
        </p:grpSp>
        <p:sp>
          <p:nvSpPr>
            <p:cNvPr id="57" name="Freeform 101">
              <a:extLst>
                <a:ext uri="{FF2B5EF4-FFF2-40B4-BE49-F238E27FC236}">
                  <a16:creationId xmlns:a16="http://schemas.microsoft.com/office/drawing/2014/main" id="{7F8108BA-8F4E-483F-A079-54B06C7540F8}"/>
                </a:ext>
              </a:extLst>
            </p:cNvPr>
            <p:cNvSpPr>
              <a:spLocks noChangeAspect="1" noEditPoints="1"/>
            </p:cNvSpPr>
            <p:nvPr/>
          </p:nvSpPr>
          <p:spPr bwMode="auto">
            <a:xfrm>
              <a:off x="7736820" y="3555194"/>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5" name="Picture 64">
            <a:hlinkClick r:id="rId2"/>
            <a:extLst>
              <a:ext uri="{FF2B5EF4-FFF2-40B4-BE49-F238E27FC236}">
                <a16:creationId xmlns:a16="http://schemas.microsoft.com/office/drawing/2014/main" id="{C47B6B8E-99AE-4D6A-9829-C394A4691E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0935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0">
                                            <p:txEl>
                                              <p:pRg st="0" end="0"/>
                                            </p:txEl>
                                          </p:spTgt>
                                        </p:tgtEl>
                                        <p:attrNameLst>
                                          <p:attrName>style.visibility</p:attrName>
                                        </p:attrNameLst>
                                      </p:cBhvr>
                                      <p:to>
                                        <p:strVal val="visible"/>
                                      </p:to>
                                    </p:set>
                                    <p:animEffect transition="in" filter="fade">
                                      <p:cBhvr>
                                        <p:cTn id="11" dur="500"/>
                                        <p:tgtEl>
                                          <p:spTgt spid="50">
                                            <p:txEl>
                                              <p:pRg st="0" end="0"/>
                                            </p:txEl>
                                          </p:spTgt>
                                        </p:tgtEl>
                                      </p:cBhvr>
                                    </p:animEffect>
                                    <p:anim calcmode="lin" valueType="num">
                                      <p:cBhvr>
                                        <p:cTn id="12" dur="500" fill="hold"/>
                                        <p:tgtEl>
                                          <p:spTgt spid="5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0">
                                            <p:txEl>
                                              <p:pRg st="2" end="2"/>
                                            </p:txEl>
                                          </p:spTgt>
                                        </p:tgtEl>
                                        <p:attrNameLst>
                                          <p:attrName>style.visibility</p:attrName>
                                        </p:attrNameLst>
                                      </p:cBhvr>
                                      <p:to>
                                        <p:strVal val="visible"/>
                                      </p:to>
                                    </p:set>
                                    <p:animEffect transition="in" filter="fade">
                                      <p:cBhvr>
                                        <p:cTn id="17" dur="500"/>
                                        <p:tgtEl>
                                          <p:spTgt spid="50">
                                            <p:txEl>
                                              <p:pRg st="2" end="2"/>
                                            </p:txEl>
                                          </p:spTgt>
                                        </p:tgtEl>
                                      </p:cBhvr>
                                    </p:animEffect>
                                    <p:anim calcmode="lin" valueType="num">
                                      <p:cBhvr>
                                        <p:cTn id="18" dur="500" fill="hold"/>
                                        <p:tgtEl>
                                          <p:spTgt spid="5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0">
                                            <p:txEl>
                                              <p:pRg st="4" end="4"/>
                                            </p:txEl>
                                          </p:spTgt>
                                        </p:tgtEl>
                                        <p:attrNameLst>
                                          <p:attrName>style.visibility</p:attrName>
                                        </p:attrNameLst>
                                      </p:cBhvr>
                                      <p:to>
                                        <p:strVal val="visible"/>
                                      </p:to>
                                    </p:set>
                                    <p:animEffect transition="in" filter="fade">
                                      <p:cBhvr>
                                        <p:cTn id="23" dur="500"/>
                                        <p:tgtEl>
                                          <p:spTgt spid="50">
                                            <p:txEl>
                                              <p:pRg st="4" end="4"/>
                                            </p:txEl>
                                          </p:spTgt>
                                        </p:tgtEl>
                                      </p:cBhvr>
                                    </p:animEffect>
                                    <p:anim calcmode="lin" valueType="num">
                                      <p:cBhvr>
                                        <p:cTn id="24" dur="500" fill="hold"/>
                                        <p:tgtEl>
                                          <p:spTgt spid="5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0">
                                            <p:txEl>
                                              <p:pRg st="6" end="6"/>
                                            </p:txEl>
                                          </p:spTgt>
                                        </p:tgtEl>
                                        <p:attrNameLst>
                                          <p:attrName>style.visibility</p:attrName>
                                        </p:attrNameLst>
                                      </p:cBhvr>
                                      <p:to>
                                        <p:strVal val="visible"/>
                                      </p:to>
                                    </p:set>
                                    <p:animEffect transition="in" filter="fade">
                                      <p:cBhvr>
                                        <p:cTn id="29" dur="500"/>
                                        <p:tgtEl>
                                          <p:spTgt spid="50">
                                            <p:txEl>
                                              <p:pRg st="6" end="6"/>
                                            </p:txEl>
                                          </p:spTgt>
                                        </p:tgtEl>
                                      </p:cBhvr>
                                    </p:animEffect>
                                    <p:anim calcmode="lin" valueType="num">
                                      <p:cBhvr>
                                        <p:cTn id="30" dur="500" fill="hold"/>
                                        <p:tgtEl>
                                          <p:spTgt spid="50">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50">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0">
                                            <p:txEl>
                                              <p:pRg st="8" end="8"/>
                                            </p:txEl>
                                          </p:spTgt>
                                        </p:tgtEl>
                                        <p:attrNameLst>
                                          <p:attrName>style.visibility</p:attrName>
                                        </p:attrNameLst>
                                      </p:cBhvr>
                                      <p:to>
                                        <p:strVal val="visible"/>
                                      </p:to>
                                    </p:set>
                                    <p:animEffect transition="in" filter="fade">
                                      <p:cBhvr>
                                        <p:cTn id="35" dur="500"/>
                                        <p:tgtEl>
                                          <p:spTgt spid="50">
                                            <p:txEl>
                                              <p:pRg st="8" end="8"/>
                                            </p:txEl>
                                          </p:spTgt>
                                        </p:tgtEl>
                                      </p:cBhvr>
                                    </p:animEffect>
                                    <p:anim calcmode="lin" valueType="num">
                                      <p:cBhvr>
                                        <p:cTn id="36" dur="500" fill="hold"/>
                                        <p:tgtEl>
                                          <p:spTgt spid="50">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50">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50">
                                            <p:txEl>
                                              <p:pRg st="10" end="10"/>
                                            </p:txEl>
                                          </p:spTgt>
                                        </p:tgtEl>
                                        <p:attrNameLst>
                                          <p:attrName>style.visibility</p:attrName>
                                        </p:attrNameLst>
                                      </p:cBhvr>
                                      <p:to>
                                        <p:strVal val="visible"/>
                                      </p:to>
                                    </p:set>
                                    <p:animEffect transition="in" filter="fade">
                                      <p:cBhvr>
                                        <p:cTn id="41" dur="500"/>
                                        <p:tgtEl>
                                          <p:spTgt spid="50">
                                            <p:txEl>
                                              <p:pRg st="10" end="10"/>
                                            </p:txEl>
                                          </p:spTgt>
                                        </p:tgtEl>
                                      </p:cBhvr>
                                    </p:animEffect>
                                    <p:anim calcmode="lin" valueType="num">
                                      <p:cBhvr>
                                        <p:cTn id="42" dur="500" fill="hold"/>
                                        <p:tgtEl>
                                          <p:spTgt spid="50">
                                            <p:txEl>
                                              <p:pRg st="10" end="10"/>
                                            </p:txEl>
                                          </p:spTgt>
                                        </p:tgtEl>
                                        <p:attrNameLst>
                                          <p:attrName>ppt_x</p:attrName>
                                        </p:attrNameLst>
                                      </p:cBhvr>
                                      <p:tavLst>
                                        <p:tav tm="0">
                                          <p:val>
                                            <p:strVal val="#ppt_x"/>
                                          </p:val>
                                        </p:tav>
                                        <p:tav tm="100000">
                                          <p:val>
                                            <p:strVal val="#ppt_x"/>
                                          </p:val>
                                        </p:tav>
                                      </p:tavLst>
                                    </p:anim>
                                    <p:anim calcmode="lin" valueType="num">
                                      <p:cBhvr>
                                        <p:cTn id="43" dur="500" fill="hold"/>
                                        <p:tgtEl>
                                          <p:spTgt spid="50">
                                            <p:txEl>
                                              <p:pRg st="10" end="10"/>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500" fill="hold"/>
                                        <p:tgtEl>
                                          <p:spTgt spid="9"/>
                                        </p:tgtEl>
                                        <p:attrNameLst>
                                          <p:attrName>ppt_w</p:attrName>
                                        </p:attrNameLst>
                                      </p:cBhvr>
                                      <p:tavLst>
                                        <p:tav tm="0">
                                          <p:val>
                                            <p:fltVal val="0"/>
                                          </p:val>
                                        </p:tav>
                                        <p:tav tm="100000">
                                          <p:val>
                                            <p:strVal val="#ppt_w"/>
                                          </p:val>
                                        </p:tav>
                                      </p:tavLst>
                                    </p:anim>
                                    <p:anim calcmode="lin" valueType="num">
                                      <p:cBhvr>
                                        <p:cTn id="48" dur="500" fill="hold"/>
                                        <p:tgtEl>
                                          <p:spTgt spid="9"/>
                                        </p:tgtEl>
                                        <p:attrNameLst>
                                          <p:attrName>ppt_h</p:attrName>
                                        </p:attrNameLst>
                                      </p:cBhvr>
                                      <p:tavLst>
                                        <p:tav tm="0">
                                          <p:val>
                                            <p:fltVal val="0"/>
                                          </p:val>
                                        </p:tav>
                                        <p:tav tm="100000">
                                          <p:val>
                                            <p:strVal val="#ppt_h"/>
                                          </p:val>
                                        </p:tav>
                                      </p:tavLst>
                                    </p:anim>
                                    <p:animEffect transition="in" filter="fade">
                                      <p:cBhvr>
                                        <p:cTn id="49" dur="500"/>
                                        <p:tgtEl>
                                          <p:spTgt spid="9"/>
                                        </p:tgtEl>
                                      </p:cBhvr>
                                    </p:animEffect>
                                  </p:childTnLst>
                                </p:cTn>
                              </p:par>
                            </p:childTnLst>
                          </p:cTn>
                        </p:par>
                        <p:par>
                          <p:cTn id="50" fill="hold">
                            <p:stCondLst>
                              <p:cond delay="4000"/>
                            </p:stCondLst>
                            <p:childTnLst>
                              <p:par>
                                <p:cTn id="51" presetID="31" presetClass="entr" presetSubtype="0" fill="hold" nodeType="after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p:cTn id="53" dur="1000" fill="hold"/>
                                        <p:tgtEl>
                                          <p:spTgt spid="7"/>
                                        </p:tgtEl>
                                        <p:attrNameLst>
                                          <p:attrName>ppt_w</p:attrName>
                                        </p:attrNameLst>
                                      </p:cBhvr>
                                      <p:tavLst>
                                        <p:tav tm="0">
                                          <p:val>
                                            <p:fltVal val="0"/>
                                          </p:val>
                                        </p:tav>
                                        <p:tav tm="100000">
                                          <p:val>
                                            <p:strVal val="#ppt_w"/>
                                          </p:val>
                                        </p:tav>
                                      </p:tavLst>
                                    </p:anim>
                                    <p:anim calcmode="lin" valueType="num">
                                      <p:cBhvr>
                                        <p:cTn id="54" dur="1000" fill="hold"/>
                                        <p:tgtEl>
                                          <p:spTgt spid="7"/>
                                        </p:tgtEl>
                                        <p:attrNameLst>
                                          <p:attrName>ppt_h</p:attrName>
                                        </p:attrNameLst>
                                      </p:cBhvr>
                                      <p:tavLst>
                                        <p:tav tm="0">
                                          <p:val>
                                            <p:fltVal val="0"/>
                                          </p:val>
                                        </p:tav>
                                        <p:tav tm="100000">
                                          <p:val>
                                            <p:strVal val="#ppt_h"/>
                                          </p:val>
                                        </p:tav>
                                      </p:tavLst>
                                    </p:anim>
                                    <p:anim calcmode="lin" valueType="num">
                                      <p:cBhvr>
                                        <p:cTn id="55" dur="1000" fill="hold"/>
                                        <p:tgtEl>
                                          <p:spTgt spid="7"/>
                                        </p:tgtEl>
                                        <p:attrNameLst>
                                          <p:attrName>style.rotation</p:attrName>
                                        </p:attrNameLst>
                                      </p:cBhvr>
                                      <p:tavLst>
                                        <p:tav tm="0">
                                          <p:val>
                                            <p:fltVal val="90"/>
                                          </p:val>
                                        </p:tav>
                                        <p:tav tm="100000">
                                          <p:val>
                                            <p:fltVal val="0"/>
                                          </p:val>
                                        </p:tav>
                                      </p:tavLst>
                                    </p:anim>
                                    <p:animEffect transition="in" filter="fade">
                                      <p:cBhvr>
                                        <p:cTn id="56" dur="1000"/>
                                        <p:tgtEl>
                                          <p:spTgt spid="7"/>
                                        </p:tgtEl>
                                      </p:cBhvr>
                                    </p:animEffect>
                                  </p:childTnLst>
                                </p:cTn>
                              </p:par>
                            </p:childTnLst>
                          </p:cTn>
                        </p:par>
                        <p:par>
                          <p:cTn id="57" fill="hold">
                            <p:stCondLst>
                              <p:cond delay="5000"/>
                            </p:stCondLst>
                            <p:childTnLst>
                              <p:par>
                                <p:cTn id="58" presetID="16" presetClass="entr" presetSubtype="42" fill="hold" grpId="0" nodeType="afterEffect">
                                  <p:stCondLst>
                                    <p:cond delay="0"/>
                                  </p:stCondLst>
                                  <p:childTnLst>
                                    <p:set>
                                      <p:cBhvr>
                                        <p:cTn id="59" dur="1" fill="hold">
                                          <p:stCondLst>
                                            <p:cond delay="0"/>
                                          </p:stCondLst>
                                        </p:cTn>
                                        <p:tgtEl>
                                          <p:spTgt spid="60"/>
                                        </p:tgtEl>
                                        <p:attrNameLst>
                                          <p:attrName>style.visibility</p:attrName>
                                        </p:attrNameLst>
                                      </p:cBhvr>
                                      <p:to>
                                        <p:strVal val="visible"/>
                                      </p:to>
                                    </p:set>
                                    <p:animEffect transition="in" filter="barn(outHorizontal)">
                                      <p:cBhvr>
                                        <p:cTn id="60" dur="500"/>
                                        <p:tgtEl>
                                          <p:spTgt spid="60"/>
                                        </p:tgtEl>
                                      </p:cBhvr>
                                    </p:animEffect>
                                  </p:childTnLst>
                                </p:cTn>
                              </p:par>
                            </p:childTnLst>
                          </p:cTn>
                        </p:par>
                        <p:par>
                          <p:cTn id="61" fill="hold">
                            <p:stCondLst>
                              <p:cond delay="5500"/>
                            </p:stCondLst>
                            <p:childTnLst>
                              <p:par>
                                <p:cTn id="62" presetID="42" presetClass="entr" presetSubtype="0" fill="hold" grpId="0" nodeType="afterEffect">
                                  <p:stCondLst>
                                    <p:cond delay="0"/>
                                  </p:stCondLst>
                                  <p:childTnLst>
                                    <p:set>
                                      <p:cBhvr>
                                        <p:cTn id="63" dur="1" fill="hold">
                                          <p:stCondLst>
                                            <p:cond delay="0"/>
                                          </p:stCondLst>
                                        </p:cTn>
                                        <p:tgtEl>
                                          <p:spTgt spid="74"/>
                                        </p:tgtEl>
                                        <p:attrNameLst>
                                          <p:attrName>style.visibility</p:attrName>
                                        </p:attrNameLst>
                                      </p:cBhvr>
                                      <p:to>
                                        <p:strVal val="visible"/>
                                      </p:to>
                                    </p:set>
                                    <p:animEffect transition="in" filter="fade">
                                      <p:cBhvr>
                                        <p:cTn id="64" dur="1000"/>
                                        <p:tgtEl>
                                          <p:spTgt spid="74"/>
                                        </p:tgtEl>
                                      </p:cBhvr>
                                    </p:animEffect>
                                    <p:anim calcmode="lin" valueType="num">
                                      <p:cBhvr>
                                        <p:cTn id="65" dur="1000" fill="hold"/>
                                        <p:tgtEl>
                                          <p:spTgt spid="74"/>
                                        </p:tgtEl>
                                        <p:attrNameLst>
                                          <p:attrName>ppt_x</p:attrName>
                                        </p:attrNameLst>
                                      </p:cBhvr>
                                      <p:tavLst>
                                        <p:tav tm="0">
                                          <p:val>
                                            <p:strVal val="#ppt_x"/>
                                          </p:val>
                                        </p:tav>
                                        <p:tav tm="100000">
                                          <p:val>
                                            <p:strVal val="#ppt_x"/>
                                          </p:val>
                                        </p:tav>
                                      </p:tavLst>
                                    </p:anim>
                                    <p:anim calcmode="lin" valueType="num">
                                      <p:cBhvr>
                                        <p:cTn id="66" dur="1000" fill="hold"/>
                                        <p:tgtEl>
                                          <p:spTgt spid="74"/>
                                        </p:tgtEl>
                                        <p:attrNameLst>
                                          <p:attrName>ppt_y</p:attrName>
                                        </p:attrNameLst>
                                      </p:cBhvr>
                                      <p:tavLst>
                                        <p:tav tm="0">
                                          <p:val>
                                            <p:strVal val="#ppt_y+.1"/>
                                          </p:val>
                                        </p:tav>
                                        <p:tav tm="100000">
                                          <p:val>
                                            <p:strVal val="#ppt_y"/>
                                          </p:val>
                                        </p:tav>
                                      </p:tavLst>
                                    </p:anim>
                                  </p:childTnLst>
                                </p:cTn>
                              </p:par>
                            </p:childTnLst>
                          </p:cTn>
                        </p:par>
                        <p:par>
                          <p:cTn id="67" fill="hold">
                            <p:stCondLst>
                              <p:cond delay="6500"/>
                            </p:stCondLst>
                            <p:childTnLst>
                              <p:par>
                                <p:cTn id="68" presetID="31" presetClass="entr" presetSubtype="0" fill="hold" nodeType="afterEffect">
                                  <p:stCondLst>
                                    <p:cond delay="0"/>
                                  </p:stCondLst>
                                  <p:childTnLst>
                                    <p:set>
                                      <p:cBhvr>
                                        <p:cTn id="69" dur="1" fill="hold">
                                          <p:stCondLst>
                                            <p:cond delay="0"/>
                                          </p:stCondLst>
                                        </p:cTn>
                                        <p:tgtEl>
                                          <p:spTgt spid="6"/>
                                        </p:tgtEl>
                                        <p:attrNameLst>
                                          <p:attrName>style.visibility</p:attrName>
                                        </p:attrNameLst>
                                      </p:cBhvr>
                                      <p:to>
                                        <p:strVal val="visible"/>
                                      </p:to>
                                    </p:set>
                                    <p:anim calcmode="lin" valueType="num">
                                      <p:cBhvr>
                                        <p:cTn id="70" dur="1000" fill="hold"/>
                                        <p:tgtEl>
                                          <p:spTgt spid="6"/>
                                        </p:tgtEl>
                                        <p:attrNameLst>
                                          <p:attrName>ppt_w</p:attrName>
                                        </p:attrNameLst>
                                      </p:cBhvr>
                                      <p:tavLst>
                                        <p:tav tm="0">
                                          <p:val>
                                            <p:fltVal val="0"/>
                                          </p:val>
                                        </p:tav>
                                        <p:tav tm="100000">
                                          <p:val>
                                            <p:strVal val="#ppt_w"/>
                                          </p:val>
                                        </p:tav>
                                      </p:tavLst>
                                    </p:anim>
                                    <p:anim calcmode="lin" valueType="num">
                                      <p:cBhvr>
                                        <p:cTn id="71" dur="1000" fill="hold"/>
                                        <p:tgtEl>
                                          <p:spTgt spid="6"/>
                                        </p:tgtEl>
                                        <p:attrNameLst>
                                          <p:attrName>ppt_h</p:attrName>
                                        </p:attrNameLst>
                                      </p:cBhvr>
                                      <p:tavLst>
                                        <p:tav tm="0">
                                          <p:val>
                                            <p:fltVal val="0"/>
                                          </p:val>
                                        </p:tav>
                                        <p:tav tm="100000">
                                          <p:val>
                                            <p:strVal val="#ppt_h"/>
                                          </p:val>
                                        </p:tav>
                                      </p:tavLst>
                                    </p:anim>
                                    <p:anim calcmode="lin" valueType="num">
                                      <p:cBhvr>
                                        <p:cTn id="72" dur="1000" fill="hold"/>
                                        <p:tgtEl>
                                          <p:spTgt spid="6"/>
                                        </p:tgtEl>
                                        <p:attrNameLst>
                                          <p:attrName>style.rotation</p:attrName>
                                        </p:attrNameLst>
                                      </p:cBhvr>
                                      <p:tavLst>
                                        <p:tav tm="0">
                                          <p:val>
                                            <p:fltVal val="90"/>
                                          </p:val>
                                        </p:tav>
                                        <p:tav tm="100000">
                                          <p:val>
                                            <p:fltVal val="0"/>
                                          </p:val>
                                        </p:tav>
                                      </p:tavLst>
                                    </p:anim>
                                    <p:animEffect transition="in" filter="fade">
                                      <p:cBhvr>
                                        <p:cTn id="73" dur="1000"/>
                                        <p:tgtEl>
                                          <p:spTgt spid="6"/>
                                        </p:tgtEl>
                                      </p:cBhvr>
                                    </p:animEffect>
                                  </p:childTnLst>
                                </p:cTn>
                              </p:par>
                            </p:childTnLst>
                          </p:cTn>
                        </p:par>
                        <p:par>
                          <p:cTn id="74" fill="hold">
                            <p:stCondLst>
                              <p:cond delay="7500"/>
                            </p:stCondLst>
                            <p:childTnLst>
                              <p:par>
                                <p:cTn id="75" presetID="16" presetClass="entr" presetSubtype="42" fill="hold" grpId="0" nodeType="afterEffect">
                                  <p:stCondLst>
                                    <p:cond delay="0"/>
                                  </p:stCondLst>
                                  <p:childTnLst>
                                    <p:set>
                                      <p:cBhvr>
                                        <p:cTn id="76" dur="1" fill="hold">
                                          <p:stCondLst>
                                            <p:cond delay="0"/>
                                          </p:stCondLst>
                                        </p:cTn>
                                        <p:tgtEl>
                                          <p:spTgt spid="59"/>
                                        </p:tgtEl>
                                        <p:attrNameLst>
                                          <p:attrName>style.visibility</p:attrName>
                                        </p:attrNameLst>
                                      </p:cBhvr>
                                      <p:to>
                                        <p:strVal val="visible"/>
                                      </p:to>
                                    </p:set>
                                    <p:animEffect transition="in" filter="barn(outHorizontal)">
                                      <p:cBhvr>
                                        <p:cTn id="77" dur="500"/>
                                        <p:tgtEl>
                                          <p:spTgt spid="59"/>
                                        </p:tgtEl>
                                      </p:cBhvr>
                                    </p:animEffect>
                                  </p:childTnLst>
                                </p:cTn>
                              </p:par>
                            </p:childTnLst>
                          </p:cTn>
                        </p:par>
                        <p:par>
                          <p:cTn id="78" fill="hold">
                            <p:stCondLst>
                              <p:cond delay="8000"/>
                            </p:stCondLst>
                            <p:childTnLst>
                              <p:par>
                                <p:cTn id="79" presetID="42" presetClass="entr" presetSubtype="0" fill="hold" grpId="0" nodeType="afterEffect">
                                  <p:stCondLst>
                                    <p:cond delay="0"/>
                                  </p:stCondLst>
                                  <p:childTnLst>
                                    <p:set>
                                      <p:cBhvr>
                                        <p:cTn id="80" dur="1" fill="hold">
                                          <p:stCondLst>
                                            <p:cond delay="0"/>
                                          </p:stCondLst>
                                        </p:cTn>
                                        <p:tgtEl>
                                          <p:spTgt spid="75"/>
                                        </p:tgtEl>
                                        <p:attrNameLst>
                                          <p:attrName>style.visibility</p:attrName>
                                        </p:attrNameLst>
                                      </p:cBhvr>
                                      <p:to>
                                        <p:strVal val="visible"/>
                                      </p:to>
                                    </p:set>
                                    <p:animEffect transition="in" filter="fade">
                                      <p:cBhvr>
                                        <p:cTn id="81" dur="1000"/>
                                        <p:tgtEl>
                                          <p:spTgt spid="75"/>
                                        </p:tgtEl>
                                      </p:cBhvr>
                                    </p:animEffect>
                                    <p:anim calcmode="lin" valueType="num">
                                      <p:cBhvr>
                                        <p:cTn id="82" dur="1000" fill="hold"/>
                                        <p:tgtEl>
                                          <p:spTgt spid="75"/>
                                        </p:tgtEl>
                                        <p:attrNameLst>
                                          <p:attrName>ppt_x</p:attrName>
                                        </p:attrNameLst>
                                      </p:cBhvr>
                                      <p:tavLst>
                                        <p:tav tm="0">
                                          <p:val>
                                            <p:strVal val="#ppt_x"/>
                                          </p:val>
                                        </p:tav>
                                        <p:tav tm="100000">
                                          <p:val>
                                            <p:strVal val="#ppt_x"/>
                                          </p:val>
                                        </p:tav>
                                      </p:tavLst>
                                    </p:anim>
                                    <p:anim calcmode="lin" valueType="num">
                                      <p:cBhvr>
                                        <p:cTn id="83" dur="1000" fill="hold"/>
                                        <p:tgtEl>
                                          <p:spTgt spid="75"/>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31"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1000" fill="hold"/>
                                        <p:tgtEl>
                                          <p:spTgt spid="5"/>
                                        </p:tgtEl>
                                        <p:attrNameLst>
                                          <p:attrName>ppt_w</p:attrName>
                                        </p:attrNameLst>
                                      </p:cBhvr>
                                      <p:tavLst>
                                        <p:tav tm="0">
                                          <p:val>
                                            <p:fltVal val="0"/>
                                          </p:val>
                                        </p:tav>
                                        <p:tav tm="100000">
                                          <p:val>
                                            <p:strVal val="#ppt_w"/>
                                          </p:val>
                                        </p:tav>
                                      </p:tavLst>
                                    </p:anim>
                                    <p:anim calcmode="lin" valueType="num">
                                      <p:cBhvr>
                                        <p:cTn id="88" dur="1000" fill="hold"/>
                                        <p:tgtEl>
                                          <p:spTgt spid="5"/>
                                        </p:tgtEl>
                                        <p:attrNameLst>
                                          <p:attrName>ppt_h</p:attrName>
                                        </p:attrNameLst>
                                      </p:cBhvr>
                                      <p:tavLst>
                                        <p:tav tm="0">
                                          <p:val>
                                            <p:fltVal val="0"/>
                                          </p:val>
                                        </p:tav>
                                        <p:tav tm="100000">
                                          <p:val>
                                            <p:strVal val="#ppt_h"/>
                                          </p:val>
                                        </p:tav>
                                      </p:tavLst>
                                    </p:anim>
                                    <p:anim calcmode="lin" valueType="num">
                                      <p:cBhvr>
                                        <p:cTn id="89" dur="1000" fill="hold"/>
                                        <p:tgtEl>
                                          <p:spTgt spid="5"/>
                                        </p:tgtEl>
                                        <p:attrNameLst>
                                          <p:attrName>style.rotation</p:attrName>
                                        </p:attrNameLst>
                                      </p:cBhvr>
                                      <p:tavLst>
                                        <p:tav tm="0">
                                          <p:val>
                                            <p:fltVal val="90"/>
                                          </p:val>
                                        </p:tav>
                                        <p:tav tm="100000">
                                          <p:val>
                                            <p:fltVal val="0"/>
                                          </p:val>
                                        </p:tav>
                                      </p:tavLst>
                                    </p:anim>
                                    <p:animEffect transition="in" filter="fade">
                                      <p:cBhvr>
                                        <p:cTn id="90" dur="1000"/>
                                        <p:tgtEl>
                                          <p:spTgt spid="5"/>
                                        </p:tgtEl>
                                      </p:cBhvr>
                                    </p:animEffect>
                                  </p:childTnLst>
                                </p:cTn>
                              </p:par>
                            </p:childTnLst>
                          </p:cTn>
                        </p:par>
                        <p:par>
                          <p:cTn id="91" fill="hold">
                            <p:stCondLst>
                              <p:cond delay="10000"/>
                            </p:stCondLst>
                            <p:childTnLst>
                              <p:par>
                                <p:cTn id="92" presetID="16" presetClass="entr" presetSubtype="37" fill="hold" grpId="0" nodeType="afterEffect">
                                  <p:stCondLst>
                                    <p:cond delay="0"/>
                                  </p:stCondLst>
                                  <p:childTnLst>
                                    <p:set>
                                      <p:cBhvr>
                                        <p:cTn id="93" dur="1" fill="hold">
                                          <p:stCondLst>
                                            <p:cond delay="0"/>
                                          </p:stCondLst>
                                        </p:cTn>
                                        <p:tgtEl>
                                          <p:spTgt spid="61"/>
                                        </p:tgtEl>
                                        <p:attrNameLst>
                                          <p:attrName>style.visibility</p:attrName>
                                        </p:attrNameLst>
                                      </p:cBhvr>
                                      <p:to>
                                        <p:strVal val="visible"/>
                                      </p:to>
                                    </p:set>
                                    <p:animEffect transition="in" filter="barn(outVertical)">
                                      <p:cBhvr>
                                        <p:cTn id="94" dur="500"/>
                                        <p:tgtEl>
                                          <p:spTgt spid="61"/>
                                        </p:tgtEl>
                                      </p:cBhvr>
                                    </p:animEffect>
                                  </p:childTnLst>
                                </p:cTn>
                              </p:par>
                            </p:childTnLst>
                          </p:cTn>
                        </p:par>
                        <p:par>
                          <p:cTn id="95" fill="hold">
                            <p:stCondLst>
                              <p:cond delay="10500"/>
                            </p:stCondLst>
                            <p:childTnLst>
                              <p:par>
                                <p:cTn id="96" presetID="42" presetClass="entr" presetSubtype="0" fill="hold" grpId="0" nodeType="afterEffect">
                                  <p:stCondLst>
                                    <p:cond delay="0"/>
                                  </p:stCondLst>
                                  <p:childTnLst>
                                    <p:set>
                                      <p:cBhvr>
                                        <p:cTn id="97" dur="1" fill="hold">
                                          <p:stCondLst>
                                            <p:cond delay="0"/>
                                          </p:stCondLst>
                                        </p:cTn>
                                        <p:tgtEl>
                                          <p:spTgt spid="76"/>
                                        </p:tgtEl>
                                        <p:attrNameLst>
                                          <p:attrName>style.visibility</p:attrName>
                                        </p:attrNameLst>
                                      </p:cBhvr>
                                      <p:to>
                                        <p:strVal val="visible"/>
                                      </p:to>
                                    </p:set>
                                    <p:animEffect transition="in" filter="fade">
                                      <p:cBhvr>
                                        <p:cTn id="98" dur="1000"/>
                                        <p:tgtEl>
                                          <p:spTgt spid="76"/>
                                        </p:tgtEl>
                                      </p:cBhvr>
                                    </p:animEffect>
                                    <p:anim calcmode="lin" valueType="num">
                                      <p:cBhvr>
                                        <p:cTn id="99" dur="1000" fill="hold"/>
                                        <p:tgtEl>
                                          <p:spTgt spid="76"/>
                                        </p:tgtEl>
                                        <p:attrNameLst>
                                          <p:attrName>ppt_x</p:attrName>
                                        </p:attrNameLst>
                                      </p:cBhvr>
                                      <p:tavLst>
                                        <p:tav tm="0">
                                          <p:val>
                                            <p:strVal val="#ppt_x"/>
                                          </p:val>
                                        </p:tav>
                                        <p:tav tm="100000">
                                          <p:val>
                                            <p:strVal val="#ppt_x"/>
                                          </p:val>
                                        </p:tav>
                                      </p:tavLst>
                                    </p:anim>
                                    <p:anim calcmode="lin" valueType="num">
                                      <p:cBhvr>
                                        <p:cTn id="100" dur="1000" fill="hold"/>
                                        <p:tgtEl>
                                          <p:spTgt spid="76"/>
                                        </p:tgtEl>
                                        <p:attrNameLst>
                                          <p:attrName>ppt_y</p:attrName>
                                        </p:attrNameLst>
                                      </p:cBhvr>
                                      <p:tavLst>
                                        <p:tav tm="0">
                                          <p:val>
                                            <p:strVal val="#ppt_y+.1"/>
                                          </p:val>
                                        </p:tav>
                                        <p:tav tm="100000">
                                          <p:val>
                                            <p:strVal val="#ppt_y"/>
                                          </p:val>
                                        </p:tav>
                                      </p:tavLst>
                                    </p:anim>
                                  </p:childTnLst>
                                </p:cTn>
                              </p:par>
                            </p:childTnLst>
                          </p:cTn>
                        </p:par>
                        <p:par>
                          <p:cTn id="101" fill="hold">
                            <p:stCondLst>
                              <p:cond delay="11500"/>
                            </p:stCondLst>
                            <p:childTnLst>
                              <p:par>
                                <p:cTn id="102" presetID="31" presetClass="entr" presetSubtype="0" fill="hold" nodeType="afterEffect">
                                  <p:stCondLst>
                                    <p:cond delay="0"/>
                                  </p:stCondLst>
                                  <p:childTnLst>
                                    <p:set>
                                      <p:cBhvr>
                                        <p:cTn id="103" dur="1" fill="hold">
                                          <p:stCondLst>
                                            <p:cond delay="0"/>
                                          </p:stCondLst>
                                        </p:cTn>
                                        <p:tgtEl>
                                          <p:spTgt spid="4"/>
                                        </p:tgtEl>
                                        <p:attrNameLst>
                                          <p:attrName>style.visibility</p:attrName>
                                        </p:attrNameLst>
                                      </p:cBhvr>
                                      <p:to>
                                        <p:strVal val="visible"/>
                                      </p:to>
                                    </p:set>
                                    <p:anim calcmode="lin" valueType="num">
                                      <p:cBhvr>
                                        <p:cTn id="104" dur="1000" fill="hold"/>
                                        <p:tgtEl>
                                          <p:spTgt spid="4"/>
                                        </p:tgtEl>
                                        <p:attrNameLst>
                                          <p:attrName>ppt_w</p:attrName>
                                        </p:attrNameLst>
                                      </p:cBhvr>
                                      <p:tavLst>
                                        <p:tav tm="0">
                                          <p:val>
                                            <p:fltVal val="0"/>
                                          </p:val>
                                        </p:tav>
                                        <p:tav tm="100000">
                                          <p:val>
                                            <p:strVal val="#ppt_w"/>
                                          </p:val>
                                        </p:tav>
                                      </p:tavLst>
                                    </p:anim>
                                    <p:anim calcmode="lin" valueType="num">
                                      <p:cBhvr>
                                        <p:cTn id="105" dur="1000" fill="hold"/>
                                        <p:tgtEl>
                                          <p:spTgt spid="4"/>
                                        </p:tgtEl>
                                        <p:attrNameLst>
                                          <p:attrName>ppt_h</p:attrName>
                                        </p:attrNameLst>
                                      </p:cBhvr>
                                      <p:tavLst>
                                        <p:tav tm="0">
                                          <p:val>
                                            <p:fltVal val="0"/>
                                          </p:val>
                                        </p:tav>
                                        <p:tav tm="100000">
                                          <p:val>
                                            <p:strVal val="#ppt_h"/>
                                          </p:val>
                                        </p:tav>
                                      </p:tavLst>
                                    </p:anim>
                                    <p:anim calcmode="lin" valueType="num">
                                      <p:cBhvr>
                                        <p:cTn id="106" dur="1000" fill="hold"/>
                                        <p:tgtEl>
                                          <p:spTgt spid="4"/>
                                        </p:tgtEl>
                                        <p:attrNameLst>
                                          <p:attrName>style.rotation</p:attrName>
                                        </p:attrNameLst>
                                      </p:cBhvr>
                                      <p:tavLst>
                                        <p:tav tm="0">
                                          <p:val>
                                            <p:fltVal val="90"/>
                                          </p:val>
                                        </p:tav>
                                        <p:tav tm="100000">
                                          <p:val>
                                            <p:fltVal val="0"/>
                                          </p:val>
                                        </p:tav>
                                      </p:tavLst>
                                    </p:anim>
                                    <p:animEffect transition="in" filter="fade">
                                      <p:cBhvr>
                                        <p:cTn id="107" dur="1000"/>
                                        <p:tgtEl>
                                          <p:spTgt spid="4"/>
                                        </p:tgtEl>
                                      </p:cBhvr>
                                    </p:animEffect>
                                  </p:childTnLst>
                                </p:cTn>
                              </p:par>
                            </p:childTnLst>
                          </p:cTn>
                        </p:par>
                        <p:par>
                          <p:cTn id="108" fill="hold">
                            <p:stCondLst>
                              <p:cond delay="12500"/>
                            </p:stCondLst>
                            <p:childTnLst>
                              <p:par>
                                <p:cTn id="109" presetID="16" presetClass="entr" presetSubtype="37" fill="hold" grpId="0" nodeType="afterEffect">
                                  <p:stCondLst>
                                    <p:cond delay="0"/>
                                  </p:stCondLst>
                                  <p:childTnLst>
                                    <p:set>
                                      <p:cBhvr>
                                        <p:cTn id="110" dur="1" fill="hold">
                                          <p:stCondLst>
                                            <p:cond delay="0"/>
                                          </p:stCondLst>
                                        </p:cTn>
                                        <p:tgtEl>
                                          <p:spTgt spid="62"/>
                                        </p:tgtEl>
                                        <p:attrNameLst>
                                          <p:attrName>style.visibility</p:attrName>
                                        </p:attrNameLst>
                                      </p:cBhvr>
                                      <p:to>
                                        <p:strVal val="visible"/>
                                      </p:to>
                                    </p:set>
                                    <p:animEffect transition="in" filter="barn(outVertical)">
                                      <p:cBhvr>
                                        <p:cTn id="111" dur="500"/>
                                        <p:tgtEl>
                                          <p:spTgt spid="62"/>
                                        </p:tgtEl>
                                      </p:cBhvr>
                                    </p:animEffect>
                                  </p:childTnLst>
                                </p:cTn>
                              </p:par>
                            </p:childTnLst>
                          </p:cTn>
                        </p:par>
                        <p:par>
                          <p:cTn id="112" fill="hold">
                            <p:stCondLst>
                              <p:cond delay="13000"/>
                            </p:stCondLst>
                            <p:childTnLst>
                              <p:par>
                                <p:cTn id="113" presetID="42" presetClass="entr" presetSubtype="0" fill="hold" grpId="0" nodeType="afterEffect">
                                  <p:stCondLst>
                                    <p:cond delay="0"/>
                                  </p:stCondLst>
                                  <p:childTnLst>
                                    <p:set>
                                      <p:cBhvr>
                                        <p:cTn id="114" dur="1" fill="hold">
                                          <p:stCondLst>
                                            <p:cond delay="0"/>
                                          </p:stCondLst>
                                        </p:cTn>
                                        <p:tgtEl>
                                          <p:spTgt spid="77"/>
                                        </p:tgtEl>
                                        <p:attrNameLst>
                                          <p:attrName>style.visibility</p:attrName>
                                        </p:attrNameLst>
                                      </p:cBhvr>
                                      <p:to>
                                        <p:strVal val="visible"/>
                                      </p:to>
                                    </p:set>
                                    <p:animEffect transition="in" filter="fade">
                                      <p:cBhvr>
                                        <p:cTn id="115" dur="1000"/>
                                        <p:tgtEl>
                                          <p:spTgt spid="77"/>
                                        </p:tgtEl>
                                      </p:cBhvr>
                                    </p:animEffect>
                                    <p:anim calcmode="lin" valueType="num">
                                      <p:cBhvr>
                                        <p:cTn id="116" dur="1000" fill="hold"/>
                                        <p:tgtEl>
                                          <p:spTgt spid="77"/>
                                        </p:tgtEl>
                                        <p:attrNameLst>
                                          <p:attrName>ppt_x</p:attrName>
                                        </p:attrNameLst>
                                      </p:cBhvr>
                                      <p:tavLst>
                                        <p:tav tm="0">
                                          <p:val>
                                            <p:strVal val="#ppt_x"/>
                                          </p:val>
                                        </p:tav>
                                        <p:tav tm="100000">
                                          <p:val>
                                            <p:strVal val="#ppt_x"/>
                                          </p:val>
                                        </p:tav>
                                      </p:tavLst>
                                    </p:anim>
                                    <p:anim calcmode="lin" valueType="num">
                                      <p:cBhvr>
                                        <p:cTn id="117" dur="1000" fill="hold"/>
                                        <p:tgtEl>
                                          <p:spTgt spid="77"/>
                                        </p:tgtEl>
                                        <p:attrNameLst>
                                          <p:attrName>ppt_y</p:attrName>
                                        </p:attrNameLst>
                                      </p:cBhvr>
                                      <p:tavLst>
                                        <p:tav tm="0">
                                          <p:val>
                                            <p:strVal val="#ppt_y+.1"/>
                                          </p:val>
                                        </p:tav>
                                        <p:tav tm="100000">
                                          <p:val>
                                            <p:strVal val="#ppt_y"/>
                                          </p:val>
                                        </p:tav>
                                      </p:tavLst>
                                    </p:anim>
                                  </p:childTnLst>
                                </p:cTn>
                              </p:par>
                            </p:childTnLst>
                          </p:cTn>
                        </p:par>
                        <p:par>
                          <p:cTn id="118" fill="hold">
                            <p:stCondLst>
                              <p:cond delay="14000"/>
                            </p:stCondLst>
                            <p:childTnLst>
                              <p:par>
                                <p:cTn id="119" presetID="31" presetClass="entr" presetSubtype="0" fill="hold" nodeType="afterEffect">
                                  <p:stCondLst>
                                    <p:cond delay="0"/>
                                  </p:stCondLst>
                                  <p:childTnLst>
                                    <p:set>
                                      <p:cBhvr>
                                        <p:cTn id="120" dur="1" fill="hold">
                                          <p:stCondLst>
                                            <p:cond delay="0"/>
                                          </p:stCondLst>
                                        </p:cTn>
                                        <p:tgtEl>
                                          <p:spTgt spid="3"/>
                                        </p:tgtEl>
                                        <p:attrNameLst>
                                          <p:attrName>style.visibility</p:attrName>
                                        </p:attrNameLst>
                                      </p:cBhvr>
                                      <p:to>
                                        <p:strVal val="visible"/>
                                      </p:to>
                                    </p:set>
                                    <p:anim calcmode="lin" valueType="num">
                                      <p:cBhvr>
                                        <p:cTn id="121" dur="1000" fill="hold"/>
                                        <p:tgtEl>
                                          <p:spTgt spid="3"/>
                                        </p:tgtEl>
                                        <p:attrNameLst>
                                          <p:attrName>ppt_w</p:attrName>
                                        </p:attrNameLst>
                                      </p:cBhvr>
                                      <p:tavLst>
                                        <p:tav tm="0">
                                          <p:val>
                                            <p:fltVal val="0"/>
                                          </p:val>
                                        </p:tav>
                                        <p:tav tm="100000">
                                          <p:val>
                                            <p:strVal val="#ppt_w"/>
                                          </p:val>
                                        </p:tav>
                                      </p:tavLst>
                                    </p:anim>
                                    <p:anim calcmode="lin" valueType="num">
                                      <p:cBhvr>
                                        <p:cTn id="122" dur="1000" fill="hold"/>
                                        <p:tgtEl>
                                          <p:spTgt spid="3"/>
                                        </p:tgtEl>
                                        <p:attrNameLst>
                                          <p:attrName>ppt_h</p:attrName>
                                        </p:attrNameLst>
                                      </p:cBhvr>
                                      <p:tavLst>
                                        <p:tav tm="0">
                                          <p:val>
                                            <p:fltVal val="0"/>
                                          </p:val>
                                        </p:tav>
                                        <p:tav tm="100000">
                                          <p:val>
                                            <p:strVal val="#ppt_h"/>
                                          </p:val>
                                        </p:tav>
                                      </p:tavLst>
                                    </p:anim>
                                    <p:anim calcmode="lin" valueType="num">
                                      <p:cBhvr>
                                        <p:cTn id="123" dur="1000" fill="hold"/>
                                        <p:tgtEl>
                                          <p:spTgt spid="3"/>
                                        </p:tgtEl>
                                        <p:attrNameLst>
                                          <p:attrName>style.rotation</p:attrName>
                                        </p:attrNameLst>
                                      </p:cBhvr>
                                      <p:tavLst>
                                        <p:tav tm="0">
                                          <p:val>
                                            <p:fltVal val="90"/>
                                          </p:val>
                                        </p:tav>
                                        <p:tav tm="100000">
                                          <p:val>
                                            <p:fltVal val="0"/>
                                          </p:val>
                                        </p:tav>
                                      </p:tavLst>
                                    </p:anim>
                                    <p:animEffect transition="in" filter="fade">
                                      <p:cBhvr>
                                        <p:cTn id="124" dur="1000"/>
                                        <p:tgtEl>
                                          <p:spTgt spid="3"/>
                                        </p:tgtEl>
                                      </p:cBhvr>
                                    </p:animEffect>
                                  </p:childTnLst>
                                </p:cTn>
                              </p:par>
                            </p:childTnLst>
                          </p:cTn>
                        </p:par>
                        <p:par>
                          <p:cTn id="125" fill="hold">
                            <p:stCondLst>
                              <p:cond delay="15000"/>
                            </p:stCondLst>
                            <p:childTnLst>
                              <p:par>
                                <p:cTn id="126" presetID="16" presetClass="entr" presetSubtype="42" fill="hold" grpId="0" nodeType="afterEffect">
                                  <p:stCondLst>
                                    <p:cond delay="0"/>
                                  </p:stCondLst>
                                  <p:childTnLst>
                                    <p:set>
                                      <p:cBhvr>
                                        <p:cTn id="127" dur="1" fill="hold">
                                          <p:stCondLst>
                                            <p:cond delay="0"/>
                                          </p:stCondLst>
                                        </p:cTn>
                                        <p:tgtEl>
                                          <p:spTgt spid="63"/>
                                        </p:tgtEl>
                                        <p:attrNameLst>
                                          <p:attrName>style.visibility</p:attrName>
                                        </p:attrNameLst>
                                      </p:cBhvr>
                                      <p:to>
                                        <p:strVal val="visible"/>
                                      </p:to>
                                    </p:set>
                                    <p:animEffect transition="in" filter="barn(outHorizontal)">
                                      <p:cBhvr>
                                        <p:cTn id="128" dur="500"/>
                                        <p:tgtEl>
                                          <p:spTgt spid="63"/>
                                        </p:tgtEl>
                                      </p:cBhvr>
                                    </p:animEffect>
                                  </p:childTnLst>
                                </p:cTn>
                              </p:par>
                            </p:childTnLst>
                          </p:cTn>
                        </p:par>
                        <p:par>
                          <p:cTn id="129" fill="hold">
                            <p:stCondLst>
                              <p:cond delay="15500"/>
                            </p:stCondLst>
                            <p:childTnLst>
                              <p:par>
                                <p:cTn id="130" presetID="42" presetClass="entr" presetSubtype="0" fill="hold" grpId="0" nodeType="afterEffect">
                                  <p:stCondLst>
                                    <p:cond delay="0"/>
                                  </p:stCondLst>
                                  <p:childTnLst>
                                    <p:set>
                                      <p:cBhvr>
                                        <p:cTn id="131" dur="1" fill="hold">
                                          <p:stCondLst>
                                            <p:cond delay="0"/>
                                          </p:stCondLst>
                                        </p:cTn>
                                        <p:tgtEl>
                                          <p:spTgt spid="78"/>
                                        </p:tgtEl>
                                        <p:attrNameLst>
                                          <p:attrName>style.visibility</p:attrName>
                                        </p:attrNameLst>
                                      </p:cBhvr>
                                      <p:to>
                                        <p:strVal val="visible"/>
                                      </p:to>
                                    </p:set>
                                    <p:animEffect transition="in" filter="fade">
                                      <p:cBhvr>
                                        <p:cTn id="132" dur="1000"/>
                                        <p:tgtEl>
                                          <p:spTgt spid="78"/>
                                        </p:tgtEl>
                                      </p:cBhvr>
                                    </p:animEffect>
                                    <p:anim calcmode="lin" valueType="num">
                                      <p:cBhvr>
                                        <p:cTn id="133" dur="1000" fill="hold"/>
                                        <p:tgtEl>
                                          <p:spTgt spid="78"/>
                                        </p:tgtEl>
                                        <p:attrNameLst>
                                          <p:attrName>ppt_x</p:attrName>
                                        </p:attrNameLst>
                                      </p:cBhvr>
                                      <p:tavLst>
                                        <p:tav tm="0">
                                          <p:val>
                                            <p:strVal val="#ppt_x"/>
                                          </p:val>
                                        </p:tav>
                                        <p:tav tm="100000">
                                          <p:val>
                                            <p:strVal val="#ppt_x"/>
                                          </p:val>
                                        </p:tav>
                                      </p:tavLst>
                                    </p:anim>
                                    <p:anim calcmode="lin" valueType="num">
                                      <p:cBhvr>
                                        <p:cTn id="134" dur="1000" fill="hold"/>
                                        <p:tgtEl>
                                          <p:spTgt spid="78"/>
                                        </p:tgtEl>
                                        <p:attrNameLst>
                                          <p:attrName>ppt_y</p:attrName>
                                        </p:attrNameLst>
                                      </p:cBhvr>
                                      <p:tavLst>
                                        <p:tav tm="0">
                                          <p:val>
                                            <p:strVal val="#ppt_y+.1"/>
                                          </p:val>
                                        </p:tav>
                                        <p:tav tm="100000">
                                          <p:val>
                                            <p:strVal val="#ppt_y"/>
                                          </p:val>
                                        </p:tav>
                                      </p:tavLst>
                                    </p:anim>
                                  </p:childTnLst>
                                </p:cTn>
                              </p:par>
                            </p:childTnLst>
                          </p:cTn>
                        </p:par>
                        <p:par>
                          <p:cTn id="135" fill="hold">
                            <p:stCondLst>
                              <p:cond delay="16500"/>
                            </p:stCondLst>
                            <p:childTnLst>
                              <p:par>
                                <p:cTn id="136" presetID="31" presetClass="entr" presetSubtype="0" fill="hold" nodeType="afterEffect">
                                  <p:stCondLst>
                                    <p:cond delay="0"/>
                                  </p:stCondLst>
                                  <p:childTnLst>
                                    <p:set>
                                      <p:cBhvr>
                                        <p:cTn id="137" dur="1" fill="hold">
                                          <p:stCondLst>
                                            <p:cond delay="0"/>
                                          </p:stCondLst>
                                        </p:cTn>
                                        <p:tgtEl>
                                          <p:spTgt spid="2"/>
                                        </p:tgtEl>
                                        <p:attrNameLst>
                                          <p:attrName>style.visibility</p:attrName>
                                        </p:attrNameLst>
                                      </p:cBhvr>
                                      <p:to>
                                        <p:strVal val="visible"/>
                                      </p:to>
                                    </p:set>
                                    <p:anim calcmode="lin" valueType="num">
                                      <p:cBhvr>
                                        <p:cTn id="138" dur="1000" fill="hold"/>
                                        <p:tgtEl>
                                          <p:spTgt spid="2"/>
                                        </p:tgtEl>
                                        <p:attrNameLst>
                                          <p:attrName>ppt_w</p:attrName>
                                        </p:attrNameLst>
                                      </p:cBhvr>
                                      <p:tavLst>
                                        <p:tav tm="0">
                                          <p:val>
                                            <p:fltVal val="0"/>
                                          </p:val>
                                        </p:tav>
                                        <p:tav tm="100000">
                                          <p:val>
                                            <p:strVal val="#ppt_w"/>
                                          </p:val>
                                        </p:tav>
                                      </p:tavLst>
                                    </p:anim>
                                    <p:anim calcmode="lin" valueType="num">
                                      <p:cBhvr>
                                        <p:cTn id="139" dur="1000" fill="hold"/>
                                        <p:tgtEl>
                                          <p:spTgt spid="2"/>
                                        </p:tgtEl>
                                        <p:attrNameLst>
                                          <p:attrName>ppt_h</p:attrName>
                                        </p:attrNameLst>
                                      </p:cBhvr>
                                      <p:tavLst>
                                        <p:tav tm="0">
                                          <p:val>
                                            <p:fltVal val="0"/>
                                          </p:val>
                                        </p:tav>
                                        <p:tav tm="100000">
                                          <p:val>
                                            <p:strVal val="#ppt_h"/>
                                          </p:val>
                                        </p:tav>
                                      </p:tavLst>
                                    </p:anim>
                                    <p:anim calcmode="lin" valueType="num">
                                      <p:cBhvr>
                                        <p:cTn id="140" dur="1000" fill="hold"/>
                                        <p:tgtEl>
                                          <p:spTgt spid="2"/>
                                        </p:tgtEl>
                                        <p:attrNameLst>
                                          <p:attrName>style.rotation</p:attrName>
                                        </p:attrNameLst>
                                      </p:cBhvr>
                                      <p:tavLst>
                                        <p:tav tm="0">
                                          <p:val>
                                            <p:fltVal val="90"/>
                                          </p:val>
                                        </p:tav>
                                        <p:tav tm="100000">
                                          <p:val>
                                            <p:fltVal val="0"/>
                                          </p:val>
                                        </p:tav>
                                      </p:tavLst>
                                    </p:anim>
                                    <p:animEffect transition="in" filter="fade">
                                      <p:cBhvr>
                                        <p:cTn id="141" dur="1000"/>
                                        <p:tgtEl>
                                          <p:spTgt spid="2"/>
                                        </p:tgtEl>
                                      </p:cBhvr>
                                    </p:animEffect>
                                  </p:childTnLst>
                                </p:cTn>
                              </p:par>
                            </p:childTnLst>
                          </p:cTn>
                        </p:par>
                        <p:par>
                          <p:cTn id="142" fill="hold">
                            <p:stCondLst>
                              <p:cond delay="17500"/>
                            </p:stCondLst>
                            <p:childTnLst>
                              <p:par>
                                <p:cTn id="143" presetID="16" presetClass="entr" presetSubtype="42" fill="hold" grpId="0" nodeType="afterEffect">
                                  <p:stCondLst>
                                    <p:cond delay="0"/>
                                  </p:stCondLst>
                                  <p:childTnLst>
                                    <p:set>
                                      <p:cBhvr>
                                        <p:cTn id="144" dur="1" fill="hold">
                                          <p:stCondLst>
                                            <p:cond delay="0"/>
                                          </p:stCondLst>
                                        </p:cTn>
                                        <p:tgtEl>
                                          <p:spTgt spid="64"/>
                                        </p:tgtEl>
                                        <p:attrNameLst>
                                          <p:attrName>style.visibility</p:attrName>
                                        </p:attrNameLst>
                                      </p:cBhvr>
                                      <p:to>
                                        <p:strVal val="visible"/>
                                      </p:to>
                                    </p:set>
                                    <p:animEffect transition="in" filter="barn(outHorizontal)">
                                      <p:cBhvr>
                                        <p:cTn id="145" dur="500"/>
                                        <p:tgtEl>
                                          <p:spTgt spid="64"/>
                                        </p:tgtEl>
                                      </p:cBhvr>
                                    </p:animEffect>
                                  </p:childTnLst>
                                </p:cTn>
                              </p:par>
                            </p:childTnLst>
                          </p:cTn>
                        </p:par>
                        <p:par>
                          <p:cTn id="146" fill="hold">
                            <p:stCondLst>
                              <p:cond delay="18000"/>
                            </p:stCondLst>
                            <p:childTnLst>
                              <p:par>
                                <p:cTn id="147" presetID="42" presetClass="entr" presetSubtype="0" fill="hold" grpId="0" nodeType="afterEffect">
                                  <p:stCondLst>
                                    <p:cond delay="0"/>
                                  </p:stCondLst>
                                  <p:childTnLst>
                                    <p:set>
                                      <p:cBhvr>
                                        <p:cTn id="148" dur="1" fill="hold">
                                          <p:stCondLst>
                                            <p:cond delay="0"/>
                                          </p:stCondLst>
                                        </p:cTn>
                                        <p:tgtEl>
                                          <p:spTgt spid="58"/>
                                        </p:tgtEl>
                                        <p:attrNameLst>
                                          <p:attrName>style.visibility</p:attrName>
                                        </p:attrNameLst>
                                      </p:cBhvr>
                                      <p:to>
                                        <p:strVal val="visible"/>
                                      </p:to>
                                    </p:set>
                                    <p:animEffect transition="in" filter="fade">
                                      <p:cBhvr>
                                        <p:cTn id="149" dur="1000"/>
                                        <p:tgtEl>
                                          <p:spTgt spid="58"/>
                                        </p:tgtEl>
                                      </p:cBhvr>
                                    </p:animEffect>
                                    <p:anim calcmode="lin" valueType="num">
                                      <p:cBhvr>
                                        <p:cTn id="150" dur="1000" fill="hold"/>
                                        <p:tgtEl>
                                          <p:spTgt spid="58"/>
                                        </p:tgtEl>
                                        <p:attrNameLst>
                                          <p:attrName>ppt_x</p:attrName>
                                        </p:attrNameLst>
                                      </p:cBhvr>
                                      <p:tavLst>
                                        <p:tav tm="0">
                                          <p:val>
                                            <p:strVal val="#ppt_x"/>
                                          </p:val>
                                        </p:tav>
                                        <p:tav tm="100000">
                                          <p:val>
                                            <p:strVal val="#ppt_x"/>
                                          </p:val>
                                        </p:tav>
                                      </p:tavLst>
                                    </p:anim>
                                    <p:anim calcmode="lin" valueType="num">
                                      <p:cBhvr>
                                        <p:cTn id="151"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build="p"/>
      <p:bldP spid="58" grpId="0"/>
      <p:bldP spid="59" grpId="0"/>
      <p:bldP spid="60" grpId="0"/>
      <p:bldP spid="61" grpId="0"/>
      <p:bldP spid="62" grpId="0"/>
      <p:bldP spid="63" grpId="0"/>
      <p:bldP spid="64" grpId="0"/>
      <p:bldP spid="74" grpId="0"/>
      <p:bldP spid="75" grpId="0"/>
      <p:bldP spid="76" grpId="0"/>
      <p:bldP spid="77" grpId="0"/>
      <p:bldP spid="7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1548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2019-08-30T16:53:23Z</dcterms:modified>
</cp:coreProperties>
</file>