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4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50232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Freeform: Shape 25">
            <a:extLst>
              <a:ext uri="{FF2B5EF4-FFF2-40B4-BE49-F238E27FC236}">
                <a16:creationId xmlns:a16="http://schemas.microsoft.com/office/drawing/2014/main" id="{692A5E86-E978-40F6-8314-047563460E20}"/>
              </a:ext>
            </a:extLst>
          </p:cNvPr>
          <p:cNvSpPr/>
          <p:nvPr/>
        </p:nvSpPr>
        <p:spPr>
          <a:xfrm rot="654321">
            <a:off x="4248090" y="-461028"/>
            <a:ext cx="4132125" cy="7769666"/>
          </a:xfrm>
          <a:custGeom>
            <a:avLst/>
            <a:gdLst>
              <a:gd name="connsiteX0" fmla="*/ 0 w 4132125"/>
              <a:gd name="connsiteY0" fmla="*/ 796122 h 7769666"/>
              <a:gd name="connsiteX1" fmla="*/ 4132124 w 4132125"/>
              <a:gd name="connsiteY1" fmla="*/ 0 h 7769666"/>
              <a:gd name="connsiteX2" fmla="*/ 4132125 w 4132125"/>
              <a:gd name="connsiteY2" fmla="*/ 6973544 h 7769666"/>
              <a:gd name="connsiteX3" fmla="*/ 0 w 4132125"/>
              <a:gd name="connsiteY3" fmla="*/ 7769666 h 7769666"/>
            </a:gdLst>
            <a:ahLst/>
            <a:cxnLst>
              <a:cxn ang="0">
                <a:pos x="connsiteX0" y="connsiteY0"/>
              </a:cxn>
              <a:cxn ang="0">
                <a:pos x="connsiteX1" y="connsiteY1"/>
              </a:cxn>
              <a:cxn ang="0">
                <a:pos x="connsiteX2" y="connsiteY2"/>
              </a:cxn>
              <a:cxn ang="0">
                <a:pos x="connsiteX3" y="connsiteY3"/>
              </a:cxn>
            </a:cxnLst>
            <a:rect l="l" t="t" r="r" b="b"/>
            <a:pathLst>
              <a:path w="4132125" h="7769666">
                <a:moveTo>
                  <a:pt x="0" y="796122"/>
                </a:moveTo>
                <a:lnTo>
                  <a:pt x="4132124" y="0"/>
                </a:lnTo>
                <a:lnTo>
                  <a:pt x="4132125" y="6973544"/>
                </a:lnTo>
                <a:lnTo>
                  <a:pt x="0" y="7769666"/>
                </a:lnTo>
                <a:close/>
              </a:path>
            </a:pathLst>
          </a:custGeom>
          <a:blipFill>
            <a:blip r:embed="rId2"/>
            <a:stretch>
              <a:fillRect/>
            </a:stretch>
          </a:blip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10" name="Group 9">
            <a:extLst>
              <a:ext uri="{FF2B5EF4-FFF2-40B4-BE49-F238E27FC236}">
                <a16:creationId xmlns:a16="http://schemas.microsoft.com/office/drawing/2014/main" id="{81E32A65-1B4E-4934-AC42-60A97BB90340}"/>
              </a:ext>
            </a:extLst>
          </p:cNvPr>
          <p:cNvGrpSpPr>
            <a:grpSpLocks noChangeAspect="1"/>
          </p:cNvGrpSpPr>
          <p:nvPr/>
        </p:nvGrpSpPr>
        <p:grpSpPr>
          <a:xfrm>
            <a:off x="8240845" y="1350896"/>
            <a:ext cx="822961" cy="822960"/>
            <a:chOff x="977600" y="1319261"/>
            <a:chExt cx="1097281" cy="1097280"/>
          </a:xfrm>
        </p:grpSpPr>
        <p:sp>
          <p:nvSpPr>
            <p:cNvPr id="11" name="Oval 10">
              <a:extLst>
                <a:ext uri="{FF2B5EF4-FFF2-40B4-BE49-F238E27FC236}">
                  <a16:creationId xmlns:a16="http://schemas.microsoft.com/office/drawing/2014/main" id="{07FFFC33-A65C-4954-AF82-23C2B7DE57C0}"/>
                </a:ext>
              </a:extLst>
            </p:cNvPr>
            <p:cNvSpPr>
              <a:spLocks noChangeAspect="1"/>
            </p:cNvSpPr>
            <p:nvPr/>
          </p:nvSpPr>
          <p:spPr>
            <a:xfrm>
              <a:off x="977601" y="1319261"/>
              <a:ext cx="1097280" cy="1097280"/>
            </a:xfrm>
            <a:prstGeom prst="ellipse">
              <a:avLst/>
            </a:prstGeom>
            <a:solidFill>
              <a:srgbClr val="FE4A1E"/>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D6F73025-1227-4CB2-925F-184643E1F27B}"/>
                </a:ext>
              </a:extLst>
            </p:cNvPr>
            <p:cNvSpPr txBox="1"/>
            <p:nvPr/>
          </p:nvSpPr>
          <p:spPr>
            <a:xfrm>
              <a:off x="977600" y="1505074"/>
              <a:ext cx="1097281" cy="738664"/>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01</a:t>
              </a:r>
            </a:p>
            <a:p>
              <a:pPr algn="ctr"/>
              <a:r>
                <a:rPr lang="en-US" sz="1000" dirty="0">
                  <a:solidFill>
                    <a:schemeClr val="bg1"/>
                  </a:solidFill>
                  <a:latin typeface="Bernard MT Condensed" panose="02050806060905020404" pitchFamily="18" charset="0"/>
                </a:rPr>
                <a:t>OPTION</a:t>
              </a:r>
            </a:p>
          </p:txBody>
        </p:sp>
      </p:grpSp>
      <p:grpSp>
        <p:nvGrpSpPr>
          <p:cNvPr id="15" name="Group 14">
            <a:extLst>
              <a:ext uri="{FF2B5EF4-FFF2-40B4-BE49-F238E27FC236}">
                <a16:creationId xmlns:a16="http://schemas.microsoft.com/office/drawing/2014/main" id="{EEA9F49A-1492-4536-B888-AD6058232ADE}"/>
              </a:ext>
            </a:extLst>
          </p:cNvPr>
          <p:cNvGrpSpPr>
            <a:grpSpLocks noChangeAspect="1"/>
          </p:cNvGrpSpPr>
          <p:nvPr/>
        </p:nvGrpSpPr>
        <p:grpSpPr>
          <a:xfrm>
            <a:off x="7925655" y="2851661"/>
            <a:ext cx="822961" cy="822960"/>
            <a:chOff x="977600" y="1319261"/>
            <a:chExt cx="1097281" cy="1097280"/>
          </a:xfrm>
        </p:grpSpPr>
        <p:sp>
          <p:nvSpPr>
            <p:cNvPr id="16" name="Oval 15">
              <a:extLst>
                <a:ext uri="{FF2B5EF4-FFF2-40B4-BE49-F238E27FC236}">
                  <a16:creationId xmlns:a16="http://schemas.microsoft.com/office/drawing/2014/main" id="{EA89C1C5-ACBF-4384-BEEC-D77AD982AB34}"/>
                </a:ext>
              </a:extLst>
            </p:cNvPr>
            <p:cNvSpPr>
              <a:spLocks noChangeAspect="1"/>
            </p:cNvSpPr>
            <p:nvPr/>
          </p:nvSpPr>
          <p:spPr>
            <a:xfrm>
              <a:off x="977601" y="1319261"/>
              <a:ext cx="1097280" cy="1097280"/>
            </a:xfrm>
            <a:prstGeom prst="ellipse">
              <a:avLst/>
            </a:prstGeom>
            <a:solidFill>
              <a:srgbClr val="5C9AD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26934188-085E-4F21-84FB-1B8B1E0250FE}"/>
                </a:ext>
              </a:extLst>
            </p:cNvPr>
            <p:cNvSpPr txBox="1"/>
            <p:nvPr/>
          </p:nvSpPr>
          <p:spPr>
            <a:xfrm>
              <a:off x="977600" y="1505074"/>
              <a:ext cx="1097281" cy="738664"/>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02</a:t>
              </a:r>
            </a:p>
            <a:p>
              <a:pPr algn="ctr"/>
              <a:r>
                <a:rPr lang="en-US" sz="1000" dirty="0">
                  <a:solidFill>
                    <a:schemeClr val="bg1"/>
                  </a:solidFill>
                  <a:latin typeface="Bernard MT Condensed" panose="02050806060905020404" pitchFamily="18" charset="0"/>
                </a:rPr>
                <a:t>OPTION</a:t>
              </a:r>
            </a:p>
          </p:txBody>
        </p:sp>
      </p:grpSp>
      <p:grpSp>
        <p:nvGrpSpPr>
          <p:cNvPr id="18" name="Group 17">
            <a:extLst>
              <a:ext uri="{FF2B5EF4-FFF2-40B4-BE49-F238E27FC236}">
                <a16:creationId xmlns:a16="http://schemas.microsoft.com/office/drawing/2014/main" id="{E86B619B-40AE-4E98-A7FB-9FC9873665EC}"/>
              </a:ext>
            </a:extLst>
          </p:cNvPr>
          <p:cNvGrpSpPr>
            <a:grpSpLocks noChangeAspect="1"/>
          </p:cNvGrpSpPr>
          <p:nvPr/>
        </p:nvGrpSpPr>
        <p:grpSpPr>
          <a:xfrm>
            <a:off x="7624318" y="4502296"/>
            <a:ext cx="822961" cy="822960"/>
            <a:chOff x="977600" y="1319261"/>
            <a:chExt cx="1097281" cy="1097280"/>
          </a:xfrm>
        </p:grpSpPr>
        <p:sp>
          <p:nvSpPr>
            <p:cNvPr id="19" name="Oval 18">
              <a:extLst>
                <a:ext uri="{FF2B5EF4-FFF2-40B4-BE49-F238E27FC236}">
                  <a16:creationId xmlns:a16="http://schemas.microsoft.com/office/drawing/2014/main" id="{5429E263-B805-4A61-9F7D-4703CE6619D9}"/>
                </a:ext>
              </a:extLst>
            </p:cNvPr>
            <p:cNvSpPr>
              <a:spLocks noChangeAspect="1"/>
            </p:cNvSpPr>
            <p:nvPr/>
          </p:nvSpPr>
          <p:spPr>
            <a:xfrm>
              <a:off x="977601" y="1319261"/>
              <a:ext cx="1097280" cy="1097280"/>
            </a:xfrm>
            <a:prstGeom prst="ellipse">
              <a:avLst/>
            </a:prstGeom>
            <a:solidFill>
              <a:srgbClr val="44546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AAA1BE33-76B9-44CC-B787-77EDB38E0800}"/>
                </a:ext>
              </a:extLst>
            </p:cNvPr>
            <p:cNvSpPr txBox="1"/>
            <p:nvPr/>
          </p:nvSpPr>
          <p:spPr>
            <a:xfrm>
              <a:off x="977600" y="1505074"/>
              <a:ext cx="1097281" cy="738664"/>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03</a:t>
              </a:r>
            </a:p>
            <a:p>
              <a:pPr algn="ctr"/>
              <a:r>
                <a:rPr lang="en-US" sz="1000" dirty="0">
                  <a:solidFill>
                    <a:schemeClr val="bg1"/>
                  </a:solidFill>
                  <a:latin typeface="Bernard MT Condensed" panose="02050806060905020404" pitchFamily="18" charset="0"/>
                </a:rPr>
                <a:t>OPTION</a:t>
              </a:r>
            </a:p>
          </p:txBody>
        </p:sp>
      </p:grpSp>
      <p:sp>
        <p:nvSpPr>
          <p:cNvPr id="21" name="Text Box 10">
            <a:extLst>
              <a:ext uri="{FF2B5EF4-FFF2-40B4-BE49-F238E27FC236}">
                <a16:creationId xmlns:a16="http://schemas.microsoft.com/office/drawing/2014/main" id="{6E3D53AA-2CC4-42B1-ABA8-74407B831A40}"/>
              </a:ext>
            </a:extLst>
          </p:cNvPr>
          <p:cNvSpPr txBox="1">
            <a:spLocks noChangeArrowheads="1"/>
          </p:cNvSpPr>
          <p:nvPr/>
        </p:nvSpPr>
        <p:spPr bwMode="auto">
          <a:xfrm>
            <a:off x="9128220" y="1350896"/>
            <a:ext cx="3063780" cy="1138773"/>
          </a:xfrm>
          <a:prstGeom prst="rect">
            <a:avLst/>
          </a:prstGeom>
          <a:noFill/>
          <a:ln w="9525">
            <a:noFill/>
            <a:miter lim="800000"/>
            <a:headEnd/>
            <a:tailEnd/>
          </a:ln>
        </p:spPr>
        <p:txBody>
          <a:bodyPr wrap="square" lIns="60960" tIns="30480" rIns="60960" bIns="30480">
            <a:spAutoFit/>
          </a:bodyPr>
          <a:lstStyle/>
          <a:p>
            <a:r>
              <a:rPr lang="en-US" sz="1400" dirty="0">
                <a:solidFill>
                  <a:schemeClr val="bg1"/>
                </a:solidFill>
                <a:latin typeface="Bernard MT Condensed" panose="02050806060905020404" pitchFamily="18" charset="0"/>
              </a:rPr>
              <a:t>Lorem Ipsum Dolor</a:t>
            </a:r>
          </a:p>
          <a:p>
            <a:endParaRPr lang="en-US" sz="400" b="1" dirty="0">
              <a:solidFill>
                <a:srgbClr val="A5A5A5"/>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2" name="Text Box 10">
            <a:extLst>
              <a:ext uri="{FF2B5EF4-FFF2-40B4-BE49-F238E27FC236}">
                <a16:creationId xmlns:a16="http://schemas.microsoft.com/office/drawing/2014/main" id="{3BCB75B7-B163-44D2-AE71-13A39D62D015}"/>
              </a:ext>
            </a:extLst>
          </p:cNvPr>
          <p:cNvSpPr txBox="1">
            <a:spLocks noChangeArrowheads="1"/>
          </p:cNvSpPr>
          <p:nvPr/>
        </p:nvSpPr>
        <p:spPr bwMode="auto">
          <a:xfrm>
            <a:off x="8864983" y="2856137"/>
            <a:ext cx="3063780" cy="1138773"/>
          </a:xfrm>
          <a:prstGeom prst="rect">
            <a:avLst/>
          </a:prstGeom>
          <a:noFill/>
          <a:ln w="9525">
            <a:noFill/>
            <a:miter lim="800000"/>
            <a:headEnd/>
            <a:tailEnd/>
          </a:ln>
        </p:spPr>
        <p:txBody>
          <a:bodyPr wrap="square" lIns="60960" tIns="30480" rIns="60960" bIns="30480">
            <a:spAutoFit/>
          </a:bodyPr>
          <a:lstStyle/>
          <a:p>
            <a:r>
              <a:rPr lang="en-US" sz="1400" dirty="0">
                <a:solidFill>
                  <a:schemeClr val="bg1"/>
                </a:solidFill>
                <a:latin typeface="Bernard MT Condensed" panose="02050806060905020404" pitchFamily="18" charset="0"/>
              </a:rPr>
              <a:t>Lorem Ipsum Dolor</a:t>
            </a:r>
          </a:p>
          <a:p>
            <a:endParaRPr lang="en-US" sz="400" b="1" dirty="0">
              <a:solidFill>
                <a:srgbClr val="A5A5A5"/>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3" name="Text Box 10">
            <a:extLst>
              <a:ext uri="{FF2B5EF4-FFF2-40B4-BE49-F238E27FC236}">
                <a16:creationId xmlns:a16="http://schemas.microsoft.com/office/drawing/2014/main" id="{C4348833-9373-4C33-974B-23AB7FF568BF}"/>
              </a:ext>
            </a:extLst>
          </p:cNvPr>
          <p:cNvSpPr txBox="1">
            <a:spLocks noChangeArrowheads="1"/>
          </p:cNvSpPr>
          <p:nvPr/>
        </p:nvSpPr>
        <p:spPr bwMode="auto">
          <a:xfrm>
            <a:off x="8563647" y="4502296"/>
            <a:ext cx="3063780" cy="1138773"/>
          </a:xfrm>
          <a:prstGeom prst="rect">
            <a:avLst/>
          </a:prstGeom>
          <a:noFill/>
          <a:ln w="9525">
            <a:noFill/>
            <a:miter lim="800000"/>
            <a:headEnd/>
            <a:tailEnd/>
          </a:ln>
        </p:spPr>
        <p:txBody>
          <a:bodyPr wrap="square" lIns="60960" tIns="30480" rIns="60960" bIns="30480">
            <a:spAutoFit/>
          </a:bodyPr>
          <a:lstStyle/>
          <a:p>
            <a:r>
              <a:rPr lang="en-US" sz="1400" dirty="0">
                <a:solidFill>
                  <a:schemeClr val="bg1"/>
                </a:solidFill>
                <a:latin typeface="Bernard MT Condensed" panose="02050806060905020404" pitchFamily="18" charset="0"/>
              </a:rPr>
              <a:t>Lorem Ipsum Dolor</a:t>
            </a:r>
          </a:p>
          <a:p>
            <a:endParaRPr lang="en-US" sz="400" b="1" dirty="0">
              <a:solidFill>
                <a:srgbClr val="A5A5A5"/>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4" name="TextBox 23">
            <a:extLst>
              <a:ext uri="{FF2B5EF4-FFF2-40B4-BE49-F238E27FC236}">
                <a16:creationId xmlns:a16="http://schemas.microsoft.com/office/drawing/2014/main" id="{1B6ACB8F-9AE1-41B4-9647-321FC37A6290}"/>
              </a:ext>
            </a:extLst>
          </p:cNvPr>
          <p:cNvSpPr txBox="1"/>
          <p:nvPr/>
        </p:nvSpPr>
        <p:spPr>
          <a:xfrm>
            <a:off x="266256" y="1762376"/>
            <a:ext cx="3037377" cy="4739759"/>
          </a:xfrm>
          <a:prstGeom prst="rect">
            <a:avLst/>
          </a:prstGeom>
          <a:noFill/>
        </p:spPr>
        <p:txBody>
          <a:bodyPr wrap="square" rtlCol="0">
            <a:spAutoFit/>
          </a:bodyPr>
          <a:lstStyle/>
          <a:p>
            <a:r>
              <a:rPr lang="en-US" sz="2000" dirty="0">
                <a:solidFill>
                  <a:schemeClr val="bg1"/>
                </a:solidFill>
                <a:latin typeface="Bernard MT Condensed" panose="02050806060905020404" pitchFamily="18" charset="0"/>
              </a:rPr>
              <a:t>LOREM IPSUM</a:t>
            </a:r>
          </a:p>
          <a:p>
            <a:r>
              <a:rPr lang="en-US" sz="4400" b="1" dirty="0">
                <a:solidFill>
                  <a:schemeClr val="bg1"/>
                </a:solidFill>
                <a:latin typeface="Candara" panose="020E0502030303020204" pitchFamily="34" charset="0"/>
              </a:rPr>
              <a:t>72%</a:t>
            </a:r>
          </a:p>
          <a:p>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dirty="0">
              <a:solidFill>
                <a:schemeClr val="bg1"/>
              </a:solidFill>
              <a:latin typeface="Candara" panose="020E0502030303020204" pitchFamily="34" charset="0"/>
            </a:endParaRPr>
          </a:p>
          <a:p>
            <a:r>
              <a:rPr lang="en-US" sz="4400" b="1" dirty="0">
                <a:solidFill>
                  <a:schemeClr val="bg1"/>
                </a:solidFill>
                <a:latin typeface="Candara" panose="020E0502030303020204" pitchFamily="34" charset="0"/>
              </a:rPr>
              <a:t>28%</a:t>
            </a:r>
          </a:p>
          <a:p>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pic>
        <p:nvPicPr>
          <p:cNvPr id="25" name="Picture 24">
            <a:hlinkClick r:id="rId3"/>
            <a:extLst>
              <a:ext uri="{FF2B5EF4-FFF2-40B4-BE49-F238E27FC236}">
                <a16:creationId xmlns:a16="http://schemas.microsoft.com/office/drawing/2014/main" id="{F5F3F4D1-455F-4B01-BFB5-479472051A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26344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500" fill="hold"/>
                                        <p:tgtEl>
                                          <p:spTgt spid="26"/>
                                        </p:tgtEl>
                                        <p:attrNameLst>
                                          <p:attrName>ppt_x</p:attrName>
                                        </p:attrNameLst>
                                      </p:cBhvr>
                                      <p:tavLst>
                                        <p:tav tm="0">
                                          <p:val>
                                            <p:strVal val="1+#ppt_w/2"/>
                                          </p:val>
                                        </p:tav>
                                        <p:tav tm="100000">
                                          <p:val>
                                            <p:strVal val="#ppt_x"/>
                                          </p:val>
                                        </p:tav>
                                      </p:tavLst>
                                    </p:anim>
                                    <p:anim calcmode="lin" valueType="num">
                                      <p:cBhvr additive="base">
                                        <p:cTn id="12" dur="500" fill="hold"/>
                                        <p:tgtEl>
                                          <p:spTgt spid="26"/>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16" fill="hold" nodeType="afterEffect">
                                  <p:stCondLst>
                                    <p:cond delay="0"/>
                                  </p:stCondLst>
                                  <p:childTnLst>
                                    <p:set>
                                      <p:cBhvr>
                                        <p:cTn id="15" dur="1" fill="hold">
                                          <p:stCondLst>
                                            <p:cond delay="0"/>
                                          </p:stCondLst>
                                        </p:cTn>
                                        <p:tgtEl>
                                          <p:spTgt spid="10"/>
                                        </p:tgtEl>
                                        <p:attrNameLst>
                                          <p:attrName>style.visibility</p:attrName>
                                        </p:attrNameLst>
                                      </p:cBhvr>
                                      <p:to>
                                        <p:strVal val="visible"/>
                                      </p:to>
                                    </p:set>
                                    <p:anim calcmode="lin" valueType="num">
                                      <p:cBhvr>
                                        <p:cTn id="16" dur="500" fill="hold"/>
                                        <p:tgtEl>
                                          <p:spTgt spid="10"/>
                                        </p:tgtEl>
                                        <p:attrNameLst>
                                          <p:attrName>ppt_w</p:attrName>
                                        </p:attrNameLst>
                                      </p:cBhvr>
                                      <p:tavLst>
                                        <p:tav tm="0">
                                          <p:val>
                                            <p:fltVal val="0"/>
                                          </p:val>
                                        </p:tav>
                                        <p:tav tm="100000">
                                          <p:val>
                                            <p:strVal val="#ppt_w"/>
                                          </p:val>
                                        </p:tav>
                                      </p:tavLst>
                                    </p:anim>
                                    <p:anim calcmode="lin" valueType="num">
                                      <p:cBhvr>
                                        <p:cTn id="17" dur="500" fill="hold"/>
                                        <p:tgtEl>
                                          <p:spTgt spid="10"/>
                                        </p:tgtEl>
                                        <p:attrNameLst>
                                          <p:attrName>ppt_h</p:attrName>
                                        </p:attrNameLst>
                                      </p:cBhvr>
                                      <p:tavLst>
                                        <p:tav tm="0">
                                          <p:val>
                                            <p:fltVal val="0"/>
                                          </p:val>
                                        </p:tav>
                                        <p:tav tm="100000">
                                          <p:val>
                                            <p:strVal val="#ppt_h"/>
                                          </p:val>
                                        </p:tav>
                                      </p:tavLst>
                                    </p:anim>
                                    <p:animEffect transition="in" filter="fade">
                                      <p:cBhvr>
                                        <p:cTn id="18" dur="500"/>
                                        <p:tgtEl>
                                          <p:spTgt spid="10"/>
                                        </p:tgtEl>
                                      </p:cBhvr>
                                    </p:animEffect>
                                  </p:childTnLst>
                                </p:cTn>
                              </p:par>
                            </p:childTnLst>
                          </p:cTn>
                        </p:par>
                        <p:par>
                          <p:cTn id="19" fill="hold">
                            <p:stCondLst>
                              <p:cond delay="1500"/>
                            </p:stCondLst>
                            <p:childTnLst>
                              <p:par>
                                <p:cTn id="20" presetID="42" presetClass="entr" presetSubtype="0" fill="hold" grpId="0" nodeType="after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fade">
                                      <p:cBhvr>
                                        <p:cTn id="22" dur="1000"/>
                                        <p:tgtEl>
                                          <p:spTgt spid="21"/>
                                        </p:tgtEl>
                                      </p:cBhvr>
                                    </p:animEffect>
                                    <p:anim calcmode="lin" valueType="num">
                                      <p:cBhvr>
                                        <p:cTn id="23" dur="1000" fill="hold"/>
                                        <p:tgtEl>
                                          <p:spTgt spid="21"/>
                                        </p:tgtEl>
                                        <p:attrNameLst>
                                          <p:attrName>ppt_x</p:attrName>
                                        </p:attrNameLst>
                                      </p:cBhvr>
                                      <p:tavLst>
                                        <p:tav tm="0">
                                          <p:val>
                                            <p:strVal val="#ppt_x"/>
                                          </p:val>
                                        </p:tav>
                                        <p:tav tm="100000">
                                          <p:val>
                                            <p:strVal val="#ppt_x"/>
                                          </p:val>
                                        </p:tav>
                                      </p:tavLst>
                                    </p:anim>
                                    <p:anim calcmode="lin" valueType="num">
                                      <p:cBhvr>
                                        <p:cTn id="24" dur="1000" fill="hold"/>
                                        <p:tgtEl>
                                          <p:spTgt spid="21"/>
                                        </p:tgtEl>
                                        <p:attrNameLst>
                                          <p:attrName>ppt_y</p:attrName>
                                        </p:attrNameLst>
                                      </p:cBhvr>
                                      <p:tavLst>
                                        <p:tav tm="0">
                                          <p:val>
                                            <p:strVal val="#ppt_y+.1"/>
                                          </p:val>
                                        </p:tav>
                                        <p:tav tm="100000">
                                          <p:val>
                                            <p:strVal val="#ppt_y"/>
                                          </p:val>
                                        </p:tav>
                                      </p:tavLst>
                                    </p:anim>
                                  </p:childTnLst>
                                </p:cTn>
                              </p:par>
                            </p:childTnLst>
                          </p:cTn>
                        </p:par>
                        <p:par>
                          <p:cTn id="25" fill="hold">
                            <p:stCondLst>
                              <p:cond delay="2500"/>
                            </p:stCondLst>
                            <p:childTnLst>
                              <p:par>
                                <p:cTn id="26" presetID="53" presetClass="entr" presetSubtype="16" fill="hold" nodeType="afterEffect">
                                  <p:stCondLst>
                                    <p:cond delay="0"/>
                                  </p:stCondLst>
                                  <p:childTnLst>
                                    <p:set>
                                      <p:cBhvr>
                                        <p:cTn id="27" dur="1" fill="hold">
                                          <p:stCondLst>
                                            <p:cond delay="0"/>
                                          </p:stCondLst>
                                        </p:cTn>
                                        <p:tgtEl>
                                          <p:spTgt spid="15"/>
                                        </p:tgtEl>
                                        <p:attrNameLst>
                                          <p:attrName>style.visibility</p:attrName>
                                        </p:attrNameLst>
                                      </p:cBhvr>
                                      <p:to>
                                        <p:strVal val="visible"/>
                                      </p:to>
                                    </p:set>
                                    <p:anim calcmode="lin" valueType="num">
                                      <p:cBhvr>
                                        <p:cTn id="28" dur="500" fill="hold"/>
                                        <p:tgtEl>
                                          <p:spTgt spid="15"/>
                                        </p:tgtEl>
                                        <p:attrNameLst>
                                          <p:attrName>ppt_w</p:attrName>
                                        </p:attrNameLst>
                                      </p:cBhvr>
                                      <p:tavLst>
                                        <p:tav tm="0">
                                          <p:val>
                                            <p:fltVal val="0"/>
                                          </p:val>
                                        </p:tav>
                                        <p:tav tm="100000">
                                          <p:val>
                                            <p:strVal val="#ppt_w"/>
                                          </p:val>
                                        </p:tav>
                                      </p:tavLst>
                                    </p:anim>
                                    <p:anim calcmode="lin" valueType="num">
                                      <p:cBhvr>
                                        <p:cTn id="29" dur="500" fill="hold"/>
                                        <p:tgtEl>
                                          <p:spTgt spid="15"/>
                                        </p:tgtEl>
                                        <p:attrNameLst>
                                          <p:attrName>ppt_h</p:attrName>
                                        </p:attrNameLst>
                                      </p:cBhvr>
                                      <p:tavLst>
                                        <p:tav tm="0">
                                          <p:val>
                                            <p:fltVal val="0"/>
                                          </p:val>
                                        </p:tav>
                                        <p:tav tm="100000">
                                          <p:val>
                                            <p:strVal val="#ppt_h"/>
                                          </p:val>
                                        </p:tav>
                                      </p:tavLst>
                                    </p:anim>
                                    <p:animEffect transition="in" filter="fade">
                                      <p:cBhvr>
                                        <p:cTn id="30" dur="500"/>
                                        <p:tgtEl>
                                          <p:spTgt spid="15"/>
                                        </p:tgtEl>
                                      </p:cBhvr>
                                    </p:animEffect>
                                  </p:childTnLst>
                                </p:cTn>
                              </p:par>
                            </p:childTnLst>
                          </p:cTn>
                        </p:par>
                        <p:par>
                          <p:cTn id="31" fill="hold">
                            <p:stCondLst>
                              <p:cond delay="3000"/>
                            </p:stCondLst>
                            <p:childTnLst>
                              <p:par>
                                <p:cTn id="32" presetID="42" presetClass="entr" presetSubtype="0" fill="hold" grpId="0" nodeType="after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fade">
                                      <p:cBhvr>
                                        <p:cTn id="34" dur="1000"/>
                                        <p:tgtEl>
                                          <p:spTgt spid="22"/>
                                        </p:tgtEl>
                                      </p:cBhvr>
                                    </p:animEffect>
                                    <p:anim calcmode="lin" valueType="num">
                                      <p:cBhvr>
                                        <p:cTn id="35" dur="1000" fill="hold"/>
                                        <p:tgtEl>
                                          <p:spTgt spid="22"/>
                                        </p:tgtEl>
                                        <p:attrNameLst>
                                          <p:attrName>ppt_x</p:attrName>
                                        </p:attrNameLst>
                                      </p:cBhvr>
                                      <p:tavLst>
                                        <p:tav tm="0">
                                          <p:val>
                                            <p:strVal val="#ppt_x"/>
                                          </p:val>
                                        </p:tav>
                                        <p:tav tm="100000">
                                          <p:val>
                                            <p:strVal val="#ppt_x"/>
                                          </p:val>
                                        </p:tav>
                                      </p:tavLst>
                                    </p:anim>
                                    <p:anim calcmode="lin" valueType="num">
                                      <p:cBhvr>
                                        <p:cTn id="36" dur="1000" fill="hold"/>
                                        <p:tgtEl>
                                          <p:spTgt spid="22"/>
                                        </p:tgtEl>
                                        <p:attrNameLst>
                                          <p:attrName>ppt_y</p:attrName>
                                        </p:attrNameLst>
                                      </p:cBhvr>
                                      <p:tavLst>
                                        <p:tav tm="0">
                                          <p:val>
                                            <p:strVal val="#ppt_y+.1"/>
                                          </p:val>
                                        </p:tav>
                                        <p:tav tm="100000">
                                          <p:val>
                                            <p:strVal val="#ppt_y"/>
                                          </p:val>
                                        </p:tav>
                                      </p:tavLst>
                                    </p:anim>
                                  </p:childTnLst>
                                </p:cTn>
                              </p:par>
                            </p:childTnLst>
                          </p:cTn>
                        </p:par>
                        <p:par>
                          <p:cTn id="37" fill="hold">
                            <p:stCondLst>
                              <p:cond delay="4000"/>
                            </p:stCondLst>
                            <p:childTnLst>
                              <p:par>
                                <p:cTn id="38" presetID="53" presetClass="entr" presetSubtype="16" fill="hold" nodeType="afterEffect">
                                  <p:stCondLst>
                                    <p:cond delay="0"/>
                                  </p:stCondLst>
                                  <p:childTnLst>
                                    <p:set>
                                      <p:cBhvr>
                                        <p:cTn id="39" dur="1" fill="hold">
                                          <p:stCondLst>
                                            <p:cond delay="0"/>
                                          </p:stCondLst>
                                        </p:cTn>
                                        <p:tgtEl>
                                          <p:spTgt spid="18"/>
                                        </p:tgtEl>
                                        <p:attrNameLst>
                                          <p:attrName>style.visibility</p:attrName>
                                        </p:attrNameLst>
                                      </p:cBhvr>
                                      <p:to>
                                        <p:strVal val="visible"/>
                                      </p:to>
                                    </p:set>
                                    <p:anim calcmode="lin" valueType="num">
                                      <p:cBhvr>
                                        <p:cTn id="40" dur="500" fill="hold"/>
                                        <p:tgtEl>
                                          <p:spTgt spid="18"/>
                                        </p:tgtEl>
                                        <p:attrNameLst>
                                          <p:attrName>ppt_w</p:attrName>
                                        </p:attrNameLst>
                                      </p:cBhvr>
                                      <p:tavLst>
                                        <p:tav tm="0">
                                          <p:val>
                                            <p:fltVal val="0"/>
                                          </p:val>
                                        </p:tav>
                                        <p:tav tm="100000">
                                          <p:val>
                                            <p:strVal val="#ppt_w"/>
                                          </p:val>
                                        </p:tav>
                                      </p:tavLst>
                                    </p:anim>
                                    <p:anim calcmode="lin" valueType="num">
                                      <p:cBhvr>
                                        <p:cTn id="41" dur="500" fill="hold"/>
                                        <p:tgtEl>
                                          <p:spTgt spid="18"/>
                                        </p:tgtEl>
                                        <p:attrNameLst>
                                          <p:attrName>ppt_h</p:attrName>
                                        </p:attrNameLst>
                                      </p:cBhvr>
                                      <p:tavLst>
                                        <p:tav tm="0">
                                          <p:val>
                                            <p:fltVal val="0"/>
                                          </p:val>
                                        </p:tav>
                                        <p:tav tm="100000">
                                          <p:val>
                                            <p:strVal val="#ppt_h"/>
                                          </p:val>
                                        </p:tav>
                                      </p:tavLst>
                                    </p:anim>
                                    <p:animEffect transition="in" filter="fade">
                                      <p:cBhvr>
                                        <p:cTn id="42" dur="500"/>
                                        <p:tgtEl>
                                          <p:spTgt spid="18"/>
                                        </p:tgtEl>
                                      </p:cBhvr>
                                    </p:animEffect>
                                  </p:childTnLst>
                                </p:cTn>
                              </p:par>
                            </p:childTnLst>
                          </p:cTn>
                        </p:par>
                        <p:par>
                          <p:cTn id="43" fill="hold">
                            <p:stCondLst>
                              <p:cond delay="4500"/>
                            </p:stCondLst>
                            <p:childTnLst>
                              <p:par>
                                <p:cTn id="44" presetID="42" presetClass="entr" presetSubtype="0" fill="hold" grpId="0" nodeType="afterEffect">
                                  <p:stCondLst>
                                    <p:cond delay="0"/>
                                  </p:stCondLst>
                                  <p:childTnLst>
                                    <p:set>
                                      <p:cBhvr>
                                        <p:cTn id="45" dur="1" fill="hold">
                                          <p:stCondLst>
                                            <p:cond delay="0"/>
                                          </p:stCondLst>
                                        </p:cTn>
                                        <p:tgtEl>
                                          <p:spTgt spid="23"/>
                                        </p:tgtEl>
                                        <p:attrNameLst>
                                          <p:attrName>style.visibility</p:attrName>
                                        </p:attrNameLst>
                                      </p:cBhvr>
                                      <p:to>
                                        <p:strVal val="visible"/>
                                      </p:to>
                                    </p:set>
                                    <p:animEffect transition="in" filter="fade">
                                      <p:cBhvr>
                                        <p:cTn id="46" dur="1000"/>
                                        <p:tgtEl>
                                          <p:spTgt spid="23"/>
                                        </p:tgtEl>
                                      </p:cBhvr>
                                    </p:animEffect>
                                    <p:anim calcmode="lin" valueType="num">
                                      <p:cBhvr>
                                        <p:cTn id="47" dur="1000" fill="hold"/>
                                        <p:tgtEl>
                                          <p:spTgt spid="23"/>
                                        </p:tgtEl>
                                        <p:attrNameLst>
                                          <p:attrName>ppt_x</p:attrName>
                                        </p:attrNameLst>
                                      </p:cBhvr>
                                      <p:tavLst>
                                        <p:tav tm="0">
                                          <p:val>
                                            <p:strVal val="#ppt_x"/>
                                          </p:val>
                                        </p:tav>
                                        <p:tav tm="100000">
                                          <p:val>
                                            <p:strVal val="#ppt_x"/>
                                          </p:val>
                                        </p:tav>
                                      </p:tavLst>
                                    </p:anim>
                                    <p:anim calcmode="lin" valueType="num">
                                      <p:cBhvr>
                                        <p:cTn id="48" dur="1000" fill="hold"/>
                                        <p:tgtEl>
                                          <p:spTgt spid="23"/>
                                        </p:tgtEl>
                                        <p:attrNameLst>
                                          <p:attrName>ppt_y</p:attrName>
                                        </p:attrNameLst>
                                      </p:cBhvr>
                                      <p:tavLst>
                                        <p:tav tm="0">
                                          <p:val>
                                            <p:strVal val="#ppt_y+.1"/>
                                          </p:val>
                                        </p:tav>
                                        <p:tav tm="100000">
                                          <p:val>
                                            <p:strVal val="#ppt_y"/>
                                          </p:val>
                                        </p:tav>
                                      </p:tavLst>
                                    </p:anim>
                                  </p:childTnLst>
                                </p:cTn>
                              </p:par>
                            </p:childTnLst>
                          </p:cTn>
                        </p:par>
                        <p:par>
                          <p:cTn id="49" fill="hold">
                            <p:stCondLst>
                              <p:cond delay="5500"/>
                            </p:stCondLst>
                            <p:childTnLst>
                              <p:par>
                                <p:cTn id="50" presetID="42" presetClass="entr" presetSubtype="0" fill="hold" grpId="0" nodeType="afterEffect">
                                  <p:stCondLst>
                                    <p:cond delay="0"/>
                                  </p:stCondLst>
                                  <p:childTnLst>
                                    <p:set>
                                      <p:cBhvr>
                                        <p:cTn id="51" dur="1" fill="hold">
                                          <p:stCondLst>
                                            <p:cond delay="0"/>
                                          </p:stCondLst>
                                        </p:cTn>
                                        <p:tgtEl>
                                          <p:spTgt spid="24">
                                            <p:txEl>
                                              <p:pRg st="0" end="0"/>
                                            </p:txEl>
                                          </p:spTgt>
                                        </p:tgtEl>
                                        <p:attrNameLst>
                                          <p:attrName>style.visibility</p:attrName>
                                        </p:attrNameLst>
                                      </p:cBhvr>
                                      <p:to>
                                        <p:strVal val="visible"/>
                                      </p:to>
                                    </p:set>
                                    <p:animEffect transition="in" filter="fade">
                                      <p:cBhvr>
                                        <p:cTn id="52" dur="1000"/>
                                        <p:tgtEl>
                                          <p:spTgt spid="24">
                                            <p:txEl>
                                              <p:pRg st="0" end="0"/>
                                            </p:txEl>
                                          </p:spTgt>
                                        </p:tgtEl>
                                      </p:cBhvr>
                                    </p:animEffect>
                                    <p:anim calcmode="lin" valueType="num">
                                      <p:cBhvr>
                                        <p:cTn id="53" dur="1000" fill="hold"/>
                                        <p:tgtEl>
                                          <p:spTgt spid="24">
                                            <p:txEl>
                                              <p:pRg st="0" end="0"/>
                                            </p:txEl>
                                          </p:spTgt>
                                        </p:tgtEl>
                                        <p:attrNameLst>
                                          <p:attrName>ppt_x</p:attrName>
                                        </p:attrNameLst>
                                      </p:cBhvr>
                                      <p:tavLst>
                                        <p:tav tm="0">
                                          <p:val>
                                            <p:strVal val="#ppt_x"/>
                                          </p:val>
                                        </p:tav>
                                        <p:tav tm="100000">
                                          <p:val>
                                            <p:strVal val="#ppt_x"/>
                                          </p:val>
                                        </p:tav>
                                      </p:tavLst>
                                    </p:anim>
                                    <p:anim calcmode="lin" valueType="num">
                                      <p:cBhvr>
                                        <p:cTn id="54" dur="1000" fill="hold"/>
                                        <p:tgtEl>
                                          <p:spTgt spid="24">
                                            <p:txEl>
                                              <p:pRg st="0" end="0"/>
                                            </p:txEl>
                                          </p:spTgt>
                                        </p:tgtEl>
                                        <p:attrNameLst>
                                          <p:attrName>ppt_y</p:attrName>
                                        </p:attrNameLst>
                                      </p:cBhvr>
                                      <p:tavLst>
                                        <p:tav tm="0">
                                          <p:val>
                                            <p:strVal val="#ppt_y+.1"/>
                                          </p:val>
                                        </p:tav>
                                        <p:tav tm="100000">
                                          <p:val>
                                            <p:strVal val="#ppt_y"/>
                                          </p:val>
                                        </p:tav>
                                      </p:tavLst>
                                    </p:anim>
                                  </p:childTnLst>
                                </p:cTn>
                              </p:par>
                            </p:childTnLst>
                          </p:cTn>
                        </p:par>
                        <p:par>
                          <p:cTn id="55" fill="hold">
                            <p:stCondLst>
                              <p:cond delay="6500"/>
                            </p:stCondLst>
                            <p:childTnLst>
                              <p:par>
                                <p:cTn id="56" presetID="42" presetClass="entr" presetSubtype="0" fill="hold" grpId="0" nodeType="afterEffect">
                                  <p:stCondLst>
                                    <p:cond delay="0"/>
                                  </p:stCondLst>
                                  <p:childTnLst>
                                    <p:set>
                                      <p:cBhvr>
                                        <p:cTn id="57" dur="1" fill="hold">
                                          <p:stCondLst>
                                            <p:cond delay="0"/>
                                          </p:stCondLst>
                                        </p:cTn>
                                        <p:tgtEl>
                                          <p:spTgt spid="24">
                                            <p:txEl>
                                              <p:pRg st="1" end="1"/>
                                            </p:txEl>
                                          </p:spTgt>
                                        </p:tgtEl>
                                        <p:attrNameLst>
                                          <p:attrName>style.visibility</p:attrName>
                                        </p:attrNameLst>
                                      </p:cBhvr>
                                      <p:to>
                                        <p:strVal val="visible"/>
                                      </p:to>
                                    </p:set>
                                    <p:animEffect transition="in" filter="fade">
                                      <p:cBhvr>
                                        <p:cTn id="58" dur="1000"/>
                                        <p:tgtEl>
                                          <p:spTgt spid="24">
                                            <p:txEl>
                                              <p:pRg st="1" end="1"/>
                                            </p:txEl>
                                          </p:spTgt>
                                        </p:tgtEl>
                                      </p:cBhvr>
                                    </p:animEffect>
                                    <p:anim calcmode="lin" valueType="num">
                                      <p:cBhvr>
                                        <p:cTn id="59" dur="1000" fill="hold"/>
                                        <p:tgtEl>
                                          <p:spTgt spid="24">
                                            <p:txEl>
                                              <p:pRg st="1" end="1"/>
                                            </p:txEl>
                                          </p:spTgt>
                                        </p:tgtEl>
                                        <p:attrNameLst>
                                          <p:attrName>ppt_x</p:attrName>
                                        </p:attrNameLst>
                                      </p:cBhvr>
                                      <p:tavLst>
                                        <p:tav tm="0">
                                          <p:val>
                                            <p:strVal val="#ppt_x"/>
                                          </p:val>
                                        </p:tav>
                                        <p:tav tm="100000">
                                          <p:val>
                                            <p:strVal val="#ppt_x"/>
                                          </p:val>
                                        </p:tav>
                                      </p:tavLst>
                                    </p:anim>
                                    <p:anim calcmode="lin" valueType="num">
                                      <p:cBhvr>
                                        <p:cTn id="60" dur="1000" fill="hold"/>
                                        <p:tgtEl>
                                          <p:spTgt spid="24">
                                            <p:txEl>
                                              <p:pRg st="1" end="1"/>
                                            </p:txEl>
                                          </p:spTgt>
                                        </p:tgtEl>
                                        <p:attrNameLst>
                                          <p:attrName>ppt_y</p:attrName>
                                        </p:attrNameLst>
                                      </p:cBhvr>
                                      <p:tavLst>
                                        <p:tav tm="0">
                                          <p:val>
                                            <p:strVal val="#ppt_y+.1"/>
                                          </p:val>
                                        </p:tav>
                                        <p:tav tm="100000">
                                          <p:val>
                                            <p:strVal val="#ppt_y"/>
                                          </p:val>
                                        </p:tav>
                                      </p:tavLst>
                                    </p:anim>
                                  </p:childTnLst>
                                </p:cTn>
                              </p:par>
                            </p:childTnLst>
                          </p:cTn>
                        </p:par>
                        <p:par>
                          <p:cTn id="61" fill="hold">
                            <p:stCondLst>
                              <p:cond delay="7500"/>
                            </p:stCondLst>
                            <p:childTnLst>
                              <p:par>
                                <p:cTn id="62" presetID="42" presetClass="entr" presetSubtype="0" fill="hold" grpId="0" nodeType="afterEffect">
                                  <p:stCondLst>
                                    <p:cond delay="0"/>
                                  </p:stCondLst>
                                  <p:childTnLst>
                                    <p:set>
                                      <p:cBhvr>
                                        <p:cTn id="63" dur="1" fill="hold">
                                          <p:stCondLst>
                                            <p:cond delay="0"/>
                                          </p:stCondLst>
                                        </p:cTn>
                                        <p:tgtEl>
                                          <p:spTgt spid="24">
                                            <p:txEl>
                                              <p:pRg st="3" end="3"/>
                                            </p:txEl>
                                          </p:spTgt>
                                        </p:tgtEl>
                                        <p:attrNameLst>
                                          <p:attrName>style.visibility</p:attrName>
                                        </p:attrNameLst>
                                      </p:cBhvr>
                                      <p:to>
                                        <p:strVal val="visible"/>
                                      </p:to>
                                    </p:set>
                                    <p:animEffect transition="in" filter="fade">
                                      <p:cBhvr>
                                        <p:cTn id="64" dur="1000"/>
                                        <p:tgtEl>
                                          <p:spTgt spid="24">
                                            <p:txEl>
                                              <p:pRg st="3" end="3"/>
                                            </p:txEl>
                                          </p:spTgt>
                                        </p:tgtEl>
                                      </p:cBhvr>
                                    </p:animEffect>
                                    <p:anim calcmode="lin" valueType="num">
                                      <p:cBhvr>
                                        <p:cTn id="65" dur="1000" fill="hold"/>
                                        <p:tgtEl>
                                          <p:spTgt spid="24">
                                            <p:txEl>
                                              <p:pRg st="3" end="3"/>
                                            </p:txEl>
                                          </p:spTgt>
                                        </p:tgtEl>
                                        <p:attrNameLst>
                                          <p:attrName>ppt_x</p:attrName>
                                        </p:attrNameLst>
                                      </p:cBhvr>
                                      <p:tavLst>
                                        <p:tav tm="0">
                                          <p:val>
                                            <p:strVal val="#ppt_x"/>
                                          </p:val>
                                        </p:tav>
                                        <p:tav tm="100000">
                                          <p:val>
                                            <p:strVal val="#ppt_x"/>
                                          </p:val>
                                        </p:tav>
                                      </p:tavLst>
                                    </p:anim>
                                    <p:anim calcmode="lin" valueType="num">
                                      <p:cBhvr>
                                        <p:cTn id="66" dur="1000" fill="hold"/>
                                        <p:tgtEl>
                                          <p:spTgt spid="24">
                                            <p:txEl>
                                              <p:pRg st="3" end="3"/>
                                            </p:txEl>
                                          </p:spTgt>
                                        </p:tgtEl>
                                        <p:attrNameLst>
                                          <p:attrName>ppt_y</p:attrName>
                                        </p:attrNameLst>
                                      </p:cBhvr>
                                      <p:tavLst>
                                        <p:tav tm="0">
                                          <p:val>
                                            <p:strVal val="#ppt_y+.1"/>
                                          </p:val>
                                        </p:tav>
                                        <p:tav tm="100000">
                                          <p:val>
                                            <p:strVal val="#ppt_y"/>
                                          </p:val>
                                        </p:tav>
                                      </p:tavLst>
                                    </p:anim>
                                  </p:childTnLst>
                                </p:cTn>
                              </p:par>
                            </p:childTnLst>
                          </p:cTn>
                        </p:par>
                        <p:par>
                          <p:cTn id="67" fill="hold">
                            <p:stCondLst>
                              <p:cond delay="8500"/>
                            </p:stCondLst>
                            <p:childTnLst>
                              <p:par>
                                <p:cTn id="68" presetID="42" presetClass="entr" presetSubtype="0" fill="hold" grpId="0" nodeType="afterEffect">
                                  <p:stCondLst>
                                    <p:cond delay="0"/>
                                  </p:stCondLst>
                                  <p:childTnLst>
                                    <p:set>
                                      <p:cBhvr>
                                        <p:cTn id="69" dur="1" fill="hold">
                                          <p:stCondLst>
                                            <p:cond delay="0"/>
                                          </p:stCondLst>
                                        </p:cTn>
                                        <p:tgtEl>
                                          <p:spTgt spid="24">
                                            <p:txEl>
                                              <p:pRg st="4" end="4"/>
                                            </p:txEl>
                                          </p:spTgt>
                                        </p:tgtEl>
                                        <p:attrNameLst>
                                          <p:attrName>style.visibility</p:attrName>
                                        </p:attrNameLst>
                                      </p:cBhvr>
                                      <p:to>
                                        <p:strVal val="visible"/>
                                      </p:to>
                                    </p:set>
                                    <p:animEffect transition="in" filter="fade">
                                      <p:cBhvr>
                                        <p:cTn id="70" dur="1000"/>
                                        <p:tgtEl>
                                          <p:spTgt spid="24">
                                            <p:txEl>
                                              <p:pRg st="4" end="4"/>
                                            </p:txEl>
                                          </p:spTgt>
                                        </p:tgtEl>
                                      </p:cBhvr>
                                    </p:animEffect>
                                    <p:anim calcmode="lin" valueType="num">
                                      <p:cBhvr>
                                        <p:cTn id="71" dur="1000" fill="hold"/>
                                        <p:tgtEl>
                                          <p:spTgt spid="24">
                                            <p:txEl>
                                              <p:pRg st="4" end="4"/>
                                            </p:txEl>
                                          </p:spTgt>
                                        </p:tgtEl>
                                        <p:attrNameLst>
                                          <p:attrName>ppt_x</p:attrName>
                                        </p:attrNameLst>
                                      </p:cBhvr>
                                      <p:tavLst>
                                        <p:tav tm="0">
                                          <p:val>
                                            <p:strVal val="#ppt_x"/>
                                          </p:val>
                                        </p:tav>
                                        <p:tav tm="100000">
                                          <p:val>
                                            <p:strVal val="#ppt_x"/>
                                          </p:val>
                                        </p:tav>
                                      </p:tavLst>
                                    </p:anim>
                                    <p:anim calcmode="lin" valueType="num">
                                      <p:cBhvr>
                                        <p:cTn id="72" dur="1000" fill="hold"/>
                                        <p:tgtEl>
                                          <p:spTgt spid="24">
                                            <p:txEl>
                                              <p:pRg st="4" end="4"/>
                                            </p:txEl>
                                          </p:spTgt>
                                        </p:tgtEl>
                                        <p:attrNameLst>
                                          <p:attrName>ppt_y</p:attrName>
                                        </p:attrNameLst>
                                      </p:cBhvr>
                                      <p:tavLst>
                                        <p:tav tm="0">
                                          <p:val>
                                            <p:strVal val="#ppt_y+.1"/>
                                          </p:val>
                                        </p:tav>
                                        <p:tav tm="100000">
                                          <p:val>
                                            <p:strVal val="#ppt_y"/>
                                          </p:val>
                                        </p:tav>
                                      </p:tavLst>
                                    </p:anim>
                                  </p:childTnLst>
                                </p:cTn>
                              </p:par>
                            </p:childTnLst>
                          </p:cTn>
                        </p:par>
                        <p:par>
                          <p:cTn id="73" fill="hold">
                            <p:stCondLst>
                              <p:cond delay="9500"/>
                            </p:stCondLst>
                            <p:childTnLst>
                              <p:par>
                                <p:cTn id="74" presetID="42" presetClass="entr" presetSubtype="0" fill="hold" grpId="0" nodeType="afterEffect">
                                  <p:stCondLst>
                                    <p:cond delay="0"/>
                                  </p:stCondLst>
                                  <p:childTnLst>
                                    <p:set>
                                      <p:cBhvr>
                                        <p:cTn id="75" dur="1" fill="hold">
                                          <p:stCondLst>
                                            <p:cond delay="0"/>
                                          </p:stCondLst>
                                        </p:cTn>
                                        <p:tgtEl>
                                          <p:spTgt spid="24">
                                            <p:txEl>
                                              <p:pRg st="6" end="6"/>
                                            </p:txEl>
                                          </p:spTgt>
                                        </p:tgtEl>
                                        <p:attrNameLst>
                                          <p:attrName>style.visibility</p:attrName>
                                        </p:attrNameLst>
                                      </p:cBhvr>
                                      <p:to>
                                        <p:strVal val="visible"/>
                                      </p:to>
                                    </p:set>
                                    <p:animEffect transition="in" filter="fade">
                                      <p:cBhvr>
                                        <p:cTn id="76" dur="1000"/>
                                        <p:tgtEl>
                                          <p:spTgt spid="24">
                                            <p:txEl>
                                              <p:pRg st="6" end="6"/>
                                            </p:txEl>
                                          </p:spTgt>
                                        </p:tgtEl>
                                      </p:cBhvr>
                                    </p:animEffect>
                                    <p:anim calcmode="lin" valueType="num">
                                      <p:cBhvr>
                                        <p:cTn id="77" dur="1000" fill="hold"/>
                                        <p:tgtEl>
                                          <p:spTgt spid="24">
                                            <p:txEl>
                                              <p:pRg st="6" end="6"/>
                                            </p:txEl>
                                          </p:spTgt>
                                        </p:tgtEl>
                                        <p:attrNameLst>
                                          <p:attrName>ppt_x</p:attrName>
                                        </p:attrNameLst>
                                      </p:cBhvr>
                                      <p:tavLst>
                                        <p:tav tm="0">
                                          <p:val>
                                            <p:strVal val="#ppt_x"/>
                                          </p:val>
                                        </p:tav>
                                        <p:tav tm="100000">
                                          <p:val>
                                            <p:strVal val="#ppt_x"/>
                                          </p:val>
                                        </p:tav>
                                      </p:tavLst>
                                    </p:anim>
                                    <p:anim calcmode="lin" valueType="num">
                                      <p:cBhvr>
                                        <p:cTn id="78" dur="1000" fill="hold"/>
                                        <p:tgtEl>
                                          <p:spTgt spid="24">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8" grpId="0"/>
      <p:bldP spid="21" grpId="0"/>
      <p:bldP spid="22" grpId="0"/>
      <p:bldP spid="23" grpId="0"/>
      <p:bldP spid="2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1641</TotalTime>
  <Words>1433</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369</cp:revision>
  <dcterms:created xsi:type="dcterms:W3CDTF">2016-09-28T22:08:47Z</dcterms:created>
  <dcterms:modified xsi:type="dcterms:W3CDTF">2019-08-30T16:52:32Z</dcterms:modified>
</cp:coreProperties>
</file>