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8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08558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D7BA949-D7A3-4737-A891-61CD7A941BB5}"/>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2" name="Oval 1">
            <a:extLst>
              <a:ext uri="{FF2B5EF4-FFF2-40B4-BE49-F238E27FC236}">
                <a16:creationId xmlns:a16="http://schemas.microsoft.com/office/drawing/2014/main" id="{68C871D3-5CB2-403F-8F65-3AE63D67C6E0}"/>
              </a:ext>
            </a:extLst>
          </p:cNvPr>
          <p:cNvSpPr>
            <a:spLocks noChangeAspect="1"/>
          </p:cNvSpPr>
          <p:nvPr/>
        </p:nvSpPr>
        <p:spPr>
          <a:xfrm>
            <a:off x="925962" y="1718082"/>
            <a:ext cx="2468880" cy="24688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3D57FBE4-1425-4463-B6D0-E3E9B3C5B5DE}"/>
              </a:ext>
            </a:extLst>
          </p:cNvPr>
          <p:cNvSpPr>
            <a:spLocks noChangeAspect="1"/>
          </p:cNvSpPr>
          <p:nvPr/>
        </p:nvSpPr>
        <p:spPr>
          <a:xfrm>
            <a:off x="1827834" y="3426392"/>
            <a:ext cx="1465452" cy="760570"/>
          </a:xfrm>
          <a:custGeom>
            <a:avLst/>
            <a:gdLst>
              <a:gd name="connsiteX0" fmla="*/ 1465452 w 1465452"/>
              <a:gd name="connsiteY0" fmla="*/ 0 h 760570"/>
              <a:gd name="connsiteX1" fmla="*/ 1463026 w 1465452"/>
              <a:gd name="connsiteY1" fmla="*/ 6630 h 760570"/>
              <a:gd name="connsiteX2" fmla="*/ 325594 w 1465452"/>
              <a:gd name="connsiteY2" fmla="*/ 760570 h 760570"/>
              <a:gd name="connsiteX3" fmla="*/ 76812 w 1465452"/>
              <a:gd name="connsiteY3" fmla="*/ 735491 h 760570"/>
              <a:gd name="connsiteX4" fmla="*/ 0 w 1465452"/>
              <a:gd name="connsiteY4" fmla="*/ 715740 h 760570"/>
              <a:gd name="connsiteX5" fmla="*/ 674 w 1465452"/>
              <a:gd name="connsiteY5" fmla="*/ 711526 h 760570"/>
              <a:gd name="connsiteX6" fmla="*/ 41829 w 1465452"/>
              <a:gd name="connsiteY6" fmla="*/ 614402 h 760570"/>
              <a:gd name="connsiteX7" fmla="*/ 220188 w 1465452"/>
              <a:gd name="connsiteY7" fmla="*/ 445065 h 760570"/>
              <a:gd name="connsiteX8" fmla="*/ 263178 w 1465452"/>
              <a:gd name="connsiteY8" fmla="*/ 434650 h 760570"/>
              <a:gd name="connsiteX9" fmla="*/ 378934 w 1465452"/>
              <a:gd name="connsiteY9" fmla="*/ 438219 h 760570"/>
              <a:gd name="connsiteX10" fmla="*/ 1417482 w 1465452"/>
              <a:gd name="connsiteY10" fmla="*/ 60803 h 760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65452" h="760570">
                <a:moveTo>
                  <a:pt x="1465452" y="0"/>
                </a:moveTo>
                <a:lnTo>
                  <a:pt x="1463026" y="6630"/>
                </a:lnTo>
                <a:cubicBezTo>
                  <a:pt x="1275628" y="449689"/>
                  <a:pt x="836916" y="760570"/>
                  <a:pt x="325594" y="760570"/>
                </a:cubicBezTo>
                <a:cubicBezTo>
                  <a:pt x="240374" y="760570"/>
                  <a:pt x="157171" y="751935"/>
                  <a:pt x="76812" y="735491"/>
                </a:cubicBezTo>
                <a:lnTo>
                  <a:pt x="0" y="715740"/>
                </a:lnTo>
                <a:lnTo>
                  <a:pt x="674" y="711526"/>
                </a:lnTo>
                <a:cubicBezTo>
                  <a:pt x="10010" y="679264"/>
                  <a:pt x="23702" y="646455"/>
                  <a:pt x="41829" y="614402"/>
                </a:cubicBezTo>
                <a:cubicBezTo>
                  <a:pt x="88442" y="531980"/>
                  <a:pt x="154450" y="472113"/>
                  <a:pt x="220188" y="445065"/>
                </a:cubicBezTo>
                <a:lnTo>
                  <a:pt x="263178" y="434650"/>
                </a:lnTo>
                <a:lnTo>
                  <a:pt x="378934" y="438219"/>
                </a:lnTo>
                <a:cubicBezTo>
                  <a:pt x="827393" y="438219"/>
                  <a:pt x="1217475" y="285609"/>
                  <a:pt x="1417482" y="60803"/>
                </a:cubicBezTo>
                <a:close/>
              </a:path>
            </a:pathLst>
          </a:custGeom>
          <a:solidFill>
            <a:srgbClr val="FE4A1E"/>
          </a:solidFill>
          <a:ln>
            <a:no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A068E24C-89FD-410F-8F26-02876A744F97}"/>
              </a:ext>
            </a:extLst>
          </p:cNvPr>
          <p:cNvSpPr>
            <a:spLocks noChangeAspect="1"/>
          </p:cNvSpPr>
          <p:nvPr/>
        </p:nvSpPr>
        <p:spPr>
          <a:xfrm>
            <a:off x="697362" y="1447036"/>
            <a:ext cx="1978888" cy="2501550"/>
          </a:xfrm>
          <a:custGeom>
            <a:avLst/>
            <a:gdLst>
              <a:gd name="connsiteX0" fmla="*/ 1480027 w 1978888"/>
              <a:gd name="connsiteY0" fmla="*/ 30 h 2526152"/>
              <a:gd name="connsiteX1" fmla="*/ 1639676 w 1978888"/>
              <a:gd name="connsiteY1" fmla="*/ 28120 h 2526152"/>
              <a:gd name="connsiteX2" fmla="*/ 1895393 w 1978888"/>
              <a:gd name="connsiteY2" fmla="*/ 230254 h 2526152"/>
              <a:gd name="connsiteX3" fmla="*/ 1978888 w 1978888"/>
              <a:gd name="connsiteY3" fmla="*/ 386948 h 2526152"/>
              <a:gd name="connsiteX4" fmla="*/ 1894700 w 1978888"/>
              <a:gd name="connsiteY4" fmla="*/ 351330 h 2526152"/>
              <a:gd name="connsiteX5" fmla="*/ 1874159 w 1978888"/>
              <a:gd name="connsiteY5" fmla="*/ 324877 h 2526152"/>
              <a:gd name="connsiteX6" fmla="*/ 1672024 w 1978888"/>
              <a:gd name="connsiteY6" fmla="*/ 190655 h 2526152"/>
              <a:gd name="connsiteX7" fmla="*/ 863558 w 1978888"/>
              <a:gd name="connsiteY7" fmla="*/ 489837 h 2526152"/>
              <a:gd name="connsiteX8" fmla="*/ 854329 w 1978888"/>
              <a:gd name="connsiteY8" fmla="*/ 501329 h 2526152"/>
              <a:gd name="connsiteX9" fmla="*/ 855390 w 1978888"/>
              <a:gd name="connsiteY9" fmla="*/ 501905 h 2526152"/>
              <a:gd name="connsiteX10" fmla="*/ 1097280 w 1978888"/>
              <a:gd name="connsiteY10" fmla="*/ 956846 h 2526152"/>
              <a:gd name="connsiteX11" fmla="*/ 548640 w 1978888"/>
              <a:gd name="connsiteY11" fmla="*/ 1505486 h 2526152"/>
              <a:gd name="connsiteX12" fmla="*/ 438070 w 1978888"/>
              <a:gd name="connsiteY12" fmla="*/ 1494340 h 2526152"/>
              <a:gd name="connsiteX13" fmla="*/ 400503 w 1978888"/>
              <a:gd name="connsiteY13" fmla="*/ 1482678 h 2526152"/>
              <a:gd name="connsiteX14" fmla="*/ 391143 w 1978888"/>
              <a:gd name="connsiteY14" fmla="*/ 1533827 h 2526152"/>
              <a:gd name="connsiteX15" fmla="*/ 665970 w 1978888"/>
              <a:gd name="connsiteY15" fmla="*/ 2490406 h 2526152"/>
              <a:gd name="connsiteX16" fmla="*/ 719552 w 1978888"/>
              <a:gd name="connsiteY16" fmla="*/ 2526152 h 2526152"/>
              <a:gd name="connsiteX17" fmla="*/ 672219 w 1978888"/>
              <a:gd name="connsiteY17" fmla="*/ 2504643 h 2526152"/>
              <a:gd name="connsiteX18" fmla="*/ 333888 w 1978888"/>
              <a:gd name="connsiteY18" fmla="*/ 1495965 h 2526152"/>
              <a:gd name="connsiteX19" fmla="*/ 338513 w 1978888"/>
              <a:gd name="connsiteY19" fmla="*/ 1463436 h 2526152"/>
              <a:gd name="connsiteX20" fmla="*/ 335084 w 1978888"/>
              <a:gd name="connsiteY20" fmla="*/ 1462371 h 2526152"/>
              <a:gd name="connsiteX21" fmla="*/ 0 w 1978888"/>
              <a:gd name="connsiteY21" fmla="*/ 956846 h 2526152"/>
              <a:gd name="connsiteX22" fmla="*/ 548640 w 1978888"/>
              <a:gd name="connsiteY22" fmla="*/ 408206 h 2526152"/>
              <a:gd name="connsiteX23" fmla="*/ 659210 w 1978888"/>
              <a:gd name="connsiteY23" fmla="*/ 419352 h 2526152"/>
              <a:gd name="connsiteX24" fmla="*/ 752717 w 1978888"/>
              <a:gd name="connsiteY24" fmla="*/ 448378 h 2526152"/>
              <a:gd name="connsiteX25" fmla="*/ 767181 w 1978888"/>
              <a:gd name="connsiteY25" fmla="*/ 427807 h 2526152"/>
              <a:gd name="connsiteX26" fmla="*/ 1480027 w 1978888"/>
              <a:gd name="connsiteY26" fmla="*/ 30 h 2526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78888" h="2526152">
                <a:moveTo>
                  <a:pt x="1480027" y="30"/>
                </a:moveTo>
                <a:cubicBezTo>
                  <a:pt x="1534614" y="621"/>
                  <a:pt x="1588098" y="9763"/>
                  <a:pt x="1639676" y="28120"/>
                </a:cubicBezTo>
                <a:cubicBezTo>
                  <a:pt x="1742835" y="64834"/>
                  <a:pt x="1828610" y="134930"/>
                  <a:pt x="1895393" y="230254"/>
                </a:cubicBezTo>
                <a:lnTo>
                  <a:pt x="1978888" y="386948"/>
                </a:lnTo>
                <a:lnTo>
                  <a:pt x="1894700" y="351330"/>
                </a:lnTo>
                <a:lnTo>
                  <a:pt x="1874159" y="324877"/>
                </a:lnTo>
                <a:cubicBezTo>
                  <a:pt x="1816796" y="264617"/>
                  <a:pt x="1749182" y="218776"/>
                  <a:pt x="1672024" y="190655"/>
                </a:cubicBezTo>
                <a:cubicBezTo>
                  <a:pt x="1414829" y="96919"/>
                  <a:pt x="1112461" y="222276"/>
                  <a:pt x="863558" y="489837"/>
                </a:cubicBezTo>
                <a:lnTo>
                  <a:pt x="854329" y="501329"/>
                </a:lnTo>
                <a:lnTo>
                  <a:pt x="855390" y="501905"/>
                </a:lnTo>
                <a:cubicBezTo>
                  <a:pt x="1001329" y="600500"/>
                  <a:pt x="1097280" y="767467"/>
                  <a:pt x="1097280" y="956846"/>
                </a:cubicBezTo>
                <a:cubicBezTo>
                  <a:pt x="1097280" y="1259852"/>
                  <a:pt x="851646" y="1505486"/>
                  <a:pt x="548640" y="1505486"/>
                </a:cubicBezTo>
                <a:cubicBezTo>
                  <a:pt x="510764" y="1505486"/>
                  <a:pt x="473785" y="1501648"/>
                  <a:pt x="438070" y="1494340"/>
                </a:cubicBezTo>
                <a:lnTo>
                  <a:pt x="400503" y="1482678"/>
                </a:lnTo>
                <a:lnTo>
                  <a:pt x="391143" y="1533827"/>
                </a:lnTo>
                <a:cubicBezTo>
                  <a:pt x="339836" y="1948339"/>
                  <a:pt x="441556" y="2314424"/>
                  <a:pt x="665970" y="2490406"/>
                </a:cubicBezTo>
                <a:lnTo>
                  <a:pt x="719552" y="2526152"/>
                </a:lnTo>
                <a:lnTo>
                  <a:pt x="672219" y="2504643"/>
                </a:lnTo>
                <a:cubicBezTo>
                  <a:pt x="406814" y="2355874"/>
                  <a:pt x="282091" y="1959172"/>
                  <a:pt x="333888" y="1495965"/>
                </a:cubicBezTo>
                <a:lnTo>
                  <a:pt x="338513" y="1463436"/>
                </a:lnTo>
                <a:lnTo>
                  <a:pt x="335084" y="1462371"/>
                </a:lnTo>
                <a:cubicBezTo>
                  <a:pt x="138169" y="1379083"/>
                  <a:pt x="0" y="1184101"/>
                  <a:pt x="0" y="956846"/>
                </a:cubicBezTo>
                <a:cubicBezTo>
                  <a:pt x="0" y="653840"/>
                  <a:pt x="245634" y="408206"/>
                  <a:pt x="548640" y="408206"/>
                </a:cubicBezTo>
                <a:cubicBezTo>
                  <a:pt x="586516" y="408206"/>
                  <a:pt x="623495" y="412044"/>
                  <a:pt x="659210" y="419352"/>
                </a:cubicBezTo>
                <a:lnTo>
                  <a:pt x="752717" y="448378"/>
                </a:lnTo>
                <a:lnTo>
                  <a:pt x="767181" y="427807"/>
                </a:lnTo>
                <a:cubicBezTo>
                  <a:pt x="981259" y="158543"/>
                  <a:pt x="1241208" y="-2555"/>
                  <a:pt x="1480027" y="30"/>
                </a:cubicBezTo>
                <a:close/>
              </a:path>
            </a:pathLst>
          </a:custGeom>
          <a:solidFill>
            <a:srgbClr val="FE4A1E"/>
          </a:solidFill>
          <a:ln>
            <a:noFill/>
          </a:ln>
          <a:effectLst>
            <a:outerShdw blurRad="190500" dist="165100" dir="270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Box 10">
            <a:extLst>
              <a:ext uri="{FF2B5EF4-FFF2-40B4-BE49-F238E27FC236}">
                <a16:creationId xmlns:a16="http://schemas.microsoft.com/office/drawing/2014/main" id="{F1FC6791-1FE6-4CFE-B521-8D63029C7A84}"/>
              </a:ext>
            </a:extLst>
          </p:cNvPr>
          <p:cNvSpPr txBox="1">
            <a:spLocks noChangeArrowheads="1"/>
          </p:cNvSpPr>
          <p:nvPr/>
        </p:nvSpPr>
        <p:spPr bwMode="auto">
          <a:xfrm>
            <a:off x="2031125" y="2025160"/>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rgbClr val="424242"/>
                </a:solidFill>
                <a:latin typeface="Bernard MT Condensed" panose="02050806060905020404" pitchFamily="18" charset="0"/>
              </a:rPr>
              <a:t>01</a:t>
            </a:r>
          </a:p>
          <a:p>
            <a:pPr algn="ctr"/>
            <a:r>
              <a:rPr lang="en-US" sz="1000" dirty="0">
                <a:solidFill>
                  <a:srgbClr val="424242"/>
                </a:solidFill>
              </a:rPr>
              <a:t>OPTION</a:t>
            </a:r>
          </a:p>
        </p:txBody>
      </p:sp>
      <p:sp>
        <p:nvSpPr>
          <p:cNvPr id="15" name="Text Box 10">
            <a:extLst>
              <a:ext uri="{FF2B5EF4-FFF2-40B4-BE49-F238E27FC236}">
                <a16:creationId xmlns:a16="http://schemas.microsoft.com/office/drawing/2014/main" id="{CD78426E-38C4-4AB4-904B-8F280B8A5DD9}"/>
              </a:ext>
            </a:extLst>
          </p:cNvPr>
          <p:cNvSpPr txBox="1">
            <a:spLocks noChangeArrowheads="1"/>
          </p:cNvSpPr>
          <p:nvPr/>
        </p:nvSpPr>
        <p:spPr bwMode="auto">
          <a:xfrm>
            <a:off x="925962" y="2012742"/>
            <a:ext cx="594360" cy="800219"/>
          </a:xfrm>
          <a:prstGeom prst="rect">
            <a:avLst/>
          </a:prstGeom>
          <a:noFill/>
          <a:ln w="9525">
            <a:noFill/>
            <a:miter lim="800000"/>
            <a:headEnd/>
            <a:tailEnd/>
          </a:ln>
        </p:spPr>
        <p:txBody>
          <a:bodyPr wrap="square" lIns="60960" tIns="30480" rIns="60960" bIns="30480">
            <a:spAutoFit/>
          </a:bodyPr>
          <a:lstStyle/>
          <a:p>
            <a:pPr algn="ctr"/>
            <a:r>
              <a:rPr lang="en-US" sz="4800" b="1" dirty="0">
                <a:solidFill>
                  <a:schemeClr val="bg1"/>
                </a:solidFill>
                <a:latin typeface="Bernard MT Condensed" panose="02050806060905020404" pitchFamily="18" charset="0"/>
                <a:cs typeface="Aparajita" panose="020B0604020202020204" pitchFamily="34" charset="0"/>
              </a:rPr>
              <a:t>1</a:t>
            </a:r>
          </a:p>
        </p:txBody>
      </p:sp>
      <p:sp>
        <p:nvSpPr>
          <p:cNvPr id="16" name="TextBox 15">
            <a:extLst>
              <a:ext uri="{FF2B5EF4-FFF2-40B4-BE49-F238E27FC236}">
                <a16:creationId xmlns:a16="http://schemas.microsoft.com/office/drawing/2014/main" id="{45BA2AE6-1926-4315-8C97-A7681CAB13F0}"/>
              </a:ext>
            </a:extLst>
          </p:cNvPr>
          <p:cNvSpPr txBox="1"/>
          <p:nvPr/>
        </p:nvSpPr>
        <p:spPr>
          <a:xfrm>
            <a:off x="1520322" y="2812961"/>
            <a:ext cx="1707406" cy="1261884"/>
          </a:xfrm>
          <a:prstGeom prst="rect">
            <a:avLst/>
          </a:prstGeom>
          <a:noFill/>
        </p:spPr>
        <p:txBody>
          <a:bodyPr wrap="square" rtlCol="0">
            <a:spAutoFit/>
          </a:bodyPr>
          <a:lstStyle/>
          <a:p>
            <a:pPr algn="ctr"/>
            <a:r>
              <a:rPr lang="en-US" sz="1100" dirty="0">
                <a:solidFill>
                  <a:srgbClr val="424242"/>
                </a:solidFill>
                <a:latin typeface="Candara" panose="020E0502030303020204" pitchFamily="34" charset="0"/>
              </a:rPr>
              <a:t>Lorem ipsum dolor sit amet, consectetur adipiscing elit, sed do eiusmod tempor incididunt ut labore. </a:t>
            </a:r>
          </a:p>
          <a:p>
            <a:pPr algn="ctr"/>
            <a:endParaRPr lang="en-US" sz="1100" dirty="0">
              <a:solidFill>
                <a:srgbClr val="424242"/>
              </a:solidFill>
              <a:latin typeface="Candara" panose="020E0502030303020204" pitchFamily="34" charset="0"/>
            </a:endParaRPr>
          </a:p>
          <a:p>
            <a:endParaRPr lang="en-US" sz="1000" dirty="0">
              <a:solidFill>
                <a:schemeClr val="bg1"/>
              </a:solidFill>
              <a:latin typeface="Candara" panose="020E0502030303020204" pitchFamily="34" charset="0"/>
            </a:endParaRPr>
          </a:p>
        </p:txBody>
      </p:sp>
      <p:sp>
        <p:nvSpPr>
          <p:cNvPr id="24" name="Oval 23">
            <a:extLst>
              <a:ext uri="{FF2B5EF4-FFF2-40B4-BE49-F238E27FC236}">
                <a16:creationId xmlns:a16="http://schemas.microsoft.com/office/drawing/2014/main" id="{1BFAD406-84EA-4E47-98E3-F999A7CC135D}"/>
              </a:ext>
            </a:extLst>
          </p:cNvPr>
          <p:cNvSpPr>
            <a:spLocks noChangeAspect="1"/>
          </p:cNvSpPr>
          <p:nvPr/>
        </p:nvSpPr>
        <p:spPr>
          <a:xfrm>
            <a:off x="5584663" y="1718082"/>
            <a:ext cx="2468880" cy="24688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E03EBD5C-2E7A-46B2-86E0-BB92AEB3478B}"/>
              </a:ext>
            </a:extLst>
          </p:cNvPr>
          <p:cNvSpPr>
            <a:spLocks noChangeAspect="1"/>
          </p:cNvSpPr>
          <p:nvPr/>
        </p:nvSpPr>
        <p:spPr>
          <a:xfrm>
            <a:off x="6486535" y="3426392"/>
            <a:ext cx="1465452" cy="760570"/>
          </a:xfrm>
          <a:custGeom>
            <a:avLst/>
            <a:gdLst>
              <a:gd name="connsiteX0" fmla="*/ 1465452 w 1465452"/>
              <a:gd name="connsiteY0" fmla="*/ 0 h 760570"/>
              <a:gd name="connsiteX1" fmla="*/ 1463026 w 1465452"/>
              <a:gd name="connsiteY1" fmla="*/ 6630 h 760570"/>
              <a:gd name="connsiteX2" fmla="*/ 325594 w 1465452"/>
              <a:gd name="connsiteY2" fmla="*/ 760570 h 760570"/>
              <a:gd name="connsiteX3" fmla="*/ 76812 w 1465452"/>
              <a:gd name="connsiteY3" fmla="*/ 735491 h 760570"/>
              <a:gd name="connsiteX4" fmla="*/ 0 w 1465452"/>
              <a:gd name="connsiteY4" fmla="*/ 715740 h 760570"/>
              <a:gd name="connsiteX5" fmla="*/ 674 w 1465452"/>
              <a:gd name="connsiteY5" fmla="*/ 711526 h 760570"/>
              <a:gd name="connsiteX6" fmla="*/ 41829 w 1465452"/>
              <a:gd name="connsiteY6" fmla="*/ 614402 h 760570"/>
              <a:gd name="connsiteX7" fmla="*/ 220188 w 1465452"/>
              <a:gd name="connsiteY7" fmla="*/ 445065 h 760570"/>
              <a:gd name="connsiteX8" fmla="*/ 263178 w 1465452"/>
              <a:gd name="connsiteY8" fmla="*/ 434650 h 760570"/>
              <a:gd name="connsiteX9" fmla="*/ 378934 w 1465452"/>
              <a:gd name="connsiteY9" fmla="*/ 438219 h 760570"/>
              <a:gd name="connsiteX10" fmla="*/ 1417482 w 1465452"/>
              <a:gd name="connsiteY10" fmla="*/ 60803 h 760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65452" h="760570">
                <a:moveTo>
                  <a:pt x="1465452" y="0"/>
                </a:moveTo>
                <a:lnTo>
                  <a:pt x="1463026" y="6630"/>
                </a:lnTo>
                <a:cubicBezTo>
                  <a:pt x="1275628" y="449689"/>
                  <a:pt x="836916" y="760570"/>
                  <a:pt x="325594" y="760570"/>
                </a:cubicBezTo>
                <a:cubicBezTo>
                  <a:pt x="240374" y="760570"/>
                  <a:pt x="157171" y="751935"/>
                  <a:pt x="76812" y="735491"/>
                </a:cubicBezTo>
                <a:lnTo>
                  <a:pt x="0" y="715740"/>
                </a:lnTo>
                <a:lnTo>
                  <a:pt x="674" y="711526"/>
                </a:lnTo>
                <a:cubicBezTo>
                  <a:pt x="10010" y="679264"/>
                  <a:pt x="23702" y="646455"/>
                  <a:pt x="41829" y="614402"/>
                </a:cubicBezTo>
                <a:cubicBezTo>
                  <a:pt x="88442" y="531980"/>
                  <a:pt x="154450" y="472113"/>
                  <a:pt x="220188" y="445065"/>
                </a:cubicBezTo>
                <a:lnTo>
                  <a:pt x="263178" y="434650"/>
                </a:lnTo>
                <a:lnTo>
                  <a:pt x="378934" y="438219"/>
                </a:lnTo>
                <a:cubicBezTo>
                  <a:pt x="827393" y="438219"/>
                  <a:pt x="1217475" y="285609"/>
                  <a:pt x="1417482" y="60803"/>
                </a:cubicBezTo>
                <a:close/>
              </a:path>
            </a:pathLst>
          </a:custGeom>
          <a:solidFill>
            <a:srgbClr val="44546B"/>
          </a:solidFill>
          <a:ln>
            <a:no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92E353C5-86D5-403B-B7E4-BB6E6F63A28D}"/>
              </a:ext>
            </a:extLst>
          </p:cNvPr>
          <p:cNvSpPr>
            <a:spLocks noChangeAspect="1"/>
          </p:cNvSpPr>
          <p:nvPr/>
        </p:nvSpPr>
        <p:spPr>
          <a:xfrm>
            <a:off x="5356063" y="1447036"/>
            <a:ext cx="1978888" cy="2501550"/>
          </a:xfrm>
          <a:custGeom>
            <a:avLst/>
            <a:gdLst>
              <a:gd name="connsiteX0" fmla="*/ 1480027 w 1978888"/>
              <a:gd name="connsiteY0" fmla="*/ 30 h 2526152"/>
              <a:gd name="connsiteX1" fmla="*/ 1639676 w 1978888"/>
              <a:gd name="connsiteY1" fmla="*/ 28120 h 2526152"/>
              <a:gd name="connsiteX2" fmla="*/ 1895393 w 1978888"/>
              <a:gd name="connsiteY2" fmla="*/ 230254 h 2526152"/>
              <a:gd name="connsiteX3" fmla="*/ 1978888 w 1978888"/>
              <a:gd name="connsiteY3" fmla="*/ 386948 h 2526152"/>
              <a:gd name="connsiteX4" fmla="*/ 1894700 w 1978888"/>
              <a:gd name="connsiteY4" fmla="*/ 351330 h 2526152"/>
              <a:gd name="connsiteX5" fmla="*/ 1874159 w 1978888"/>
              <a:gd name="connsiteY5" fmla="*/ 324877 h 2526152"/>
              <a:gd name="connsiteX6" fmla="*/ 1672024 w 1978888"/>
              <a:gd name="connsiteY6" fmla="*/ 190655 h 2526152"/>
              <a:gd name="connsiteX7" fmla="*/ 863558 w 1978888"/>
              <a:gd name="connsiteY7" fmla="*/ 489837 h 2526152"/>
              <a:gd name="connsiteX8" fmla="*/ 854329 w 1978888"/>
              <a:gd name="connsiteY8" fmla="*/ 501329 h 2526152"/>
              <a:gd name="connsiteX9" fmla="*/ 855390 w 1978888"/>
              <a:gd name="connsiteY9" fmla="*/ 501905 h 2526152"/>
              <a:gd name="connsiteX10" fmla="*/ 1097280 w 1978888"/>
              <a:gd name="connsiteY10" fmla="*/ 956846 h 2526152"/>
              <a:gd name="connsiteX11" fmla="*/ 548640 w 1978888"/>
              <a:gd name="connsiteY11" fmla="*/ 1505486 h 2526152"/>
              <a:gd name="connsiteX12" fmla="*/ 438070 w 1978888"/>
              <a:gd name="connsiteY12" fmla="*/ 1494340 h 2526152"/>
              <a:gd name="connsiteX13" fmla="*/ 400503 w 1978888"/>
              <a:gd name="connsiteY13" fmla="*/ 1482678 h 2526152"/>
              <a:gd name="connsiteX14" fmla="*/ 391143 w 1978888"/>
              <a:gd name="connsiteY14" fmla="*/ 1533827 h 2526152"/>
              <a:gd name="connsiteX15" fmla="*/ 665970 w 1978888"/>
              <a:gd name="connsiteY15" fmla="*/ 2490406 h 2526152"/>
              <a:gd name="connsiteX16" fmla="*/ 719552 w 1978888"/>
              <a:gd name="connsiteY16" fmla="*/ 2526152 h 2526152"/>
              <a:gd name="connsiteX17" fmla="*/ 672219 w 1978888"/>
              <a:gd name="connsiteY17" fmla="*/ 2504643 h 2526152"/>
              <a:gd name="connsiteX18" fmla="*/ 333888 w 1978888"/>
              <a:gd name="connsiteY18" fmla="*/ 1495965 h 2526152"/>
              <a:gd name="connsiteX19" fmla="*/ 338513 w 1978888"/>
              <a:gd name="connsiteY19" fmla="*/ 1463436 h 2526152"/>
              <a:gd name="connsiteX20" fmla="*/ 335084 w 1978888"/>
              <a:gd name="connsiteY20" fmla="*/ 1462371 h 2526152"/>
              <a:gd name="connsiteX21" fmla="*/ 0 w 1978888"/>
              <a:gd name="connsiteY21" fmla="*/ 956846 h 2526152"/>
              <a:gd name="connsiteX22" fmla="*/ 548640 w 1978888"/>
              <a:gd name="connsiteY22" fmla="*/ 408206 h 2526152"/>
              <a:gd name="connsiteX23" fmla="*/ 659210 w 1978888"/>
              <a:gd name="connsiteY23" fmla="*/ 419352 h 2526152"/>
              <a:gd name="connsiteX24" fmla="*/ 752717 w 1978888"/>
              <a:gd name="connsiteY24" fmla="*/ 448378 h 2526152"/>
              <a:gd name="connsiteX25" fmla="*/ 767181 w 1978888"/>
              <a:gd name="connsiteY25" fmla="*/ 427807 h 2526152"/>
              <a:gd name="connsiteX26" fmla="*/ 1480027 w 1978888"/>
              <a:gd name="connsiteY26" fmla="*/ 30 h 2526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78888" h="2526152">
                <a:moveTo>
                  <a:pt x="1480027" y="30"/>
                </a:moveTo>
                <a:cubicBezTo>
                  <a:pt x="1534614" y="621"/>
                  <a:pt x="1588098" y="9763"/>
                  <a:pt x="1639676" y="28120"/>
                </a:cubicBezTo>
                <a:cubicBezTo>
                  <a:pt x="1742835" y="64834"/>
                  <a:pt x="1828610" y="134930"/>
                  <a:pt x="1895393" y="230254"/>
                </a:cubicBezTo>
                <a:lnTo>
                  <a:pt x="1978888" y="386948"/>
                </a:lnTo>
                <a:lnTo>
                  <a:pt x="1894700" y="351330"/>
                </a:lnTo>
                <a:lnTo>
                  <a:pt x="1874159" y="324877"/>
                </a:lnTo>
                <a:cubicBezTo>
                  <a:pt x="1816796" y="264617"/>
                  <a:pt x="1749182" y="218776"/>
                  <a:pt x="1672024" y="190655"/>
                </a:cubicBezTo>
                <a:cubicBezTo>
                  <a:pt x="1414829" y="96919"/>
                  <a:pt x="1112461" y="222276"/>
                  <a:pt x="863558" y="489837"/>
                </a:cubicBezTo>
                <a:lnTo>
                  <a:pt x="854329" y="501329"/>
                </a:lnTo>
                <a:lnTo>
                  <a:pt x="855390" y="501905"/>
                </a:lnTo>
                <a:cubicBezTo>
                  <a:pt x="1001329" y="600500"/>
                  <a:pt x="1097280" y="767467"/>
                  <a:pt x="1097280" y="956846"/>
                </a:cubicBezTo>
                <a:cubicBezTo>
                  <a:pt x="1097280" y="1259852"/>
                  <a:pt x="851646" y="1505486"/>
                  <a:pt x="548640" y="1505486"/>
                </a:cubicBezTo>
                <a:cubicBezTo>
                  <a:pt x="510764" y="1505486"/>
                  <a:pt x="473785" y="1501648"/>
                  <a:pt x="438070" y="1494340"/>
                </a:cubicBezTo>
                <a:lnTo>
                  <a:pt x="400503" y="1482678"/>
                </a:lnTo>
                <a:lnTo>
                  <a:pt x="391143" y="1533827"/>
                </a:lnTo>
                <a:cubicBezTo>
                  <a:pt x="339836" y="1948339"/>
                  <a:pt x="441556" y="2314424"/>
                  <a:pt x="665970" y="2490406"/>
                </a:cubicBezTo>
                <a:lnTo>
                  <a:pt x="719552" y="2526152"/>
                </a:lnTo>
                <a:lnTo>
                  <a:pt x="672219" y="2504643"/>
                </a:lnTo>
                <a:cubicBezTo>
                  <a:pt x="406814" y="2355874"/>
                  <a:pt x="282091" y="1959172"/>
                  <a:pt x="333888" y="1495965"/>
                </a:cubicBezTo>
                <a:lnTo>
                  <a:pt x="338513" y="1463436"/>
                </a:lnTo>
                <a:lnTo>
                  <a:pt x="335084" y="1462371"/>
                </a:lnTo>
                <a:cubicBezTo>
                  <a:pt x="138169" y="1379083"/>
                  <a:pt x="0" y="1184101"/>
                  <a:pt x="0" y="956846"/>
                </a:cubicBezTo>
                <a:cubicBezTo>
                  <a:pt x="0" y="653840"/>
                  <a:pt x="245634" y="408206"/>
                  <a:pt x="548640" y="408206"/>
                </a:cubicBezTo>
                <a:cubicBezTo>
                  <a:pt x="586516" y="408206"/>
                  <a:pt x="623495" y="412044"/>
                  <a:pt x="659210" y="419352"/>
                </a:cubicBezTo>
                <a:lnTo>
                  <a:pt x="752717" y="448378"/>
                </a:lnTo>
                <a:lnTo>
                  <a:pt x="767181" y="427807"/>
                </a:lnTo>
                <a:cubicBezTo>
                  <a:pt x="981259" y="158543"/>
                  <a:pt x="1241208" y="-2555"/>
                  <a:pt x="1480027" y="30"/>
                </a:cubicBezTo>
                <a:close/>
              </a:path>
            </a:pathLst>
          </a:custGeom>
          <a:solidFill>
            <a:srgbClr val="44546B"/>
          </a:solidFill>
          <a:ln>
            <a:noFill/>
          </a:ln>
          <a:effectLst>
            <a:outerShdw blurRad="190500" dist="165100" dir="270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 Box 10">
            <a:extLst>
              <a:ext uri="{FF2B5EF4-FFF2-40B4-BE49-F238E27FC236}">
                <a16:creationId xmlns:a16="http://schemas.microsoft.com/office/drawing/2014/main" id="{37A6A4CF-2A67-4B4F-B994-5AF120B10E54}"/>
              </a:ext>
            </a:extLst>
          </p:cNvPr>
          <p:cNvSpPr txBox="1">
            <a:spLocks noChangeArrowheads="1"/>
          </p:cNvSpPr>
          <p:nvPr/>
        </p:nvSpPr>
        <p:spPr bwMode="auto">
          <a:xfrm>
            <a:off x="6689826" y="2025160"/>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rgbClr val="424242"/>
                </a:solidFill>
                <a:latin typeface="Bernard MT Condensed" panose="02050806060905020404" pitchFamily="18" charset="0"/>
              </a:rPr>
              <a:t>03</a:t>
            </a:r>
          </a:p>
          <a:p>
            <a:pPr algn="ctr"/>
            <a:r>
              <a:rPr lang="en-US" sz="1000" dirty="0">
                <a:solidFill>
                  <a:srgbClr val="424242"/>
                </a:solidFill>
              </a:rPr>
              <a:t>OPTION</a:t>
            </a:r>
          </a:p>
        </p:txBody>
      </p:sp>
      <p:sp>
        <p:nvSpPr>
          <p:cNvPr id="29" name="Text Box 10">
            <a:extLst>
              <a:ext uri="{FF2B5EF4-FFF2-40B4-BE49-F238E27FC236}">
                <a16:creationId xmlns:a16="http://schemas.microsoft.com/office/drawing/2014/main" id="{7AA8BB71-9F1B-4FE7-A11E-4CDA3E816E8A}"/>
              </a:ext>
            </a:extLst>
          </p:cNvPr>
          <p:cNvSpPr txBox="1">
            <a:spLocks noChangeArrowheads="1"/>
          </p:cNvSpPr>
          <p:nvPr/>
        </p:nvSpPr>
        <p:spPr bwMode="auto">
          <a:xfrm>
            <a:off x="5584663" y="2012742"/>
            <a:ext cx="594360" cy="800219"/>
          </a:xfrm>
          <a:prstGeom prst="rect">
            <a:avLst/>
          </a:prstGeom>
          <a:noFill/>
          <a:ln w="9525">
            <a:noFill/>
            <a:miter lim="800000"/>
            <a:headEnd/>
            <a:tailEnd/>
          </a:ln>
        </p:spPr>
        <p:txBody>
          <a:bodyPr wrap="square" lIns="60960" tIns="30480" rIns="60960" bIns="30480">
            <a:spAutoFit/>
          </a:bodyPr>
          <a:lstStyle/>
          <a:p>
            <a:pPr algn="ctr"/>
            <a:r>
              <a:rPr lang="en-US" sz="4800" b="1" dirty="0">
                <a:solidFill>
                  <a:schemeClr val="bg1"/>
                </a:solidFill>
                <a:latin typeface="Bernard MT Condensed" panose="02050806060905020404" pitchFamily="18" charset="0"/>
                <a:cs typeface="Aparajita" panose="020B0604020202020204" pitchFamily="34" charset="0"/>
              </a:rPr>
              <a:t>3</a:t>
            </a:r>
          </a:p>
        </p:txBody>
      </p:sp>
      <p:sp>
        <p:nvSpPr>
          <p:cNvPr id="30" name="TextBox 29">
            <a:extLst>
              <a:ext uri="{FF2B5EF4-FFF2-40B4-BE49-F238E27FC236}">
                <a16:creationId xmlns:a16="http://schemas.microsoft.com/office/drawing/2014/main" id="{74A2FF36-BAAC-4E19-B400-E348BC79D3F4}"/>
              </a:ext>
            </a:extLst>
          </p:cNvPr>
          <p:cNvSpPr txBox="1"/>
          <p:nvPr/>
        </p:nvSpPr>
        <p:spPr>
          <a:xfrm>
            <a:off x="6179023" y="2812961"/>
            <a:ext cx="1707406" cy="1261884"/>
          </a:xfrm>
          <a:prstGeom prst="rect">
            <a:avLst/>
          </a:prstGeom>
          <a:noFill/>
        </p:spPr>
        <p:txBody>
          <a:bodyPr wrap="square" rtlCol="0">
            <a:spAutoFit/>
          </a:bodyPr>
          <a:lstStyle/>
          <a:p>
            <a:pPr algn="ctr"/>
            <a:r>
              <a:rPr lang="en-US" sz="1100" dirty="0">
                <a:solidFill>
                  <a:srgbClr val="424242"/>
                </a:solidFill>
                <a:latin typeface="Candara" panose="020E0502030303020204" pitchFamily="34" charset="0"/>
              </a:rPr>
              <a:t>Lorem ipsum dolor sit amet, consectetur adipiscing elit, sed do eiusmod tempor incididunt ut labore. </a:t>
            </a:r>
          </a:p>
          <a:p>
            <a:pPr algn="ctr"/>
            <a:endParaRPr lang="en-US" sz="1100" dirty="0">
              <a:solidFill>
                <a:srgbClr val="424242"/>
              </a:solidFill>
              <a:latin typeface="Candara" panose="020E0502030303020204" pitchFamily="34" charset="0"/>
            </a:endParaRPr>
          </a:p>
          <a:p>
            <a:endParaRPr lang="en-US" sz="1000" dirty="0">
              <a:solidFill>
                <a:schemeClr val="bg1"/>
              </a:solidFill>
              <a:latin typeface="Candara" panose="020E0502030303020204" pitchFamily="34" charset="0"/>
            </a:endParaRPr>
          </a:p>
        </p:txBody>
      </p:sp>
      <p:sp>
        <p:nvSpPr>
          <p:cNvPr id="32" name="Oval 31">
            <a:extLst>
              <a:ext uri="{FF2B5EF4-FFF2-40B4-BE49-F238E27FC236}">
                <a16:creationId xmlns:a16="http://schemas.microsoft.com/office/drawing/2014/main" id="{9E01F8EB-F288-4A95-8CC0-C711B24034E8}"/>
              </a:ext>
            </a:extLst>
          </p:cNvPr>
          <p:cNvSpPr>
            <a:spLocks noChangeAspect="1"/>
          </p:cNvSpPr>
          <p:nvPr/>
        </p:nvSpPr>
        <p:spPr>
          <a:xfrm>
            <a:off x="3276600" y="4084320"/>
            <a:ext cx="2468880" cy="24688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37049B70-F796-4C4D-8ED5-833257F53743}"/>
              </a:ext>
            </a:extLst>
          </p:cNvPr>
          <p:cNvSpPr>
            <a:spLocks noChangeAspect="1"/>
          </p:cNvSpPr>
          <p:nvPr/>
        </p:nvSpPr>
        <p:spPr>
          <a:xfrm>
            <a:off x="4178472" y="5792630"/>
            <a:ext cx="1465452" cy="760570"/>
          </a:xfrm>
          <a:custGeom>
            <a:avLst/>
            <a:gdLst>
              <a:gd name="connsiteX0" fmla="*/ 1465452 w 1465452"/>
              <a:gd name="connsiteY0" fmla="*/ 0 h 760570"/>
              <a:gd name="connsiteX1" fmla="*/ 1463026 w 1465452"/>
              <a:gd name="connsiteY1" fmla="*/ 6630 h 760570"/>
              <a:gd name="connsiteX2" fmla="*/ 325594 w 1465452"/>
              <a:gd name="connsiteY2" fmla="*/ 760570 h 760570"/>
              <a:gd name="connsiteX3" fmla="*/ 76812 w 1465452"/>
              <a:gd name="connsiteY3" fmla="*/ 735491 h 760570"/>
              <a:gd name="connsiteX4" fmla="*/ 0 w 1465452"/>
              <a:gd name="connsiteY4" fmla="*/ 715740 h 760570"/>
              <a:gd name="connsiteX5" fmla="*/ 674 w 1465452"/>
              <a:gd name="connsiteY5" fmla="*/ 711526 h 760570"/>
              <a:gd name="connsiteX6" fmla="*/ 41829 w 1465452"/>
              <a:gd name="connsiteY6" fmla="*/ 614402 h 760570"/>
              <a:gd name="connsiteX7" fmla="*/ 220188 w 1465452"/>
              <a:gd name="connsiteY7" fmla="*/ 445065 h 760570"/>
              <a:gd name="connsiteX8" fmla="*/ 263178 w 1465452"/>
              <a:gd name="connsiteY8" fmla="*/ 434650 h 760570"/>
              <a:gd name="connsiteX9" fmla="*/ 378934 w 1465452"/>
              <a:gd name="connsiteY9" fmla="*/ 438219 h 760570"/>
              <a:gd name="connsiteX10" fmla="*/ 1417482 w 1465452"/>
              <a:gd name="connsiteY10" fmla="*/ 60803 h 760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65452" h="760570">
                <a:moveTo>
                  <a:pt x="1465452" y="0"/>
                </a:moveTo>
                <a:lnTo>
                  <a:pt x="1463026" y="6630"/>
                </a:lnTo>
                <a:cubicBezTo>
                  <a:pt x="1275628" y="449689"/>
                  <a:pt x="836916" y="760570"/>
                  <a:pt x="325594" y="760570"/>
                </a:cubicBezTo>
                <a:cubicBezTo>
                  <a:pt x="240374" y="760570"/>
                  <a:pt x="157171" y="751935"/>
                  <a:pt x="76812" y="735491"/>
                </a:cubicBezTo>
                <a:lnTo>
                  <a:pt x="0" y="715740"/>
                </a:lnTo>
                <a:lnTo>
                  <a:pt x="674" y="711526"/>
                </a:lnTo>
                <a:cubicBezTo>
                  <a:pt x="10010" y="679264"/>
                  <a:pt x="23702" y="646455"/>
                  <a:pt x="41829" y="614402"/>
                </a:cubicBezTo>
                <a:cubicBezTo>
                  <a:pt x="88442" y="531980"/>
                  <a:pt x="154450" y="472113"/>
                  <a:pt x="220188" y="445065"/>
                </a:cubicBezTo>
                <a:lnTo>
                  <a:pt x="263178" y="434650"/>
                </a:lnTo>
                <a:lnTo>
                  <a:pt x="378934" y="438219"/>
                </a:lnTo>
                <a:cubicBezTo>
                  <a:pt x="827393" y="438219"/>
                  <a:pt x="1217475" y="285609"/>
                  <a:pt x="1417482" y="60803"/>
                </a:cubicBezTo>
                <a:close/>
              </a:path>
            </a:pathLst>
          </a:custGeom>
          <a:solidFill>
            <a:srgbClr val="5C9AD3"/>
          </a:solidFill>
          <a:ln>
            <a:no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C8459186-70CA-48F1-BF3D-F10EEC3805D2}"/>
              </a:ext>
            </a:extLst>
          </p:cNvPr>
          <p:cNvSpPr>
            <a:spLocks noChangeAspect="1"/>
          </p:cNvSpPr>
          <p:nvPr/>
        </p:nvSpPr>
        <p:spPr>
          <a:xfrm>
            <a:off x="3048000" y="3813274"/>
            <a:ext cx="1978888" cy="2501550"/>
          </a:xfrm>
          <a:custGeom>
            <a:avLst/>
            <a:gdLst>
              <a:gd name="connsiteX0" fmla="*/ 1480027 w 1978888"/>
              <a:gd name="connsiteY0" fmla="*/ 30 h 2526152"/>
              <a:gd name="connsiteX1" fmla="*/ 1639676 w 1978888"/>
              <a:gd name="connsiteY1" fmla="*/ 28120 h 2526152"/>
              <a:gd name="connsiteX2" fmla="*/ 1895393 w 1978888"/>
              <a:gd name="connsiteY2" fmla="*/ 230254 h 2526152"/>
              <a:gd name="connsiteX3" fmla="*/ 1978888 w 1978888"/>
              <a:gd name="connsiteY3" fmla="*/ 386948 h 2526152"/>
              <a:gd name="connsiteX4" fmla="*/ 1894700 w 1978888"/>
              <a:gd name="connsiteY4" fmla="*/ 351330 h 2526152"/>
              <a:gd name="connsiteX5" fmla="*/ 1874159 w 1978888"/>
              <a:gd name="connsiteY5" fmla="*/ 324877 h 2526152"/>
              <a:gd name="connsiteX6" fmla="*/ 1672024 w 1978888"/>
              <a:gd name="connsiteY6" fmla="*/ 190655 h 2526152"/>
              <a:gd name="connsiteX7" fmla="*/ 863558 w 1978888"/>
              <a:gd name="connsiteY7" fmla="*/ 489837 h 2526152"/>
              <a:gd name="connsiteX8" fmla="*/ 854329 w 1978888"/>
              <a:gd name="connsiteY8" fmla="*/ 501329 h 2526152"/>
              <a:gd name="connsiteX9" fmla="*/ 855390 w 1978888"/>
              <a:gd name="connsiteY9" fmla="*/ 501905 h 2526152"/>
              <a:gd name="connsiteX10" fmla="*/ 1097280 w 1978888"/>
              <a:gd name="connsiteY10" fmla="*/ 956846 h 2526152"/>
              <a:gd name="connsiteX11" fmla="*/ 548640 w 1978888"/>
              <a:gd name="connsiteY11" fmla="*/ 1505486 h 2526152"/>
              <a:gd name="connsiteX12" fmla="*/ 438070 w 1978888"/>
              <a:gd name="connsiteY12" fmla="*/ 1494340 h 2526152"/>
              <a:gd name="connsiteX13" fmla="*/ 400503 w 1978888"/>
              <a:gd name="connsiteY13" fmla="*/ 1482678 h 2526152"/>
              <a:gd name="connsiteX14" fmla="*/ 391143 w 1978888"/>
              <a:gd name="connsiteY14" fmla="*/ 1533827 h 2526152"/>
              <a:gd name="connsiteX15" fmla="*/ 665970 w 1978888"/>
              <a:gd name="connsiteY15" fmla="*/ 2490406 h 2526152"/>
              <a:gd name="connsiteX16" fmla="*/ 719552 w 1978888"/>
              <a:gd name="connsiteY16" fmla="*/ 2526152 h 2526152"/>
              <a:gd name="connsiteX17" fmla="*/ 672219 w 1978888"/>
              <a:gd name="connsiteY17" fmla="*/ 2504643 h 2526152"/>
              <a:gd name="connsiteX18" fmla="*/ 333888 w 1978888"/>
              <a:gd name="connsiteY18" fmla="*/ 1495965 h 2526152"/>
              <a:gd name="connsiteX19" fmla="*/ 338513 w 1978888"/>
              <a:gd name="connsiteY19" fmla="*/ 1463436 h 2526152"/>
              <a:gd name="connsiteX20" fmla="*/ 335084 w 1978888"/>
              <a:gd name="connsiteY20" fmla="*/ 1462371 h 2526152"/>
              <a:gd name="connsiteX21" fmla="*/ 0 w 1978888"/>
              <a:gd name="connsiteY21" fmla="*/ 956846 h 2526152"/>
              <a:gd name="connsiteX22" fmla="*/ 548640 w 1978888"/>
              <a:gd name="connsiteY22" fmla="*/ 408206 h 2526152"/>
              <a:gd name="connsiteX23" fmla="*/ 659210 w 1978888"/>
              <a:gd name="connsiteY23" fmla="*/ 419352 h 2526152"/>
              <a:gd name="connsiteX24" fmla="*/ 752717 w 1978888"/>
              <a:gd name="connsiteY24" fmla="*/ 448378 h 2526152"/>
              <a:gd name="connsiteX25" fmla="*/ 767181 w 1978888"/>
              <a:gd name="connsiteY25" fmla="*/ 427807 h 2526152"/>
              <a:gd name="connsiteX26" fmla="*/ 1480027 w 1978888"/>
              <a:gd name="connsiteY26" fmla="*/ 30 h 2526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78888" h="2526152">
                <a:moveTo>
                  <a:pt x="1480027" y="30"/>
                </a:moveTo>
                <a:cubicBezTo>
                  <a:pt x="1534614" y="621"/>
                  <a:pt x="1588098" y="9763"/>
                  <a:pt x="1639676" y="28120"/>
                </a:cubicBezTo>
                <a:cubicBezTo>
                  <a:pt x="1742835" y="64834"/>
                  <a:pt x="1828610" y="134930"/>
                  <a:pt x="1895393" y="230254"/>
                </a:cubicBezTo>
                <a:lnTo>
                  <a:pt x="1978888" y="386948"/>
                </a:lnTo>
                <a:lnTo>
                  <a:pt x="1894700" y="351330"/>
                </a:lnTo>
                <a:lnTo>
                  <a:pt x="1874159" y="324877"/>
                </a:lnTo>
                <a:cubicBezTo>
                  <a:pt x="1816796" y="264617"/>
                  <a:pt x="1749182" y="218776"/>
                  <a:pt x="1672024" y="190655"/>
                </a:cubicBezTo>
                <a:cubicBezTo>
                  <a:pt x="1414829" y="96919"/>
                  <a:pt x="1112461" y="222276"/>
                  <a:pt x="863558" y="489837"/>
                </a:cubicBezTo>
                <a:lnTo>
                  <a:pt x="854329" y="501329"/>
                </a:lnTo>
                <a:lnTo>
                  <a:pt x="855390" y="501905"/>
                </a:lnTo>
                <a:cubicBezTo>
                  <a:pt x="1001329" y="600500"/>
                  <a:pt x="1097280" y="767467"/>
                  <a:pt x="1097280" y="956846"/>
                </a:cubicBezTo>
                <a:cubicBezTo>
                  <a:pt x="1097280" y="1259852"/>
                  <a:pt x="851646" y="1505486"/>
                  <a:pt x="548640" y="1505486"/>
                </a:cubicBezTo>
                <a:cubicBezTo>
                  <a:pt x="510764" y="1505486"/>
                  <a:pt x="473785" y="1501648"/>
                  <a:pt x="438070" y="1494340"/>
                </a:cubicBezTo>
                <a:lnTo>
                  <a:pt x="400503" y="1482678"/>
                </a:lnTo>
                <a:lnTo>
                  <a:pt x="391143" y="1533827"/>
                </a:lnTo>
                <a:cubicBezTo>
                  <a:pt x="339836" y="1948339"/>
                  <a:pt x="441556" y="2314424"/>
                  <a:pt x="665970" y="2490406"/>
                </a:cubicBezTo>
                <a:lnTo>
                  <a:pt x="719552" y="2526152"/>
                </a:lnTo>
                <a:lnTo>
                  <a:pt x="672219" y="2504643"/>
                </a:lnTo>
                <a:cubicBezTo>
                  <a:pt x="406814" y="2355874"/>
                  <a:pt x="282091" y="1959172"/>
                  <a:pt x="333888" y="1495965"/>
                </a:cubicBezTo>
                <a:lnTo>
                  <a:pt x="338513" y="1463436"/>
                </a:lnTo>
                <a:lnTo>
                  <a:pt x="335084" y="1462371"/>
                </a:lnTo>
                <a:cubicBezTo>
                  <a:pt x="138169" y="1379083"/>
                  <a:pt x="0" y="1184101"/>
                  <a:pt x="0" y="956846"/>
                </a:cubicBezTo>
                <a:cubicBezTo>
                  <a:pt x="0" y="653840"/>
                  <a:pt x="245634" y="408206"/>
                  <a:pt x="548640" y="408206"/>
                </a:cubicBezTo>
                <a:cubicBezTo>
                  <a:pt x="586516" y="408206"/>
                  <a:pt x="623495" y="412044"/>
                  <a:pt x="659210" y="419352"/>
                </a:cubicBezTo>
                <a:lnTo>
                  <a:pt x="752717" y="448378"/>
                </a:lnTo>
                <a:lnTo>
                  <a:pt x="767181" y="427807"/>
                </a:lnTo>
                <a:cubicBezTo>
                  <a:pt x="981259" y="158543"/>
                  <a:pt x="1241208" y="-2555"/>
                  <a:pt x="1480027" y="30"/>
                </a:cubicBezTo>
                <a:close/>
              </a:path>
            </a:pathLst>
          </a:custGeom>
          <a:solidFill>
            <a:srgbClr val="5C9AD3"/>
          </a:solidFill>
          <a:ln>
            <a:noFill/>
          </a:ln>
          <a:effectLst>
            <a:outerShdw blurRad="190500" dist="165100" dir="270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 Box 10">
            <a:extLst>
              <a:ext uri="{FF2B5EF4-FFF2-40B4-BE49-F238E27FC236}">
                <a16:creationId xmlns:a16="http://schemas.microsoft.com/office/drawing/2014/main" id="{AD629692-E85F-4CFA-B0F7-ACF184CDB2FE}"/>
              </a:ext>
            </a:extLst>
          </p:cNvPr>
          <p:cNvSpPr txBox="1">
            <a:spLocks noChangeArrowheads="1"/>
          </p:cNvSpPr>
          <p:nvPr/>
        </p:nvSpPr>
        <p:spPr bwMode="auto">
          <a:xfrm>
            <a:off x="4381763" y="4391398"/>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rgbClr val="424242"/>
                </a:solidFill>
                <a:latin typeface="Bernard MT Condensed" panose="02050806060905020404" pitchFamily="18" charset="0"/>
              </a:rPr>
              <a:t>02</a:t>
            </a:r>
          </a:p>
          <a:p>
            <a:pPr algn="ctr"/>
            <a:r>
              <a:rPr lang="en-US" sz="1000" dirty="0">
                <a:solidFill>
                  <a:srgbClr val="424242"/>
                </a:solidFill>
              </a:rPr>
              <a:t>OPTION</a:t>
            </a:r>
          </a:p>
        </p:txBody>
      </p:sp>
      <p:sp>
        <p:nvSpPr>
          <p:cNvPr id="37" name="Text Box 10">
            <a:extLst>
              <a:ext uri="{FF2B5EF4-FFF2-40B4-BE49-F238E27FC236}">
                <a16:creationId xmlns:a16="http://schemas.microsoft.com/office/drawing/2014/main" id="{19F7433D-FBAB-410B-8143-0DA48E408964}"/>
              </a:ext>
            </a:extLst>
          </p:cNvPr>
          <p:cNvSpPr txBox="1">
            <a:spLocks noChangeArrowheads="1"/>
          </p:cNvSpPr>
          <p:nvPr/>
        </p:nvSpPr>
        <p:spPr bwMode="auto">
          <a:xfrm>
            <a:off x="3276600" y="4378980"/>
            <a:ext cx="594360" cy="800219"/>
          </a:xfrm>
          <a:prstGeom prst="rect">
            <a:avLst/>
          </a:prstGeom>
          <a:noFill/>
          <a:ln w="9525">
            <a:noFill/>
            <a:miter lim="800000"/>
            <a:headEnd/>
            <a:tailEnd/>
          </a:ln>
        </p:spPr>
        <p:txBody>
          <a:bodyPr wrap="square" lIns="60960" tIns="30480" rIns="60960" bIns="30480">
            <a:spAutoFit/>
          </a:bodyPr>
          <a:lstStyle/>
          <a:p>
            <a:pPr algn="ctr"/>
            <a:r>
              <a:rPr lang="en-US" sz="4800" b="1" dirty="0">
                <a:solidFill>
                  <a:schemeClr val="bg1"/>
                </a:solidFill>
                <a:latin typeface="Bernard MT Condensed" panose="02050806060905020404" pitchFamily="18" charset="0"/>
                <a:cs typeface="Aparajita" panose="020B0604020202020204" pitchFamily="34" charset="0"/>
              </a:rPr>
              <a:t>2</a:t>
            </a:r>
          </a:p>
        </p:txBody>
      </p:sp>
      <p:sp>
        <p:nvSpPr>
          <p:cNvPr id="38" name="TextBox 37">
            <a:extLst>
              <a:ext uri="{FF2B5EF4-FFF2-40B4-BE49-F238E27FC236}">
                <a16:creationId xmlns:a16="http://schemas.microsoft.com/office/drawing/2014/main" id="{B592F165-7BB9-4AC5-9574-33CB7C680F47}"/>
              </a:ext>
            </a:extLst>
          </p:cNvPr>
          <p:cNvSpPr txBox="1"/>
          <p:nvPr/>
        </p:nvSpPr>
        <p:spPr>
          <a:xfrm>
            <a:off x="3870960" y="5179199"/>
            <a:ext cx="1707406" cy="1261884"/>
          </a:xfrm>
          <a:prstGeom prst="rect">
            <a:avLst/>
          </a:prstGeom>
          <a:noFill/>
        </p:spPr>
        <p:txBody>
          <a:bodyPr wrap="square" rtlCol="0">
            <a:spAutoFit/>
          </a:bodyPr>
          <a:lstStyle/>
          <a:p>
            <a:pPr algn="ctr"/>
            <a:r>
              <a:rPr lang="en-US" sz="1100" dirty="0">
                <a:solidFill>
                  <a:srgbClr val="424242"/>
                </a:solidFill>
                <a:latin typeface="Candara" panose="020E0502030303020204" pitchFamily="34" charset="0"/>
              </a:rPr>
              <a:t>Lorem ipsum dolor sit amet, consectetur adipiscing elit, sed do eiusmod tempor incididunt ut labore. </a:t>
            </a:r>
          </a:p>
          <a:p>
            <a:pPr algn="ctr"/>
            <a:endParaRPr lang="en-US" sz="1100" dirty="0">
              <a:solidFill>
                <a:srgbClr val="424242"/>
              </a:solidFill>
              <a:latin typeface="Candara" panose="020E0502030303020204" pitchFamily="34" charset="0"/>
            </a:endParaRPr>
          </a:p>
          <a:p>
            <a:endParaRPr lang="en-US" sz="1000" dirty="0">
              <a:solidFill>
                <a:schemeClr val="bg1"/>
              </a:solidFill>
              <a:latin typeface="Candara" panose="020E0502030303020204" pitchFamily="34" charset="0"/>
            </a:endParaRPr>
          </a:p>
        </p:txBody>
      </p:sp>
      <p:sp>
        <p:nvSpPr>
          <p:cNvPr id="40" name="Oval 39">
            <a:extLst>
              <a:ext uri="{FF2B5EF4-FFF2-40B4-BE49-F238E27FC236}">
                <a16:creationId xmlns:a16="http://schemas.microsoft.com/office/drawing/2014/main" id="{0A65E973-D2E4-4DA3-8E99-BF0A3F71D3D1}"/>
              </a:ext>
            </a:extLst>
          </p:cNvPr>
          <p:cNvSpPr>
            <a:spLocks noChangeAspect="1"/>
          </p:cNvSpPr>
          <p:nvPr/>
        </p:nvSpPr>
        <p:spPr>
          <a:xfrm>
            <a:off x="8141519" y="4084320"/>
            <a:ext cx="2468880" cy="24688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B5A4D3D7-0323-4E60-A60B-C8F6F4F85D24}"/>
              </a:ext>
            </a:extLst>
          </p:cNvPr>
          <p:cNvSpPr>
            <a:spLocks noChangeAspect="1"/>
          </p:cNvSpPr>
          <p:nvPr/>
        </p:nvSpPr>
        <p:spPr>
          <a:xfrm>
            <a:off x="9043391" y="5792630"/>
            <a:ext cx="1465452" cy="760570"/>
          </a:xfrm>
          <a:custGeom>
            <a:avLst/>
            <a:gdLst>
              <a:gd name="connsiteX0" fmla="*/ 1465452 w 1465452"/>
              <a:gd name="connsiteY0" fmla="*/ 0 h 760570"/>
              <a:gd name="connsiteX1" fmla="*/ 1463026 w 1465452"/>
              <a:gd name="connsiteY1" fmla="*/ 6630 h 760570"/>
              <a:gd name="connsiteX2" fmla="*/ 325594 w 1465452"/>
              <a:gd name="connsiteY2" fmla="*/ 760570 h 760570"/>
              <a:gd name="connsiteX3" fmla="*/ 76812 w 1465452"/>
              <a:gd name="connsiteY3" fmla="*/ 735491 h 760570"/>
              <a:gd name="connsiteX4" fmla="*/ 0 w 1465452"/>
              <a:gd name="connsiteY4" fmla="*/ 715740 h 760570"/>
              <a:gd name="connsiteX5" fmla="*/ 674 w 1465452"/>
              <a:gd name="connsiteY5" fmla="*/ 711526 h 760570"/>
              <a:gd name="connsiteX6" fmla="*/ 41829 w 1465452"/>
              <a:gd name="connsiteY6" fmla="*/ 614402 h 760570"/>
              <a:gd name="connsiteX7" fmla="*/ 220188 w 1465452"/>
              <a:gd name="connsiteY7" fmla="*/ 445065 h 760570"/>
              <a:gd name="connsiteX8" fmla="*/ 263178 w 1465452"/>
              <a:gd name="connsiteY8" fmla="*/ 434650 h 760570"/>
              <a:gd name="connsiteX9" fmla="*/ 378934 w 1465452"/>
              <a:gd name="connsiteY9" fmla="*/ 438219 h 760570"/>
              <a:gd name="connsiteX10" fmla="*/ 1417482 w 1465452"/>
              <a:gd name="connsiteY10" fmla="*/ 60803 h 760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65452" h="760570">
                <a:moveTo>
                  <a:pt x="1465452" y="0"/>
                </a:moveTo>
                <a:lnTo>
                  <a:pt x="1463026" y="6630"/>
                </a:lnTo>
                <a:cubicBezTo>
                  <a:pt x="1275628" y="449689"/>
                  <a:pt x="836916" y="760570"/>
                  <a:pt x="325594" y="760570"/>
                </a:cubicBezTo>
                <a:cubicBezTo>
                  <a:pt x="240374" y="760570"/>
                  <a:pt x="157171" y="751935"/>
                  <a:pt x="76812" y="735491"/>
                </a:cubicBezTo>
                <a:lnTo>
                  <a:pt x="0" y="715740"/>
                </a:lnTo>
                <a:lnTo>
                  <a:pt x="674" y="711526"/>
                </a:lnTo>
                <a:cubicBezTo>
                  <a:pt x="10010" y="679264"/>
                  <a:pt x="23702" y="646455"/>
                  <a:pt x="41829" y="614402"/>
                </a:cubicBezTo>
                <a:cubicBezTo>
                  <a:pt x="88442" y="531980"/>
                  <a:pt x="154450" y="472113"/>
                  <a:pt x="220188" y="445065"/>
                </a:cubicBezTo>
                <a:lnTo>
                  <a:pt x="263178" y="434650"/>
                </a:lnTo>
                <a:lnTo>
                  <a:pt x="378934" y="438219"/>
                </a:lnTo>
                <a:cubicBezTo>
                  <a:pt x="827393" y="438219"/>
                  <a:pt x="1217475" y="285609"/>
                  <a:pt x="1417482" y="60803"/>
                </a:cubicBezTo>
                <a:close/>
              </a:path>
            </a:pathLst>
          </a:custGeom>
          <a:solidFill>
            <a:srgbClr val="7A7A7A"/>
          </a:solidFill>
          <a:ln>
            <a:no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D6E38D1C-A012-462A-98ED-F29F37D92ADB}"/>
              </a:ext>
            </a:extLst>
          </p:cNvPr>
          <p:cNvSpPr>
            <a:spLocks noChangeAspect="1"/>
          </p:cNvSpPr>
          <p:nvPr/>
        </p:nvSpPr>
        <p:spPr>
          <a:xfrm>
            <a:off x="7912919" y="3813274"/>
            <a:ext cx="1978888" cy="2501550"/>
          </a:xfrm>
          <a:custGeom>
            <a:avLst/>
            <a:gdLst>
              <a:gd name="connsiteX0" fmla="*/ 1480027 w 1978888"/>
              <a:gd name="connsiteY0" fmla="*/ 30 h 2526152"/>
              <a:gd name="connsiteX1" fmla="*/ 1639676 w 1978888"/>
              <a:gd name="connsiteY1" fmla="*/ 28120 h 2526152"/>
              <a:gd name="connsiteX2" fmla="*/ 1895393 w 1978888"/>
              <a:gd name="connsiteY2" fmla="*/ 230254 h 2526152"/>
              <a:gd name="connsiteX3" fmla="*/ 1978888 w 1978888"/>
              <a:gd name="connsiteY3" fmla="*/ 386948 h 2526152"/>
              <a:gd name="connsiteX4" fmla="*/ 1894700 w 1978888"/>
              <a:gd name="connsiteY4" fmla="*/ 351330 h 2526152"/>
              <a:gd name="connsiteX5" fmla="*/ 1874159 w 1978888"/>
              <a:gd name="connsiteY5" fmla="*/ 324877 h 2526152"/>
              <a:gd name="connsiteX6" fmla="*/ 1672024 w 1978888"/>
              <a:gd name="connsiteY6" fmla="*/ 190655 h 2526152"/>
              <a:gd name="connsiteX7" fmla="*/ 863558 w 1978888"/>
              <a:gd name="connsiteY7" fmla="*/ 489837 h 2526152"/>
              <a:gd name="connsiteX8" fmla="*/ 854329 w 1978888"/>
              <a:gd name="connsiteY8" fmla="*/ 501329 h 2526152"/>
              <a:gd name="connsiteX9" fmla="*/ 855390 w 1978888"/>
              <a:gd name="connsiteY9" fmla="*/ 501905 h 2526152"/>
              <a:gd name="connsiteX10" fmla="*/ 1097280 w 1978888"/>
              <a:gd name="connsiteY10" fmla="*/ 956846 h 2526152"/>
              <a:gd name="connsiteX11" fmla="*/ 548640 w 1978888"/>
              <a:gd name="connsiteY11" fmla="*/ 1505486 h 2526152"/>
              <a:gd name="connsiteX12" fmla="*/ 438070 w 1978888"/>
              <a:gd name="connsiteY12" fmla="*/ 1494340 h 2526152"/>
              <a:gd name="connsiteX13" fmla="*/ 400503 w 1978888"/>
              <a:gd name="connsiteY13" fmla="*/ 1482678 h 2526152"/>
              <a:gd name="connsiteX14" fmla="*/ 391143 w 1978888"/>
              <a:gd name="connsiteY14" fmla="*/ 1533827 h 2526152"/>
              <a:gd name="connsiteX15" fmla="*/ 665970 w 1978888"/>
              <a:gd name="connsiteY15" fmla="*/ 2490406 h 2526152"/>
              <a:gd name="connsiteX16" fmla="*/ 719552 w 1978888"/>
              <a:gd name="connsiteY16" fmla="*/ 2526152 h 2526152"/>
              <a:gd name="connsiteX17" fmla="*/ 672219 w 1978888"/>
              <a:gd name="connsiteY17" fmla="*/ 2504643 h 2526152"/>
              <a:gd name="connsiteX18" fmla="*/ 333888 w 1978888"/>
              <a:gd name="connsiteY18" fmla="*/ 1495965 h 2526152"/>
              <a:gd name="connsiteX19" fmla="*/ 338513 w 1978888"/>
              <a:gd name="connsiteY19" fmla="*/ 1463436 h 2526152"/>
              <a:gd name="connsiteX20" fmla="*/ 335084 w 1978888"/>
              <a:gd name="connsiteY20" fmla="*/ 1462371 h 2526152"/>
              <a:gd name="connsiteX21" fmla="*/ 0 w 1978888"/>
              <a:gd name="connsiteY21" fmla="*/ 956846 h 2526152"/>
              <a:gd name="connsiteX22" fmla="*/ 548640 w 1978888"/>
              <a:gd name="connsiteY22" fmla="*/ 408206 h 2526152"/>
              <a:gd name="connsiteX23" fmla="*/ 659210 w 1978888"/>
              <a:gd name="connsiteY23" fmla="*/ 419352 h 2526152"/>
              <a:gd name="connsiteX24" fmla="*/ 752717 w 1978888"/>
              <a:gd name="connsiteY24" fmla="*/ 448378 h 2526152"/>
              <a:gd name="connsiteX25" fmla="*/ 767181 w 1978888"/>
              <a:gd name="connsiteY25" fmla="*/ 427807 h 2526152"/>
              <a:gd name="connsiteX26" fmla="*/ 1480027 w 1978888"/>
              <a:gd name="connsiteY26" fmla="*/ 30 h 2526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78888" h="2526152">
                <a:moveTo>
                  <a:pt x="1480027" y="30"/>
                </a:moveTo>
                <a:cubicBezTo>
                  <a:pt x="1534614" y="621"/>
                  <a:pt x="1588098" y="9763"/>
                  <a:pt x="1639676" y="28120"/>
                </a:cubicBezTo>
                <a:cubicBezTo>
                  <a:pt x="1742835" y="64834"/>
                  <a:pt x="1828610" y="134930"/>
                  <a:pt x="1895393" y="230254"/>
                </a:cubicBezTo>
                <a:lnTo>
                  <a:pt x="1978888" y="386948"/>
                </a:lnTo>
                <a:lnTo>
                  <a:pt x="1894700" y="351330"/>
                </a:lnTo>
                <a:lnTo>
                  <a:pt x="1874159" y="324877"/>
                </a:lnTo>
                <a:cubicBezTo>
                  <a:pt x="1816796" y="264617"/>
                  <a:pt x="1749182" y="218776"/>
                  <a:pt x="1672024" y="190655"/>
                </a:cubicBezTo>
                <a:cubicBezTo>
                  <a:pt x="1414829" y="96919"/>
                  <a:pt x="1112461" y="222276"/>
                  <a:pt x="863558" y="489837"/>
                </a:cubicBezTo>
                <a:lnTo>
                  <a:pt x="854329" y="501329"/>
                </a:lnTo>
                <a:lnTo>
                  <a:pt x="855390" y="501905"/>
                </a:lnTo>
                <a:cubicBezTo>
                  <a:pt x="1001329" y="600500"/>
                  <a:pt x="1097280" y="767467"/>
                  <a:pt x="1097280" y="956846"/>
                </a:cubicBezTo>
                <a:cubicBezTo>
                  <a:pt x="1097280" y="1259852"/>
                  <a:pt x="851646" y="1505486"/>
                  <a:pt x="548640" y="1505486"/>
                </a:cubicBezTo>
                <a:cubicBezTo>
                  <a:pt x="510764" y="1505486"/>
                  <a:pt x="473785" y="1501648"/>
                  <a:pt x="438070" y="1494340"/>
                </a:cubicBezTo>
                <a:lnTo>
                  <a:pt x="400503" y="1482678"/>
                </a:lnTo>
                <a:lnTo>
                  <a:pt x="391143" y="1533827"/>
                </a:lnTo>
                <a:cubicBezTo>
                  <a:pt x="339836" y="1948339"/>
                  <a:pt x="441556" y="2314424"/>
                  <a:pt x="665970" y="2490406"/>
                </a:cubicBezTo>
                <a:lnTo>
                  <a:pt x="719552" y="2526152"/>
                </a:lnTo>
                <a:lnTo>
                  <a:pt x="672219" y="2504643"/>
                </a:lnTo>
                <a:cubicBezTo>
                  <a:pt x="406814" y="2355874"/>
                  <a:pt x="282091" y="1959172"/>
                  <a:pt x="333888" y="1495965"/>
                </a:cubicBezTo>
                <a:lnTo>
                  <a:pt x="338513" y="1463436"/>
                </a:lnTo>
                <a:lnTo>
                  <a:pt x="335084" y="1462371"/>
                </a:lnTo>
                <a:cubicBezTo>
                  <a:pt x="138169" y="1379083"/>
                  <a:pt x="0" y="1184101"/>
                  <a:pt x="0" y="956846"/>
                </a:cubicBezTo>
                <a:cubicBezTo>
                  <a:pt x="0" y="653840"/>
                  <a:pt x="245634" y="408206"/>
                  <a:pt x="548640" y="408206"/>
                </a:cubicBezTo>
                <a:cubicBezTo>
                  <a:pt x="586516" y="408206"/>
                  <a:pt x="623495" y="412044"/>
                  <a:pt x="659210" y="419352"/>
                </a:cubicBezTo>
                <a:lnTo>
                  <a:pt x="752717" y="448378"/>
                </a:lnTo>
                <a:lnTo>
                  <a:pt x="767181" y="427807"/>
                </a:lnTo>
                <a:cubicBezTo>
                  <a:pt x="981259" y="158543"/>
                  <a:pt x="1241208" y="-2555"/>
                  <a:pt x="1480027" y="30"/>
                </a:cubicBezTo>
                <a:close/>
              </a:path>
            </a:pathLst>
          </a:custGeom>
          <a:solidFill>
            <a:srgbClr val="7A7A7A"/>
          </a:solidFill>
          <a:ln>
            <a:noFill/>
          </a:ln>
          <a:effectLst>
            <a:outerShdw blurRad="190500" dist="165100" dir="270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 Box 10">
            <a:extLst>
              <a:ext uri="{FF2B5EF4-FFF2-40B4-BE49-F238E27FC236}">
                <a16:creationId xmlns:a16="http://schemas.microsoft.com/office/drawing/2014/main" id="{0FEB1A07-B29F-41A2-BD8D-04D533461A63}"/>
              </a:ext>
            </a:extLst>
          </p:cNvPr>
          <p:cNvSpPr txBox="1">
            <a:spLocks noChangeArrowheads="1"/>
          </p:cNvSpPr>
          <p:nvPr/>
        </p:nvSpPr>
        <p:spPr bwMode="auto">
          <a:xfrm>
            <a:off x="9246682" y="4391398"/>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rgbClr val="424242"/>
                </a:solidFill>
                <a:latin typeface="Bernard MT Condensed" panose="02050806060905020404" pitchFamily="18" charset="0"/>
              </a:rPr>
              <a:t>04</a:t>
            </a:r>
          </a:p>
          <a:p>
            <a:pPr algn="ctr"/>
            <a:r>
              <a:rPr lang="en-US" sz="1000" dirty="0">
                <a:solidFill>
                  <a:srgbClr val="424242"/>
                </a:solidFill>
              </a:rPr>
              <a:t>OPTION</a:t>
            </a:r>
          </a:p>
        </p:txBody>
      </p:sp>
      <p:sp>
        <p:nvSpPr>
          <p:cNvPr id="45" name="Text Box 10">
            <a:extLst>
              <a:ext uri="{FF2B5EF4-FFF2-40B4-BE49-F238E27FC236}">
                <a16:creationId xmlns:a16="http://schemas.microsoft.com/office/drawing/2014/main" id="{FA972082-7DD3-47B1-BE4E-D05EAFF906AC}"/>
              </a:ext>
            </a:extLst>
          </p:cNvPr>
          <p:cNvSpPr txBox="1">
            <a:spLocks noChangeArrowheads="1"/>
          </p:cNvSpPr>
          <p:nvPr/>
        </p:nvSpPr>
        <p:spPr bwMode="auto">
          <a:xfrm>
            <a:off x="8141519" y="4378980"/>
            <a:ext cx="594360" cy="800219"/>
          </a:xfrm>
          <a:prstGeom prst="rect">
            <a:avLst/>
          </a:prstGeom>
          <a:noFill/>
          <a:ln w="9525">
            <a:noFill/>
            <a:miter lim="800000"/>
            <a:headEnd/>
            <a:tailEnd/>
          </a:ln>
        </p:spPr>
        <p:txBody>
          <a:bodyPr wrap="square" lIns="60960" tIns="30480" rIns="60960" bIns="30480">
            <a:spAutoFit/>
          </a:bodyPr>
          <a:lstStyle/>
          <a:p>
            <a:pPr algn="ctr"/>
            <a:r>
              <a:rPr lang="en-US" sz="4800" b="1" dirty="0">
                <a:solidFill>
                  <a:schemeClr val="bg1"/>
                </a:solidFill>
                <a:latin typeface="Bernard MT Condensed" panose="02050806060905020404" pitchFamily="18" charset="0"/>
                <a:cs typeface="Aparajita" panose="020B0604020202020204" pitchFamily="34" charset="0"/>
              </a:rPr>
              <a:t>4</a:t>
            </a:r>
          </a:p>
        </p:txBody>
      </p:sp>
      <p:sp>
        <p:nvSpPr>
          <p:cNvPr id="46" name="TextBox 45">
            <a:extLst>
              <a:ext uri="{FF2B5EF4-FFF2-40B4-BE49-F238E27FC236}">
                <a16:creationId xmlns:a16="http://schemas.microsoft.com/office/drawing/2014/main" id="{6A211CA4-364D-461F-997C-EB871141C4AD}"/>
              </a:ext>
            </a:extLst>
          </p:cNvPr>
          <p:cNvSpPr txBox="1"/>
          <p:nvPr/>
        </p:nvSpPr>
        <p:spPr>
          <a:xfrm>
            <a:off x="8735879" y="5179199"/>
            <a:ext cx="1707406" cy="1261884"/>
          </a:xfrm>
          <a:prstGeom prst="rect">
            <a:avLst/>
          </a:prstGeom>
          <a:noFill/>
        </p:spPr>
        <p:txBody>
          <a:bodyPr wrap="square" rtlCol="0">
            <a:spAutoFit/>
          </a:bodyPr>
          <a:lstStyle/>
          <a:p>
            <a:pPr algn="ctr"/>
            <a:r>
              <a:rPr lang="en-US" sz="1100" dirty="0">
                <a:solidFill>
                  <a:srgbClr val="424242"/>
                </a:solidFill>
                <a:latin typeface="Candara" panose="020E0502030303020204" pitchFamily="34" charset="0"/>
              </a:rPr>
              <a:t>Lorem ipsum dolor sit amet, consectetur adipiscing elit, sed do eiusmod tempor incididunt ut labore. </a:t>
            </a:r>
          </a:p>
          <a:p>
            <a:pPr algn="ctr"/>
            <a:endParaRPr lang="en-US" sz="1100" dirty="0">
              <a:solidFill>
                <a:srgbClr val="424242"/>
              </a:solidFill>
              <a:latin typeface="Candara" panose="020E0502030303020204" pitchFamily="34" charset="0"/>
            </a:endParaRPr>
          </a:p>
          <a:p>
            <a:endParaRPr lang="en-US" sz="1000" dirty="0">
              <a:solidFill>
                <a:schemeClr val="bg1"/>
              </a:solidFill>
              <a:latin typeface="Candara" panose="020E0502030303020204" pitchFamily="34" charset="0"/>
            </a:endParaRPr>
          </a:p>
        </p:txBody>
      </p:sp>
      <p:pic>
        <p:nvPicPr>
          <p:cNvPr id="31" name="Picture 30">
            <a:hlinkClick r:id="rId2"/>
            <a:extLst>
              <a:ext uri="{FF2B5EF4-FFF2-40B4-BE49-F238E27FC236}">
                <a16:creationId xmlns:a16="http://schemas.microsoft.com/office/drawing/2014/main" id="{F543ABB9-5623-43DA-A2A3-34CDBF8EDC9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107269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Effect transition="in" filter="fade">
                                      <p:cBhvr>
                                        <p:cTn id="13" dur="1000"/>
                                        <p:tgtEl>
                                          <p:spTgt spid="2"/>
                                        </p:tgtEl>
                                      </p:cBhvr>
                                    </p:animEffect>
                                  </p:childTnLst>
                                </p:cTn>
                              </p:par>
                            </p:childTnLst>
                          </p:cTn>
                        </p:par>
                        <p:par>
                          <p:cTn id="14" fill="hold">
                            <p:stCondLst>
                              <p:cond delay="1500"/>
                            </p:stCondLst>
                            <p:childTnLst>
                              <p:par>
                                <p:cTn id="15" presetID="9" presetClass="entr" presetSubtype="0" fill="hold" grpId="0" nodeType="after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dissolve">
                                      <p:cBhvr>
                                        <p:cTn id="17" dur="1000"/>
                                        <p:tgtEl>
                                          <p:spTgt spid="13"/>
                                        </p:tgtEl>
                                      </p:cBhvr>
                                    </p:animEffect>
                                  </p:childTnLst>
                                </p:cTn>
                              </p:par>
                              <p:par>
                                <p:cTn id="18" presetID="9" presetClass="entr" presetSubtype="0" fill="hold" grpId="0" nodeType="with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dissolve">
                                      <p:cBhvr>
                                        <p:cTn id="20" dur="1000"/>
                                        <p:tgtEl>
                                          <p:spTgt spid="15"/>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dissolve">
                                      <p:cBhvr>
                                        <p:cTn id="23" dur="1000"/>
                                        <p:tgtEl>
                                          <p:spTgt spid="12"/>
                                        </p:tgtEl>
                                      </p:cBhvr>
                                    </p:animEffect>
                                  </p:childTnLst>
                                </p:cTn>
                              </p:par>
                            </p:childTnLst>
                          </p:cTn>
                        </p:par>
                        <p:par>
                          <p:cTn id="24" fill="hold">
                            <p:stCondLst>
                              <p:cond delay="2500"/>
                            </p:stCondLst>
                            <p:childTnLst>
                              <p:par>
                                <p:cTn id="25" presetID="42" presetClass="entr" presetSubtype="0"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1000"/>
                                        <p:tgtEl>
                                          <p:spTgt spid="14"/>
                                        </p:tgtEl>
                                      </p:cBhvr>
                                    </p:animEffect>
                                    <p:anim calcmode="lin" valueType="num">
                                      <p:cBhvr>
                                        <p:cTn id="28" dur="1000" fill="hold"/>
                                        <p:tgtEl>
                                          <p:spTgt spid="14"/>
                                        </p:tgtEl>
                                        <p:attrNameLst>
                                          <p:attrName>ppt_x</p:attrName>
                                        </p:attrNameLst>
                                      </p:cBhvr>
                                      <p:tavLst>
                                        <p:tav tm="0">
                                          <p:val>
                                            <p:strVal val="#ppt_x"/>
                                          </p:val>
                                        </p:tav>
                                        <p:tav tm="100000">
                                          <p:val>
                                            <p:strVal val="#ppt_x"/>
                                          </p:val>
                                        </p:tav>
                                      </p:tavLst>
                                    </p:anim>
                                    <p:anim calcmode="lin" valueType="num">
                                      <p:cBhvr>
                                        <p:cTn id="29" dur="1000" fill="hold"/>
                                        <p:tgtEl>
                                          <p:spTgt spid="14"/>
                                        </p:tgtEl>
                                        <p:attrNameLst>
                                          <p:attrName>ppt_y</p:attrName>
                                        </p:attrNameLst>
                                      </p:cBhvr>
                                      <p:tavLst>
                                        <p:tav tm="0">
                                          <p:val>
                                            <p:strVal val="#ppt_y+.1"/>
                                          </p:val>
                                        </p:tav>
                                        <p:tav tm="100000">
                                          <p:val>
                                            <p:strVal val="#ppt_y"/>
                                          </p:val>
                                        </p:tav>
                                      </p:tavLst>
                                    </p:anim>
                                  </p:childTnLst>
                                </p:cTn>
                              </p:par>
                            </p:childTnLst>
                          </p:cTn>
                        </p:par>
                        <p:par>
                          <p:cTn id="30" fill="hold">
                            <p:stCondLst>
                              <p:cond delay="3500"/>
                            </p:stCondLst>
                            <p:childTnLst>
                              <p:par>
                                <p:cTn id="31" presetID="22" presetClass="entr" presetSubtype="1" fill="hold" grpId="0" nodeType="after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wipe(up)">
                                      <p:cBhvr>
                                        <p:cTn id="33" dur="1000"/>
                                        <p:tgtEl>
                                          <p:spTgt spid="16"/>
                                        </p:tgtEl>
                                      </p:cBhvr>
                                    </p:animEffect>
                                  </p:childTnLst>
                                </p:cTn>
                              </p:par>
                            </p:childTnLst>
                          </p:cTn>
                        </p:par>
                        <p:par>
                          <p:cTn id="34" fill="hold">
                            <p:stCondLst>
                              <p:cond delay="4500"/>
                            </p:stCondLst>
                            <p:childTnLst>
                              <p:par>
                                <p:cTn id="35" presetID="53" presetClass="entr" presetSubtype="16" fill="hold" grpId="0" nodeType="afterEffect">
                                  <p:stCondLst>
                                    <p:cond delay="0"/>
                                  </p:stCondLst>
                                  <p:childTnLst>
                                    <p:set>
                                      <p:cBhvr>
                                        <p:cTn id="36" dur="1" fill="hold">
                                          <p:stCondLst>
                                            <p:cond delay="0"/>
                                          </p:stCondLst>
                                        </p:cTn>
                                        <p:tgtEl>
                                          <p:spTgt spid="32"/>
                                        </p:tgtEl>
                                        <p:attrNameLst>
                                          <p:attrName>style.visibility</p:attrName>
                                        </p:attrNameLst>
                                      </p:cBhvr>
                                      <p:to>
                                        <p:strVal val="visible"/>
                                      </p:to>
                                    </p:set>
                                    <p:anim calcmode="lin" valueType="num">
                                      <p:cBhvr>
                                        <p:cTn id="37" dur="1000" fill="hold"/>
                                        <p:tgtEl>
                                          <p:spTgt spid="32"/>
                                        </p:tgtEl>
                                        <p:attrNameLst>
                                          <p:attrName>ppt_w</p:attrName>
                                        </p:attrNameLst>
                                      </p:cBhvr>
                                      <p:tavLst>
                                        <p:tav tm="0">
                                          <p:val>
                                            <p:fltVal val="0"/>
                                          </p:val>
                                        </p:tav>
                                        <p:tav tm="100000">
                                          <p:val>
                                            <p:strVal val="#ppt_w"/>
                                          </p:val>
                                        </p:tav>
                                      </p:tavLst>
                                    </p:anim>
                                    <p:anim calcmode="lin" valueType="num">
                                      <p:cBhvr>
                                        <p:cTn id="38" dur="1000" fill="hold"/>
                                        <p:tgtEl>
                                          <p:spTgt spid="32"/>
                                        </p:tgtEl>
                                        <p:attrNameLst>
                                          <p:attrName>ppt_h</p:attrName>
                                        </p:attrNameLst>
                                      </p:cBhvr>
                                      <p:tavLst>
                                        <p:tav tm="0">
                                          <p:val>
                                            <p:fltVal val="0"/>
                                          </p:val>
                                        </p:tav>
                                        <p:tav tm="100000">
                                          <p:val>
                                            <p:strVal val="#ppt_h"/>
                                          </p:val>
                                        </p:tav>
                                      </p:tavLst>
                                    </p:anim>
                                    <p:animEffect transition="in" filter="fade">
                                      <p:cBhvr>
                                        <p:cTn id="39" dur="1000"/>
                                        <p:tgtEl>
                                          <p:spTgt spid="32"/>
                                        </p:tgtEl>
                                      </p:cBhvr>
                                    </p:animEffect>
                                  </p:childTnLst>
                                </p:cTn>
                              </p:par>
                            </p:childTnLst>
                          </p:cTn>
                        </p:par>
                        <p:par>
                          <p:cTn id="40" fill="hold">
                            <p:stCondLst>
                              <p:cond delay="5500"/>
                            </p:stCondLst>
                            <p:childTnLst>
                              <p:par>
                                <p:cTn id="41" presetID="9" presetClass="entr" presetSubtype="0" fill="hold" grpId="0" nodeType="afterEffect">
                                  <p:stCondLst>
                                    <p:cond delay="0"/>
                                  </p:stCondLst>
                                  <p:childTnLst>
                                    <p:set>
                                      <p:cBhvr>
                                        <p:cTn id="42" dur="1" fill="hold">
                                          <p:stCondLst>
                                            <p:cond delay="0"/>
                                          </p:stCondLst>
                                        </p:cTn>
                                        <p:tgtEl>
                                          <p:spTgt spid="35"/>
                                        </p:tgtEl>
                                        <p:attrNameLst>
                                          <p:attrName>style.visibility</p:attrName>
                                        </p:attrNameLst>
                                      </p:cBhvr>
                                      <p:to>
                                        <p:strVal val="visible"/>
                                      </p:to>
                                    </p:set>
                                    <p:animEffect transition="in" filter="dissolve">
                                      <p:cBhvr>
                                        <p:cTn id="43" dur="1000"/>
                                        <p:tgtEl>
                                          <p:spTgt spid="35"/>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37"/>
                                        </p:tgtEl>
                                        <p:attrNameLst>
                                          <p:attrName>style.visibility</p:attrName>
                                        </p:attrNameLst>
                                      </p:cBhvr>
                                      <p:to>
                                        <p:strVal val="visible"/>
                                      </p:to>
                                    </p:set>
                                    <p:animEffect transition="in" filter="dissolve">
                                      <p:cBhvr>
                                        <p:cTn id="46" dur="1000"/>
                                        <p:tgtEl>
                                          <p:spTgt spid="37"/>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34"/>
                                        </p:tgtEl>
                                        <p:attrNameLst>
                                          <p:attrName>style.visibility</p:attrName>
                                        </p:attrNameLst>
                                      </p:cBhvr>
                                      <p:to>
                                        <p:strVal val="visible"/>
                                      </p:to>
                                    </p:set>
                                    <p:animEffect transition="in" filter="dissolve">
                                      <p:cBhvr>
                                        <p:cTn id="49" dur="1000"/>
                                        <p:tgtEl>
                                          <p:spTgt spid="34"/>
                                        </p:tgtEl>
                                      </p:cBhvr>
                                    </p:animEffect>
                                  </p:childTnLst>
                                </p:cTn>
                              </p:par>
                            </p:childTnLst>
                          </p:cTn>
                        </p:par>
                        <p:par>
                          <p:cTn id="50" fill="hold">
                            <p:stCondLst>
                              <p:cond delay="6500"/>
                            </p:stCondLst>
                            <p:childTnLst>
                              <p:par>
                                <p:cTn id="51" presetID="42" presetClass="entr" presetSubtype="0" fill="hold" grpId="0" nodeType="afterEffect">
                                  <p:stCondLst>
                                    <p:cond delay="0"/>
                                  </p:stCondLst>
                                  <p:childTnLst>
                                    <p:set>
                                      <p:cBhvr>
                                        <p:cTn id="52" dur="1" fill="hold">
                                          <p:stCondLst>
                                            <p:cond delay="0"/>
                                          </p:stCondLst>
                                        </p:cTn>
                                        <p:tgtEl>
                                          <p:spTgt spid="36"/>
                                        </p:tgtEl>
                                        <p:attrNameLst>
                                          <p:attrName>style.visibility</p:attrName>
                                        </p:attrNameLst>
                                      </p:cBhvr>
                                      <p:to>
                                        <p:strVal val="visible"/>
                                      </p:to>
                                    </p:set>
                                    <p:animEffect transition="in" filter="fade">
                                      <p:cBhvr>
                                        <p:cTn id="53" dur="1000"/>
                                        <p:tgtEl>
                                          <p:spTgt spid="36"/>
                                        </p:tgtEl>
                                      </p:cBhvr>
                                    </p:animEffect>
                                    <p:anim calcmode="lin" valueType="num">
                                      <p:cBhvr>
                                        <p:cTn id="54" dur="1000" fill="hold"/>
                                        <p:tgtEl>
                                          <p:spTgt spid="36"/>
                                        </p:tgtEl>
                                        <p:attrNameLst>
                                          <p:attrName>ppt_x</p:attrName>
                                        </p:attrNameLst>
                                      </p:cBhvr>
                                      <p:tavLst>
                                        <p:tav tm="0">
                                          <p:val>
                                            <p:strVal val="#ppt_x"/>
                                          </p:val>
                                        </p:tav>
                                        <p:tav tm="100000">
                                          <p:val>
                                            <p:strVal val="#ppt_x"/>
                                          </p:val>
                                        </p:tav>
                                      </p:tavLst>
                                    </p:anim>
                                    <p:anim calcmode="lin" valueType="num">
                                      <p:cBhvr>
                                        <p:cTn id="55" dur="1000" fill="hold"/>
                                        <p:tgtEl>
                                          <p:spTgt spid="36"/>
                                        </p:tgtEl>
                                        <p:attrNameLst>
                                          <p:attrName>ppt_y</p:attrName>
                                        </p:attrNameLst>
                                      </p:cBhvr>
                                      <p:tavLst>
                                        <p:tav tm="0">
                                          <p:val>
                                            <p:strVal val="#ppt_y+.1"/>
                                          </p:val>
                                        </p:tav>
                                        <p:tav tm="100000">
                                          <p:val>
                                            <p:strVal val="#ppt_y"/>
                                          </p:val>
                                        </p:tav>
                                      </p:tavLst>
                                    </p:anim>
                                  </p:childTnLst>
                                </p:cTn>
                              </p:par>
                            </p:childTnLst>
                          </p:cTn>
                        </p:par>
                        <p:par>
                          <p:cTn id="56" fill="hold">
                            <p:stCondLst>
                              <p:cond delay="7500"/>
                            </p:stCondLst>
                            <p:childTnLst>
                              <p:par>
                                <p:cTn id="57" presetID="22" presetClass="entr" presetSubtype="1" fill="hold" grpId="0" nodeType="afterEffect">
                                  <p:stCondLst>
                                    <p:cond delay="0"/>
                                  </p:stCondLst>
                                  <p:childTnLst>
                                    <p:set>
                                      <p:cBhvr>
                                        <p:cTn id="58" dur="1" fill="hold">
                                          <p:stCondLst>
                                            <p:cond delay="0"/>
                                          </p:stCondLst>
                                        </p:cTn>
                                        <p:tgtEl>
                                          <p:spTgt spid="38"/>
                                        </p:tgtEl>
                                        <p:attrNameLst>
                                          <p:attrName>style.visibility</p:attrName>
                                        </p:attrNameLst>
                                      </p:cBhvr>
                                      <p:to>
                                        <p:strVal val="visible"/>
                                      </p:to>
                                    </p:set>
                                    <p:animEffect transition="in" filter="wipe(up)">
                                      <p:cBhvr>
                                        <p:cTn id="59" dur="1000"/>
                                        <p:tgtEl>
                                          <p:spTgt spid="38"/>
                                        </p:tgtEl>
                                      </p:cBhvr>
                                    </p:animEffect>
                                  </p:childTnLst>
                                </p:cTn>
                              </p:par>
                            </p:childTnLst>
                          </p:cTn>
                        </p:par>
                        <p:par>
                          <p:cTn id="60" fill="hold">
                            <p:stCondLst>
                              <p:cond delay="8500"/>
                            </p:stCondLst>
                            <p:childTnLst>
                              <p:par>
                                <p:cTn id="61" presetID="53" presetClass="entr" presetSubtype="16" fill="hold" grpId="0" nodeType="afterEffect">
                                  <p:stCondLst>
                                    <p:cond delay="0"/>
                                  </p:stCondLst>
                                  <p:childTnLst>
                                    <p:set>
                                      <p:cBhvr>
                                        <p:cTn id="62" dur="1" fill="hold">
                                          <p:stCondLst>
                                            <p:cond delay="0"/>
                                          </p:stCondLst>
                                        </p:cTn>
                                        <p:tgtEl>
                                          <p:spTgt spid="24"/>
                                        </p:tgtEl>
                                        <p:attrNameLst>
                                          <p:attrName>style.visibility</p:attrName>
                                        </p:attrNameLst>
                                      </p:cBhvr>
                                      <p:to>
                                        <p:strVal val="visible"/>
                                      </p:to>
                                    </p:set>
                                    <p:anim calcmode="lin" valueType="num">
                                      <p:cBhvr>
                                        <p:cTn id="63" dur="1000" fill="hold"/>
                                        <p:tgtEl>
                                          <p:spTgt spid="24"/>
                                        </p:tgtEl>
                                        <p:attrNameLst>
                                          <p:attrName>ppt_w</p:attrName>
                                        </p:attrNameLst>
                                      </p:cBhvr>
                                      <p:tavLst>
                                        <p:tav tm="0">
                                          <p:val>
                                            <p:fltVal val="0"/>
                                          </p:val>
                                        </p:tav>
                                        <p:tav tm="100000">
                                          <p:val>
                                            <p:strVal val="#ppt_w"/>
                                          </p:val>
                                        </p:tav>
                                      </p:tavLst>
                                    </p:anim>
                                    <p:anim calcmode="lin" valueType="num">
                                      <p:cBhvr>
                                        <p:cTn id="64" dur="1000" fill="hold"/>
                                        <p:tgtEl>
                                          <p:spTgt spid="24"/>
                                        </p:tgtEl>
                                        <p:attrNameLst>
                                          <p:attrName>ppt_h</p:attrName>
                                        </p:attrNameLst>
                                      </p:cBhvr>
                                      <p:tavLst>
                                        <p:tav tm="0">
                                          <p:val>
                                            <p:fltVal val="0"/>
                                          </p:val>
                                        </p:tav>
                                        <p:tav tm="100000">
                                          <p:val>
                                            <p:strVal val="#ppt_h"/>
                                          </p:val>
                                        </p:tav>
                                      </p:tavLst>
                                    </p:anim>
                                    <p:animEffect transition="in" filter="fade">
                                      <p:cBhvr>
                                        <p:cTn id="65" dur="1000"/>
                                        <p:tgtEl>
                                          <p:spTgt spid="24"/>
                                        </p:tgtEl>
                                      </p:cBhvr>
                                    </p:animEffect>
                                  </p:childTnLst>
                                </p:cTn>
                              </p:par>
                            </p:childTnLst>
                          </p:cTn>
                        </p:par>
                        <p:par>
                          <p:cTn id="66" fill="hold">
                            <p:stCondLst>
                              <p:cond delay="9500"/>
                            </p:stCondLst>
                            <p:childTnLst>
                              <p:par>
                                <p:cTn id="67" presetID="9" presetClass="entr" presetSubtype="0" fill="hold" grpId="0" nodeType="afterEffect">
                                  <p:stCondLst>
                                    <p:cond delay="0"/>
                                  </p:stCondLst>
                                  <p:childTnLst>
                                    <p:set>
                                      <p:cBhvr>
                                        <p:cTn id="68" dur="1" fill="hold">
                                          <p:stCondLst>
                                            <p:cond delay="0"/>
                                          </p:stCondLst>
                                        </p:cTn>
                                        <p:tgtEl>
                                          <p:spTgt spid="27"/>
                                        </p:tgtEl>
                                        <p:attrNameLst>
                                          <p:attrName>style.visibility</p:attrName>
                                        </p:attrNameLst>
                                      </p:cBhvr>
                                      <p:to>
                                        <p:strVal val="visible"/>
                                      </p:to>
                                    </p:set>
                                    <p:animEffect transition="in" filter="dissolve">
                                      <p:cBhvr>
                                        <p:cTn id="69" dur="1000"/>
                                        <p:tgtEl>
                                          <p:spTgt spid="27"/>
                                        </p:tgtEl>
                                      </p:cBhvr>
                                    </p:animEffect>
                                  </p:childTnLst>
                                </p:cTn>
                              </p:par>
                              <p:par>
                                <p:cTn id="70" presetID="9" presetClass="entr" presetSubtype="0" fill="hold" grpId="0" nodeType="withEffect">
                                  <p:stCondLst>
                                    <p:cond delay="0"/>
                                  </p:stCondLst>
                                  <p:childTnLst>
                                    <p:set>
                                      <p:cBhvr>
                                        <p:cTn id="71" dur="1" fill="hold">
                                          <p:stCondLst>
                                            <p:cond delay="0"/>
                                          </p:stCondLst>
                                        </p:cTn>
                                        <p:tgtEl>
                                          <p:spTgt spid="29"/>
                                        </p:tgtEl>
                                        <p:attrNameLst>
                                          <p:attrName>style.visibility</p:attrName>
                                        </p:attrNameLst>
                                      </p:cBhvr>
                                      <p:to>
                                        <p:strVal val="visible"/>
                                      </p:to>
                                    </p:set>
                                    <p:animEffect transition="in" filter="dissolve">
                                      <p:cBhvr>
                                        <p:cTn id="72" dur="1000"/>
                                        <p:tgtEl>
                                          <p:spTgt spid="29"/>
                                        </p:tgtEl>
                                      </p:cBhvr>
                                    </p:animEffect>
                                  </p:childTnLst>
                                </p:cTn>
                              </p:par>
                              <p:par>
                                <p:cTn id="73" presetID="9" presetClass="entr" presetSubtype="0" fill="hold" grpId="0" nodeType="withEffect">
                                  <p:stCondLst>
                                    <p:cond delay="0"/>
                                  </p:stCondLst>
                                  <p:childTnLst>
                                    <p:set>
                                      <p:cBhvr>
                                        <p:cTn id="74" dur="1" fill="hold">
                                          <p:stCondLst>
                                            <p:cond delay="0"/>
                                          </p:stCondLst>
                                        </p:cTn>
                                        <p:tgtEl>
                                          <p:spTgt spid="26"/>
                                        </p:tgtEl>
                                        <p:attrNameLst>
                                          <p:attrName>style.visibility</p:attrName>
                                        </p:attrNameLst>
                                      </p:cBhvr>
                                      <p:to>
                                        <p:strVal val="visible"/>
                                      </p:to>
                                    </p:set>
                                    <p:animEffect transition="in" filter="dissolve">
                                      <p:cBhvr>
                                        <p:cTn id="75" dur="1000"/>
                                        <p:tgtEl>
                                          <p:spTgt spid="26"/>
                                        </p:tgtEl>
                                      </p:cBhvr>
                                    </p:animEffect>
                                  </p:childTnLst>
                                </p:cTn>
                              </p:par>
                            </p:childTnLst>
                          </p:cTn>
                        </p:par>
                        <p:par>
                          <p:cTn id="76" fill="hold">
                            <p:stCondLst>
                              <p:cond delay="10500"/>
                            </p:stCondLst>
                            <p:childTnLst>
                              <p:par>
                                <p:cTn id="77" presetID="42" presetClass="entr" presetSubtype="0" fill="hold" grpId="0" nodeType="afterEffect">
                                  <p:stCondLst>
                                    <p:cond delay="0"/>
                                  </p:stCondLst>
                                  <p:childTnLst>
                                    <p:set>
                                      <p:cBhvr>
                                        <p:cTn id="78" dur="1" fill="hold">
                                          <p:stCondLst>
                                            <p:cond delay="0"/>
                                          </p:stCondLst>
                                        </p:cTn>
                                        <p:tgtEl>
                                          <p:spTgt spid="28"/>
                                        </p:tgtEl>
                                        <p:attrNameLst>
                                          <p:attrName>style.visibility</p:attrName>
                                        </p:attrNameLst>
                                      </p:cBhvr>
                                      <p:to>
                                        <p:strVal val="visible"/>
                                      </p:to>
                                    </p:set>
                                    <p:animEffect transition="in" filter="fade">
                                      <p:cBhvr>
                                        <p:cTn id="79" dur="1000"/>
                                        <p:tgtEl>
                                          <p:spTgt spid="28"/>
                                        </p:tgtEl>
                                      </p:cBhvr>
                                    </p:animEffect>
                                    <p:anim calcmode="lin" valueType="num">
                                      <p:cBhvr>
                                        <p:cTn id="80" dur="1000" fill="hold"/>
                                        <p:tgtEl>
                                          <p:spTgt spid="28"/>
                                        </p:tgtEl>
                                        <p:attrNameLst>
                                          <p:attrName>ppt_x</p:attrName>
                                        </p:attrNameLst>
                                      </p:cBhvr>
                                      <p:tavLst>
                                        <p:tav tm="0">
                                          <p:val>
                                            <p:strVal val="#ppt_x"/>
                                          </p:val>
                                        </p:tav>
                                        <p:tav tm="100000">
                                          <p:val>
                                            <p:strVal val="#ppt_x"/>
                                          </p:val>
                                        </p:tav>
                                      </p:tavLst>
                                    </p:anim>
                                    <p:anim calcmode="lin" valueType="num">
                                      <p:cBhvr>
                                        <p:cTn id="81" dur="1000" fill="hold"/>
                                        <p:tgtEl>
                                          <p:spTgt spid="28"/>
                                        </p:tgtEl>
                                        <p:attrNameLst>
                                          <p:attrName>ppt_y</p:attrName>
                                        </p:attrNameLst>
                                      </p:cBhvr>
                                      <p:tavLst>
                                        <p:tav tm="0">
                                          <p:val>
                                            <p:strVal val="#ppt_y+.1"/>
                                          </p:val>
                                        </p:tav>
                                        <p:tav tm="100000">
                                          <p:val>
                                            <p:strVal val="#ppt_y"/>
                                          </p:val>
                                        </p:tav>
                                      </p:tavLst>
                                    </p:anim>
                                  </p:childTnLst>
                                </p:cTn>
                              </p:par>
                            </p:childTnLst>
                          </p:cTn>
                        </p:par>
                        <p:par>
                          <p:cTn id="82" fill="hold">
                            <p:stCondLst>
                              <p:cond delay="11500"/>
                            </p:stCondLst>
                            <p:childTnLst>
                              <p:par>
                                <p:cTn id="83" presetID="22" presetClass="entr" presetSubtype="1" fill="hold" grpId="0" nodeType="afterEffect">
                                  <p:stCondLst>
                                    <p:cond delay="0"/>
                                  </p:stCondLst>
                                  <p:childTnLst>
                                    <p:set>
                                      <p:cBhvr>
                                        <p:cTn id="84" dur="1" fill="hold">
                                          <p:stCondLst>
                                            <p:cond delay="0"/>
                                          </p:stCondLst>
                                        </p:cTn>
                                        <p:tgtEl>
                                          <p:spTgt spid="30"/>
                                        </p:tgtEl>
                                        <p:attrNameLst>
                                          <p:attrName>style.visibility</p:attrName>
                                        </p:attrNameLst>
                                      </p:cBhvr>
                                      <p:to>
                                        <p:strVal val="visible"/>
                                      </p:to>
                                    </p:set>
                                    <p:animEffect transition="in" filter="wipe(up)">
                                      <p:cBhvr>
                                        <p:cTn id="85" dur="1000"/>
                                        <p:tgtEl>
                                          <p:spTgt spid="30"/>
                                        </p:tgtEl>
                                      </p:cBhvr>
                                    </p:animEffect>
                                  </p:childTnLst>
                                </p:cTn>
                              </p:par>
                            </p:childTnLst>
                          </p:cTn>
                        </p:par>
                        <p:par>
                          <p:cTn id="86" fill="hold">
                            <p:stCondLst>
                              <p:cond delay="12500"/>
                            </p:stCondLst>
                            <p:childTnLst>
                              <p:par>
                                <p:cTn id="87" presetID="53" presetClass="entr" presetSubtype="16" fill="hold" grpId="0" nodeType="afterEffect">
                                  <p:stCondLst>
                                    <p:cond delay="0"/>
                                  </p:stCondLst>
                                  <p:childTnLst>
                                    <p:set>
                                      <p:cBhvr>
                                        <p:cTn id="88" dur="1" fill="hold">
                                          <p:stCondLst>
                                            <p:cond delay="0"/>
                                          </p:stCondLst>
                                        </p:cTn>
                                        <p:tgtEl>
                                          <p:spTgt spid="40"/>
                                        </p:tgtEl>
                                        <p:attrNameLst>
                                          <p:attrName>style.visibility</p:attrName>
                                        </p:attrNameLst>
                                      </p:cBhvr>
                                      <p:to>
                                        <p:strVal val="visible"/>
                                      </p:to>
                                    </p:set>
                                    <p:anim calcmode="lin" valueType="num">
                                      <p:cBhvr>
                                        <p:cTn id="89" dur="1000" fill="hold"/>
                                        <p:tgtEl>
                                          <p:spTgt spid="40"/>
                                        </p:tgtEl>
                                        <p:attrNameLst>
                                          <p:attrName>ppt_w</p:attrName>
                                        </p:attrNameLst>
                                      </p:cBhvr>
                                      <p:tavLst>
                                        <p:tav tm="0">
                                          <p:val>
                                            <p:fltVal val="0"/>
                                          </p:val>
                                        </p:tav>
                                        <p:tav tm="100000">
                                          <p:val>
                                            <p:strVal val="#ppt_w"/>
                                          </p:val>
                                        </p:tav>
                                      </p:tavLst>
                                    </p:anim>
                                    <p:anim calcmode="lin" valueType="num">
                                      <p:cBhvr>
                                        <p:cTn id="90" dur="1000" fill="hold"/>
                                        <p:tgtEl>
                                          <p:spTgt spid="40"/>
                                        </p:tgtEl>
                                        <p:attrNameLst>
                                          <p:attrName>ppt_h</p:attrName>
                                        </p:attrNameLst>
                                      </p:cBhvr>
                                      <p:tavLst>
                                        <p:tav tm="0">
                                          <p:val>
                                            <p:fltVal val="0"/>
                                          </p:val>
                                        </p:tav>
                                        <p:tav tm="100000">
                                          <p:val>
                                            <p:strVal val="#ppt_h"/>
                                          </p:val>
                                        </p:tav>
                                      </p:tavLst>
                                    </p:anim>
                                    <p:animEffect transition="in" filter="fade">
                                      <p:cBhvr>
                                        <p:cTn id="91" dur="1000"/>
                                        <p:tgtEl>
                                          <p:spTgt spid="40"/>
                                        </p:tgtEl>
                                      </p:cBhvr>
                                    </p:animEffect>
                                  </p:childTnLst>
                                </p:cTn>
                              </p:par>
                            </p:childTnLst>
                          </p:cTn>
                        </p:par>
                        <p:par>
                          <p:cTn id="92" fill="hold">
                            <p:stCondLst>
                              <p:cond delay="13500"/>
                            </p:stCondLst>
                            <p:childTnLst>
                              <p:par>
                                <p:cTn id="93" presetID="9" presetClass="entr" presetSubtype="0" fill="hold" grpId="0" nodeType="afterEffect">
                                  <p:stCondLst>
                                    <p:cond delay="0"/>
                                  </p:stCondLst>
                                  <p:childTnLst>
                                    <p:set>
                                      <p:cBhvr>
                                        <p:cTn id="94" dur="1" fill="hold">
                                          <p:stCondLst>
                                            <p:cond delay="0"/>
                                          </p:stCondLst>
                                        </p:cTn>
                                        <p:tgtEl>
                                          <p:spTgt spid="43"/>
                                        </p:tgtEl>
                                        <p:attrNameLst>
                                          <p:attrName>style.visibility</p:attrName>
                                        </p:attrNameLst>
                                      </p:cBhvr>
                                      <p:to>
                                        <p:strVal val="visible"/>
                                      </p:to>
                                    </p:set>
                                    <p:animEffect transition="in" filter="dissolve">
                                      <p:cBhvr>
                                        <p:cTn id="95" dur="1000"/>
                                        <p:tgtEl>
                                          <p:spTgt spid="43"/>
                                        </p:tgtEl>
                                      </p:cBhvr>
                                    </p:animEffect>
                                  </p:childTnLst>
                                </p:cTn>
                              </p:par>
                              <p:par>
                                <p:cTn id="96" presetID="9" presetClass="entr" presetSubtype="0" fill="hold" grpId="0" nodeType="withEffect">
                                  <p:stCondLst>
                                    <p:cond delay="0"/>
                                  </p:stCondLst>
                                  <p:childTnLst>
                                    <p:set>
                                      <p:cBhvr>
                                        <p:cTn id="97" dur="1" fill="hold">
                                          <p:stCondLst>
                                            <p:cond delay="0"/>
                                          </p:stCondLst>
                                        </p:cTn>
                                        <p:tgtEl>
                                          <p:spTgt spid="45"/>
                                        </p:tgtEl>
                                        <p:attrNameLst>
                                          <p:attrName>style.visibility</p:attrName>
                                        </p:attrNameLst>
                                      </p:cBhvr>
                                      <p:to>
                                        <p:strVal val="visible"/>
                                      </p:to>
                                    </p:set>
                                    <p:animEffect transition="in" filter="dissolve">
                                      <p:cBhvr>
                                        <p:cTn id="98" dur="1000"/>
                                        <p:tgtEl>
                                          <p:spTgt spid="45"/>
                                        </p:tgtEl>
                                      </p:cBhvr>
                                    </p:animEffect>
                                  </p:childTnLst>
                                </p:cTn>
                              </p:par>
                              <p:par>
                                <p:cTn id="99" presetID="9" presetClass="entr" presetSubtype="0" fill="hold" grpId="0" nodeType="withEffect">
                                  <p:stCondLst>
                                    <p:cond delay="0"/>
                                  </p:stCondLst>
                                  <p:childTnLst>
                                    <p:set>
                                      <p:cBhvr>
                                        <p:cTn id="100" dur="1" fill="hold">
                                          <p:stCondLst>
                                            <p:cond delay="0"/>
                                          </p:stCondLst>
                                        </p:cTn>
                                        <p:tgtEl>
                                          <p:spTgt spid="42"/>
                                        </p:tgtEl>
                                        <p:attrNameLst>
                                          <p:attrName>style.visibility</p:attrName>
                                        </p:attrNameLst>
                                      </p:cBhvr>
                                      <p:to>
                                        <p:strVal val="visible"/>
                                      </p:to>
                                    </p:set>
                                    <p:animEffect transition="in" filter="dissolve">
                                      <p:cBhvr>
                                        <p:cTn id="101" dur="1000"/>
                                        <p:tgtEl>
                                          <p:spTgt spid="42"/>
                                        </p:tgtEl>
                                      </p:cBhvr>
                                    </p:animEffect>
                                  </p:childTnLst>
                                </p:cTn>
                              </p:par>
                            </p:childTnLst>
                          </p:cTn>
                        </p:par>
                        <p:par>
                          <p:cTn id="102" fill="hold">
                            <p:stCondLst>
                              <p:cond delay="14500"/>
                            </p:stCondLst>
                            <p:childTnLst>
                              <p:par>
                                <p:cTn id="103" presetID="42" presetClass="entr" presetSubtype="0" fill="hold" grpId="0" nodeType="afterEffect">
                                  <p:stCondLst>
                                    <p:cond delay="0"/>
                                  </p:stCondLst>
                                  <p:childTnLst>
                                    <p:set>
                                      <p:cBhvr>
                                        <p:cTn id="104" dur="1" fill="hold">
                                          <p:stCondLst>
                                            <p:cond delay="0"/>
                                          </p:stCondLst>
                                        </p:cTn>
                                        <p:tgtEl>
                                          <p:spTgt spid="44"/>
                                        </p:tgtEl>
                                        <p:attrNameLst>
                                          <p:attrName>style.visibility</p:attrName>
                                        </p:attrNameLst>
                                      </p:cBhvr>
                                      <p:to>
                                        <p:strVal val="visible"/>
                                      </p:to>
                                    </p:set>
                                    <p:animEffect transition="in" filter="fade">
                                      <p:cBhvr>
                                        <p:cTn id="105" dur="1000"/>
                                        <p:tgtEl>
                                          <p:spTgt spid="44"/>
                                        </p:tgtEl>
                                      </p:cBhvr>
                                    </p:animEffect>
                                    <p:anim calcmode="lin" valueType="num">
                                      <p:cBhvr>
                                        <p:cTn id="106" dur="1000" fill="hold"/>
                                        <p:tgtEl>
                                          <p:spTgt spid="44"/>
                                        </p:tgtEl>
                                        <p:attrNameLst>
                                          <p:attrName>ppt_x</p:attrName>
                                        </p:attrNameLst>
                                      </p:cBhvr>
                                      <p:tavLst>
                                        <p:tav tm="0">
                                          <p:val>
                                            <p:strVal val="#ppt_x"/>
                                          </p:val>
                                        </p:tav>
                                        <p:tav tm="100000">
                                          <p:val>
                                            <p:strVal val="#ppt_x"/>
                                          </p:val>
                                        </p:tav>
                                      </p:tavLst>
                                    </p:anim>
                                    <p:anim calcmode="lin" valueType="num">
                                      <p:cBhvr>
                                        <p:cTn id="107" dur="1000" fill="hold"/>
                                        <p:tgtEl>
                                          <p:spTgt spid="44"/>
                                        </p:tgtEl>
                                        <p:attrNameLst>
                                          <p:attrName>ppt_y</p:attrName>
                                        </p:attrNameLst>
                                      </p:cBhvr>
                                      <p:tavLst>
                                        <p:tav tm="0">
                                          <p:val>
                                            <p:strVal val="#ppt_y+.1"/>
                                          </p:val>
                                        </p:tav>
                                        <p:tav tm="100000">
                                          <p:val>
                                            <p:strVal val="#ppt_y"/>
                                          </p:val>
                                        </p:tav>
                                      </p:tavLst>
                                    </p:anim>
                                  </p:childTnLst>
                                </p:cTn>
                              </p:par>
                            </p:childTnLst>
                          </p:cTn>
                        </p:par>
                        <p:par>
                          <p:cTn id="108" fill="hold">
                            <p:stCondLst>
                              <p:cond delay="15500"/>
                            </p:stCondLst>
                            <p:childTnLst>
                              <p:par>
                                <p:cTn id="109" presetID="22" presetClass="entr" presetSubtype="1" fill="hold" grpId="0" nodeType="afterEffect">
                                  <p:stCondLst>
                                    <p:cond delay="0"/>
                                  </p:stCondLst>
                                  <p:childTnLst>
                                    <p:set>
                                      <p:cBhvr>
                                        <p:cTn id="110" dur="1" fill="hold">
                                          <p:stCondLst>
                                            <p:cond delay="0"/>
                                          </p:stCondLst>
                                        </p:cTn>
                                        <p:tgtEl>
                                          <p:spTgt spid="46"/>
                                        </p:tgtEl>
                                        <p:attrNameLst>
                                          <p:attrName>style.visibility</p:attrName>
                                        </p:attrNameLst>
                                      </p:cBhvr>
                                      <p:to>
                                        <p:strVal val="visible"/>
                                      </p:to>
                                    </p:set>
                                    <p:animEffect transition="in" filter="wipe(up)">
                                      <p:cBhvr>
                                        <p:cTn id="111"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12" grpId="0" animBg="1"/>
      <p:bldP spid="13" grpId="0" animBg="1"/>
      <p:bldP spid="14" grpId="0"/>
      <p:bldP spid="15" grpId="0"/>
      <p:bldP spid="16" grpId="0"/>
      <p:bldP spid="24" grpId="0" animBg="1"/>
      <p:bldP spid="26" grpId="0" animBg="1"/>
      <p:bldP spid="27" grpId="0" animBg="1"/>
      <p:bldP spid="28" grpId="0"/>
      <p:bldP spid="29" grpId="0"/>
      <p:bldP spid="30" grpId="0"/>
      <p:bldP spid="32" grpId="0" animBg="1"/>
      <p:bldP spid="34" grpId="0" animBg="1"/>
      <p:bldP spid="35" grpId="0" animBg="1"/>
      <p:bldP spid="36" grpId="0"/>
      <p:bldP spid="37" grpId="0"/>
      <p:bldP spid="38" grpId="0"/>
      <p:bldP spid="40" grpId="0" animBg="1"/>
      <p:bldP spid="42" grpId="0" animBg="1"/>
      <p:bldP spid="43" grpId="0" animBg="1"/>
      <p:bldP spid="44" grpId="0"/>
      <p:bldP spid="45" grpId="0"/>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1637</TotalTime>
  <Words>1356</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365</cp:revision>
  <dcterms:created xsi:type="dcterms:W3CDTF">2016-09-28T22:08:47Z</dcterms:created>
  <dcterms:modified xsi:type="dcterms:W3CDTF">2019-08-30T16:48:11Z</dcterms:modified>
</cp:coreProperties>
</file>