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0426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65E4F7B9-F131-4A85-853D-6EF900FEE058}"/>
              </a:ext>
            </a:extLst>
          </p:cNvPr>
          <p:cNvSpPr>
            <a:spLocks noChangeAspect="1"/>
          </p:cNvSpPr>
          <p:nvPr/>
        </p:nvSpPr>
        <p:spPr>
          <a:xfrm>
            <a:off x="4638060" y="2362200"/>
            <a:ext cx="1828800" cy="1688135"/>
          </a:xfrm>
          <a:custGeom>
            <a:avLst/>
            <a:gdLst>
              <a:gd name="connsiteX0" fmla="*/ 914400 w 1828800"/>
              <a:gd name="connsiteY0" fmla="*/ 0 h 1688135"/>
              <a:gd name="connsiteX1" fmla="*/ 1828800 w 1828800"/>
              <a:gd name="connsiteY1" fmla="*/ 914400 h 1688135"/>
              <a:gd name="connsiteX2" fmla="*/ 1425650 w 1828800"/>
              <a:gd name="connsiteY2" fmla="*/ 1672635 h 1688135"/>
              <a:gd name="connsiteX3" fmla="*/ 1397094 w 1828800"/>
              <a:gd name="connsiteY3" fmla="*/ 1688135 h 1688135"/>
              <a:gd name="connsiteX4" fmla="*/ 1386985 w 1828800"/>
              <a:gd name="connsiteY4" fmla="*/ 1671494 h 1688135"/>
              <a:gd name="connsiteX5" fmla="*/ 552926 w 1828800"/>
              <a:gd name="connsiteY5" fmla="*/ 1228028 h 1688135"/>
              <a:gd name="connsiteX6" fmla="*/ 161408 w 1828800"/>
              <a:gd name="connsiteY6" fmla="*/ 1307072 h 1688135"/>
              <a:gd name="connsiteX7" fmla="*/ 104452 w 1828800"/>
              <a:gd name="connsiteY7" fmla="*/ 1337987 h 1688135"/>
              <a:gd name="connsiteX8" fmla="*/ 71858 w 1828800"/>
              <a:gd name="connsiteY8" fmla="*/ 1270326 h 1688135"/>
              <a:gd name="connsiteX9" fmla="*/ 0 w 1828800"/>
              <a:gd name="connsiteY9" fmla="*/ 914400 h 1688135"/>
              <a:gd name="connsiteX10" fmla="*/ 914400 w 1828800"/>
              <a:gd name="connsiteY10" fmla="*/ 0 h 1688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1688135">
                <a:moveTo>
                  <a:pt x="914400" y="0"/>
                </a:moveTo>
                <a:cubicBezTo>
                  <a:pt x="1419409" y="0"/>
                  <a:pt x="1828800" y="409391"/>
                  <a:pt x="1828800" y="914400"/>
                </a:cubicBezTo>
                <a:cubicBezTo>
                  <a:pt x="1828800" y="1230031"/>
                  <a:pt x="1668882" y="1508311"/>
                  <a:pt x="1425650" y="1672635"/>
                </a:cubicBezTo>
                <a:lnTo>
                  <a:pt x="1397094" y="1688135"/>
                </a:lnTo>
                <a:lnTo>
                  <a:pt x="1386985" y="1671494"/>
                </a:lnTo>
                <a:cubicBezTo>
                  <a:pt x="1206228" y="1403938"/>
                  <a:pt x="900120" y="1228028"/>
                  <a:pt x="552926" y="1228028"/>
                </a:cubicBezTo>
                <a:cubicBezTo>
                  <a:pt x="414049" y="1228028"/>
                  <a:pt x="281745" y="1256174"/>
                  <a:pt x="161408" y="1307072"/>
                </a:cubicBezTo>
                <a:lnTo>
                  <a:pt x="104452" y="1337987"/>
                </a:lnTo>
                <a:lnTo>
                  <a:pt x="71858" y="1270326"/>
                </a:lnTo>
                <a:cubicBezTo>
                  <a:pt x="25587" y="1160929"/>
                  <a:pt x="0" y="1040652"/>
                  <a:pt x="0" y="914400"/>
                </a:cubicBezTo>
                <a:cubicBezTo>
                  <a:pt x="0" y="409391"/>
                  <a:pt x="409391" y="0"/>
                  <a:pt x="914400" y="0"/>
                </a:cubicBezTo>
                <a:close/>
              </a:path>
            </a:pathLst>
          </a:cu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6EF1F98-194A-4CA8-9688-F48E1F45A48F}"/>
              </a:ext>
            </a:extLst>
          </p:cNvPr>
          <p:cNvSpPr>
            <a:spLocks noChangeAspect="1"/>
          </p:cNvSpPr>
          <p:nvPr/>
        </p:nvSpPr>
        <p:spPr>
          <a:xfrm>
            <a:off x="6120274" y="2718815"/>
            <a:ext cx="1681611" cy="1828800"/>
          </a:xfrm>
          <a:custGeom>
            <a:avLst/>
            <a:gdLst>
              <a:gd name="connsiteX0" fmla="*/ 767211 w 1681611"/>
              <a:gd name="connsiteY0" fmla="*/ 0 h 1828800"/>
              <a:gd name="connsiteX1" fmla="*/ 1681611 w 1681611"/>
              <a:gd name="connsiteY1" fmla="*/ 914400 h 1828800"/>
              <a:gd name="connsiteX2" fmla="*/ 767211 w 1681611"/>
              <a:gd name="connsiteY2" fmla="*/ 1828800 h 1828800"/>
              <a:gd name="connsiteX3" fmla="*/ 8976 w 1681611"/>
              <a:gd name="connsiteY3" fmla="*/ 1425650 h 1828800"/>
              <a:gd name="connsiteX4" fmla="*/ 0 w 1681611"/>
              <a:gd name="connsiteY4" fmla="*/ 1409112 h 1828800"/>
              <a:gd name="connsiteX5" fmla="*/ 71995 w 1681611"/>
              <a:gd name="connsiteY5" fmla="*/ 1355275 h 1828800"/>
              <a:gd name="connsiteX6" fmla="*/ 438027 w 1681611"/>
              <a:gd name="connsiteY6" fmla="*/ 579120 h 1828800"/>
              <a:gd name="connsiteX7" fmla="*/ 358983 w 1681611"/>
              <a:gd name="connsiteY7" fmla="*/ 187602 h 1828800"/>
              <a:gd name="connsiteX8" fmla="*/ 320604 w 1681611"/>
              <a:gd name="connsiteY8" fmla="*/ 116894 h 1828800"/>
              <a:gd name="connsiteX9" fmla="*/ 331354 w 1681611"/>
              <a:gd name="connsiteY9" fmla="*/ 110363 h 1828800"/>
              <a:gd name="connsiteX10" fmla="*/ 767211 w 1681611"/>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81611" h="1828800">
                <a:moveTo>
                  <a:pt x="767211" y="0"/>
                </a:moveTo>
                <a:cubicBezTo>
                  <a:pt x="1272220" y="0"/>
                  <a:pt x="1681611" y="409391"/>
                  <a:pt x="1681611" y="914400"/>
                </a:cubicBezTo>
                <a:cubicBezTo>
                  <a:pt x="1681611" y="1419409"/>
                  <a:pt x="1272220" y="1828800"/>
                  <a:pt x="767211" y="1828800"/>
                </a:cubicBezTo>
                <a:cubicBezTo>
                  <a:pt x="451581" y="1828800"/>
                  <a:pt x="173301" y="1668882"/>
                  <a:pt x="8976" y="1425650"/>
                </a:cubicBezTo>
                <a:lnTo>
                  <a:pt x="0" y="1409112"/>
                </a:lnTo>
                <a:lnTo>
                  <a:pt x="71995" y="1355275"/>
                </a:lnTo>
                <a:cubicBezTo>
                  <a:pt x="295540" y="1170789"/>
                  <a:pt x="438027" y="891595"/>
                  <a:pt x="438027" y="579120"/>
                </a:cubicBezTo>
                <a:cubicBezTo>
                  <a:pt x="438027" y="440243"/>
                  <a:pt x="409882" y="307939"/>
                  <a:pt x="358983" y="187602"/>
                </a:cubicBezTo>
                <a:lnTo>
                  <a:pt x="320604" y="116894"/>
                </a:lnTo>
                <a:lnTo>
                  <a:pt x="331354" y="110363"/>
                </a:lnTo>
                <a:cubicBezTo>
                  <a:pt x="460918" y="39980"/>
                  <a:pt x="609396" y="0"/>
                  <a:pt x="767211" y="0"/>
                </a:cubicBezTo>
                <a:close/>
              </a:path>
            </a:pathLst>
          </a:custGeom>
          <a:solidFill>
            <a:srgbClr val="5C9AD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5F6BCB4F-BC8B-47AF-A90A-D9D6113F4B1B}"/>
              </a:ext>
            </a:extLst>
          </p:cNvPr>
          <p:cNvSpPr>
            <a:spLocks noChangeAspect="1"/>
          </p:cNvSpPr>
          <p:nvPr/>
        </p:nvSpPr>
        <p:spPr>
          <a:xfrm>
            <a:off x="4272301" y="3706367"/>
            <a:ext cx="1689207" cy="1828800"/>
          </a:xfrm>
          <a:custGeom>
            <a:avLst/>
            <a:gdLst>
              <a:gd name="connsiteX0" fmla="*/ 914400 w 1689207"/>
              <a:gd name="connsiteY0" fmla="*/ 0 h 1828800"/>
              <a:gd name="connsiteX1" fmla="*/ 1672635 w 1689207"/>
              <a:gd name="connsiteY1" fmla="*/ 403151 h 1828800"/>
              <a:gd name="connsiteX2" fmla="*/ 1689207 w 1689207"/>
              <a:gd name="connsiteY2" fmla="*/ 433681 h 1828800"/>
              <a:gd name="connsiteX3" fmla="*/ 1668762 w 1689207"/>
              <a:gd name="connsiteY3" fmla="*/ 446102 h 1828800"/>
              <a:gd name="connsiteX4" fmla="*/ 1225296 w 1689207"/>
              <a:gd name="connsiteY4" fmla="*/ 1280160 h 1828800"/>
              <a:gd name="connsiteX5" fmla="*/ 1304340 w 1689207"/>
              <a:gd name="connsiteY5" fmla="*/ 1671679 h 1828800"/>
              <a:gd name="connsiteX6" fmla="*/ 1333977 w 1689207"/>
              <a:gd name="connsiteY6" fmla="*/ 1726280 h 1828800"/>
              <a:gd name="connsiteX7" fmla="*/ 1270326 w 1689207"/>
              <a:gd name="connsiteY7" fmla="*/ 1756942 h 1828800"/>
              <a:gd name="connsiteX8" fmla="*/ 914400 w 1689207"/>
              <a:gd name="connsiteY8" fmla="*/ 1828800 h 1828800"/>
              <a:gd name="connsiteX9" fmla="*/ 0 w 1689207"/>
              <a:gd name="connsiteY9" fmla="*/ 914400 h 1828800"/>
              <a:gd name="connsiteX10" fmla="*/ 914400 w 1689207"/>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89207" h="1828800">
                <a:moveTo>
                  <a:pt x="914400" y="0"/>
                </a:moveTo>
                <a:cubicBezTo>
                  <a:pt x="1230031" y="0"/>
                  <a:pt x="1508311" y="159919"/>
                  <a:pt x="1672635" y="403151"/>
                </a:cubicBezTo>
                <a:lnTo>
                  <a:pt x="1689207" y="433681"/>
                </a:lnTo>
                <a:lnTo>
                  <a:pt x="1668762" y="446102"/>
                </a:lnTo>
                <a:cubicBezTo>
                  <a:pt x="1401206" y="626859"/>
                  <a:pt x="1225296" y="932967"/>
                  <a:pt x="1225296" y="1280160"/>
                </a:cubicBezTo>
                <a:cubicBezTo>
                  <a:pt x="1225296" y="1419038"/>
                  <a:pt x="1253442" y="1551342"/>
                  <a:pt x="1304340" y="1671679"/>
                </a:cubicBezTo>
                <a:lnTo>
                  <a:pt x="1333977" y="1726280"/>
                </a:lnTo>
                <a:lnTo>
                  <a:pt x="1270326" y="1756942"/>
                </a:lnTo>
                <a:cubicBezTo>
                  <a:pt x="1160929" y="1803213"/>
                  <a:pt x="1040653" y="1828800"/>
                  <a:pt x="914400" y="1828800"/>
                </a:cubicBezTo>
                <a:cubicBezTo>
                  <a:pt x="409391" y="1828800"/>
                  <a:pt x="0" y="1419409"/>
                  <a:pt x="0" y="914400"/>
                </a:cubicBezTo>
                <a:cubicBezTo>
                  <a:pt x="0" y="409391"/>
                  <a:pt x="409391" y="0"/>
                  <a:pt x="914400" y="0"/>
                </a:cubicBezTo>
                <a:close/>
              </a:path>
            </a:pathLst>
          </a:cu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7F2D5F7D-3816-4E1F-AA42-A5B6A7C4E215}"/>
              </a:ext>
            </a:extLst>
          </p:cNvPr>
          <p:cNvSpPr>
            <a:spLocks noChangeAspect="1"/>
          </p:cNvSpPr>
          <p:nvPr/>
        </p:nvSpPr>
        <p:spPr>
          <a:xfrm>
            <a:off x="5589036" y="4193729"/>
            <a:ext cx="1828800" cy="1685407"/>
          </a:xfrm>
          <a:custGeom>
            <a:avLst/>
            <a:gdLst>
              <a:gd name="connsiteX0" fmla="*/ 426683 w 1828800"/>
              <a:gd name="connsiteY0" fmla="*/ 0 h 1685407"/>
              <a:gd name="connsiteX1" fmla="*/ 427814 w 1828800"/>
              <a:gd name="connsiteY1" fmla="*/ 1862 h 1685407"/>
              <a:gd name="connsiteX2" fmla="*/ 1261872 w 1828800"/>
              <a:gd name="connsiteY2" fmla="*/ 445327 h 1685407"/>
              <a:gd name="connsiteX3" fmla="*/ 1653391 w 1828800"/>
              <a:gd name="connsiteY3" fmla="*/ 366283 h 1685407"/>
              <a:gd name="connsiteX4" fmla="*/ 1716531 w 1828800"/>
              <a:gd name="connsiteY4" fmla="*/ 332012 h 1685407"/>
              <a:gd name="connsiteX5" fmla="*/ 1718437 w 1828800"/>
              <a:gd name="connsiteY5" fmla="*/ 335150 h 1685407"/>
              <a:gd name="connsiteX6" fmla="*/ 1828800 w 1828800"/>
              <a:gd name="connsiteY6" fmla="*/ 771007 h 1685407"/>
              <a:gd name="connsiteX7" fmla="*/ 914400 w 1828800"/>
              <a:gd name="connsiteY7" fmla="*/ 1685407 h 1685407"/>
              <a:gd name="connsiteX8" fmla="*/ 0 w 1828800"/>
              <a:gd name="connsiteY8" fmla="*/ 771007 h 1685407"/>
              <a:gd name="connsiteX9" fmla="*/ 403151 w 1828800"/>
              <a:gd name="connsiteY9" fmla="*/ 12772 h 1685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5407">
                <a:moveTo>
                  <a:pt x="426683" y="0"/>
                </a:moveTo>
                <a:lnTo>
                  <a:pt x="427814" y="1862"/>
                </a:lnTo>
                <a:cubicBezTo>
                  <a:pt x="608571" y="269417"/>
                  <a:pt x="914679" y="445327"/>
                  <a:pt x="1261872" y="445327"/>
                </a:cubicBezTo>
                <a:cubicBezTo>
                  <a:pt x="1400750" y="445327"/>
                  <a:pt x="1533054" y="417182"/>
                  <a:pt x="1653391" y="366283"/>
                </a:cubicBezTo>
                <a:lnTo>
                  <a:pt x="1716531" y="332012"/>
                </a:lnTo>
                <a:lnTo>
                  <a:pt x="1718437" y="335150"/>
                </a:lnTo>
                <a:cubicBezTo>
                  <a:pt x="1788821" y="464714"/>
                  <a:pt x="1828800" y="613192"/>
                  <a:pt x="1828800" y="771007"/>
                </a:cubicBezTo>
                <a:cubicBezTo>
                  <a:pt x="1828800" y="1276016"/>
                  <a:pt x="1419409" y="1685407"/>
                  <a:pt x="914400" y="1685407"/>
                </a:cubicBezTo>
                <a:cubicBezTo>
                  <a:pt x="409391" y="1685407"/>
                  <a:pt x="0" y="1276016"/>
                  <a:pt x="0" y="771007"/>
                </a:cubicBezTo>
                <a:cubicBezTo>
                  <a:pt x="0" y="455377"/>
                  <a:pt x="159919" y="177097"/>
                  <a:pt x="403151" y="12772"/>
                </a:cubicBezTo>
                <a:close/>
              </a:path>
            </a:pathLst>
          </a:cu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AF7B3C8E-0C61-4BB1-9E90-EF85610F595C}"/>
              </a:ext>
            </a:extLst>
          </p:cNvPr>
          <p:cNvGrpSpPr/>
          <p:nvPr/>
        </p:nvGrpSpPr>
        <p:grpSpPr>
          <a:xfrm>
            <a:off x="5781060" y="3270185"/>
            <a:ext cx="502920" cy="502921"/>
            <a:chOff x="5821680" y="3429000"/>
            <a:chExt cx="502920" cy="502921"/>
          </a:xfrm>
        </p:grpSpPr>
        <p:sp>
          <p:nvSpPr>
            <p:cNvPr id="20" name="Oval 19">
              <a:extLst>
                <a:ext uri="{FF2B5EF4-FFF2-40B4-BE49-F238E27FC236}">
                  <a16:creationId xmlns:a16="http://schemas.microsoft.com/office/drawing/2014/main" id="{858A4D28-52AA-41AB-BD2E-8A61CA9E7893}"/>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21" name="Text Box 10">
              <a:extLst>
                <a:ext uri="{FF2B5EF4-FFF2-40B4-BE49-F238E27FC236}">
                  <a16:creationId xmlns:a16="http://schemas.microsoft.com/office/drawing/2014/main" id="{2738FF9E-7A39-4839-9DE4-839B1B0B3E3C}"/>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00B0F0"/>
                  </a:solidFill>
                  <a:latin typeface="Bernard MT Condensed" panose="02050806060905020404" pitchFamily="18" charset="0"/>
                </a:rPr>
                <a:t>01</a:t>
              </a:r>
            </a:p>
          </p:txBody>
        </p:sp>
      </p:grpSp>
      <p:grpSp>
        <p:nvGrpSpPr>
          <p:cNvPr id="22" name="Group 21">
            <a:extLst>
              <a:ext uri="{FF2B5EF4-FFF2-40B4-BE49-F238E27FC236}">
                <a16:creationId xmlns:a16="http://schemas.microsoft.com/office/drawing/2014/main" id="{C39FA88B-72FB-4DB4-B57C-0A2FEA057389}"/>
              </a:ext>
            </a:extLst>
          </p:cNvPr>
          <p:cNvGrpSpPr/>
          <p:nvPr/>
        </p:nvGrpSpPr>
        <p:grpSpPr>
          <a:xfrm>
            <a:off x="6329699" y="3887493"/>
            <a:ext cx="502920" cy="502921"/>
            <a:chOff x="5821680" y="3429000"/>
            <a:chExt cx="502920" cy="502921"/>
          </a:xfrm>
        </p:grpSpPr>
        <p:sp>
          <p:nvSpPr>
            <p:cNvPr id="23" name="Oval 22">
              <a:extLst>
                <a:ext uri="{FF2B5EF4-FFF2-40B4-BE49-F238E27FC236}">
                  <a16:creationId xmlns:a16="http://schemas.microsoft.com/office/drawing/2014/main" id="{F44097BB-BE54-4146-9CD5-BB68C704B32B}"/>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24" name="Text Box 10">
              <a:extLst>
                <a:ext uri="{FF2B5EF4-FFF2-40B4-BE49-F238E27FC236}">
                  <a16:creationId xmlns:a16="http://schemas.microsoft.com/office/drawing/2014/main" id="{BB62FDDC-3BDF-437C-8CD0-D750BF0456D7}"/>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ED7D31"/>
                  </a:solidFill>
                  <a:latin typeface="Bernard MT Condensed" panose="02050806060905020404" pitchFamily="18" charset="0"/>
                </a:rPr>
                <a:t>02</a:t>
              </a:r>
            </a:p>
          </p:txBody>
        </p:sp>
      </p:grpSp>
      <p:grpSp>
        <p:nvGrpSpPr>
          <p:cNvPr id="25" name="Group 24">
            <a:extLst>
              <a:ext uri="{FF2B5EF4-FFF2-40B4-BE49-F238E27FC236}">
                <a16:creationId xmlns:a16="http://schemas.microsoft.com/office/drawing/2014/main" id="{3B177232-0127-4E38-A5B2-4FFBAC1A856F}"/>
              </a:ext>
            </a:extLst>
          </p:cNvPr>
          <p:cNvGrpSpPr/>
          <p:nvPr/>
        </p:nvGrpSpPr>
        <p:grpSpPr>
          <a:xfrm>
            <a:off x="5744482" y="4400277"/>
            <a:ext cx="502920" cy="502921"/>
            <a:chOff x="5821680" y="3429000"/>
            <a:chExt cx="502920" cy="502921"/>
          </a:xfrm>
        </p:grpSpPr>
        <p:sp>
          <p:nvSpPr>
            <p:cNvPr id="26" name="Oval 25">
              <a:extLst>
                <a:ext uri="{FF2B5EF4-FFF2-40B4-BE49-F238E27FC236}">
                  <a16:creationId xmlns:a16="http://schemas.microsoft.com/office/drawing/2014/main" id="{B5855E45-30E2-47E3-9746-D0001C38617F}"/>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bg2">
                    <a:lumMod val="25000"/>
                  </a:schemeClr>
                </a:solidFill>
                <a:latin typeface="Bernard MT Condensed" panose="02050806060905020404" pitchFamily="18" charset="0"/>
              </a:endParaRPr>
            </a:p>
          </p:txBody>
        </p:sp>
        <p:sp>
          <p:nvSpPr>
            <p:cNvPr id="27" name="Text Box 10">
              <a:extLst>
                <a:ext uri="{FF2B5EF4-FFF2-40B4-BE49-F238E27FC236}">
                  <a16:creationId xmlns:a16="http://schemas.microsoft.com/office/drawing/2014/main" id="{5FC32BCA-64F1-4037-93A2-25DE7E25BF8E}"/>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A5A5A5"/>
                  </a:solidFill>
                  <a:latin typeface="Bernard MT Condensed" panose="02050806060905020404" pitchFamily="18" charset="0"/>
                </a:rPr>
                <a:t>03</a:t>
              </a:r>
            </a:p>
          </p:txBody>
        </p:sp>
      </p:grpSp>
      <p:grpSp>
        <p:nvGrpSpPr>
          <p:cNvPr id="28" name="Group 27">
            <a:extLst>
              <a:ext uri="{FF2B5EF4-FFF2-40B4-BE49-F238E27FC236}">
                <a16:creationId xmlns:a16="http://schemas.microsoft.com/office/drawing/2014/main" id="{C4FD49D1-CC40-4FED-9057-77972670FF78}"/>
              </a:ext>
            </a:extLst>
          </p:cNvPr>
          <p:cNvGrpSpPr/>
          <p:nvPr/>
        </p:nvGrpSpPr>
        <p:grpSpPr>
          <a:xfrm>
            <a:off x="5196287" y="3870572"/>
            <a:ext cx="502920" cy="502921"/>
            <a:chOff x="5821680" y="3429000"/>
            <a:chExt cx="502920" cy="502921"/>
          </a:xfrm>
        </p:grpSpPr>
        <p:sp>
          <p:nvSpPr>
            <p:cNvPr id="29" name="Oval 28">
              <a:extLst>
                <a:ext uri="{FF2B5EF4-FFF2-40B4-BE49-F238E27FC236}">
                  <a16:creationId xmlns:a16="http://schemas.microsoft.com/office/drawing/2014/main" id="{366BFD25-DEDC-427A-88B0-624EFE5C327F}"/>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30" name="Text Box 10">
              <a:extLst>
                <a:ext uri="{FF2B5EF4-FFF2-40B4-BE49-F238E27FC236}">
                  <a16:creationId xmlns:a16="http://schemas.microsoft.com/office/drawing/2014/main" id="{42588B45-DA92-4FE3-A46D-60F7536F548D}"/>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548235"/>
                  </a:solidFill>
                  <a:latin typeface="Bernard MT Condensed" panose="02050806060905020404" pitchFamily="18" charset="0"/>
                </a:rPr>
                <a:t>04</a:t>
              </a:r>
            </a:p>
          </p:txBody>
        </p:sp>
      </p:grpSp>
      <p:sp>
        <p:nvSpPr>
          <p:cNvPr id="31" name="TextBox 30">
            <a:extLst>
              <a:ext uri="{FF2B5EF4-FFF2-40B4-BE49-F238E27FC236}">
                <a16:creationId xmlns:a16="http://schemas.microsoft.com/office/drawing/2014/main" id="{E32E1E1D-6426-4EA0-A28F-DBC3ABA8EBD0}"/>
              </a:ext>
            </a:extLst>
          </p:cNvPr>
          <p:cNvSpPr txBox="1"/>
          <p:nvPr/>
        </p:nvSpPr>
        <p:spPr>
          <a:xfrm>
            <a:off x="8206156" y="2737577"/>
            <a:ext cx="3324955" cy="1492716"/>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32" name="TextBox 31">
            <a:extLst>
              <a:ext uri="{FF2B5EF4-FFF2-40B4-BE49-F238E27FC236}">
                <a16:creationId xmlns:a16="http://schemas.microsoft.com/office/drawing/2014/main" id="{EE803BB5-3D07-4776-9152-58480D42314F}"/>
              </a:ext>
            </a:extLst>
          </p:cNvPr>
          <p:cNvSpPr txBox="1"/>
          <p:nvPr/>
        </p:nvSpPr>
        <p:spPr>
          <a:xfrm>
            <a:off x="1053656" y="2152956"/>
            <a:ext cx="3324955" cy="1492716"/>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33" name="TextBox 32">
            <a:extLst>
              <a:ext uri="{FF2B5EF4-FFF2-40B4-BE49-F238E27FC236}">
                <a16:creationId xmlns:a16="http://schemas.microsoft.com/office/drawing/2014/main" id="{AFD2EE22-7DC7-4D33-A72B-DBF348CAB4E0}"/>
              </a:ext>
            </a:extLst>
          </p:cNvPr>
          <p:cNvSpPr txBox="1"/>
          <p:nvPr/>
        </p:nvSpPr>
        <p:spPr>
          <a:xfrm>
            <a:off x="7958936" y="5087514"/>
            <a:ext cx="3324955" cy="1492716"/>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34" name="TextBox 33">
            <a:extLst>
              <a:ext uri="{FF2B5EF4-FFF2-40B4-BE49-F238E27FC236}">
                <a16:creationId xmlns:a16="http://schemas.microsoft.com/office/drawing/2014/main" id="{65032032-ACDE-45CE-A7F1-A9F3E5105185}"/>
              </a:ext>
            </a:extLst>
          </p:cNvPr>
          <p:cNvSpPr txBox="1"/>
          <p:nvPr/>
        </p:nvSpPr>
        <p:spPr>
          <a:xfrm>
            <a:off x="629477" y="4413750"/>
            <a:ext cx="3324955" cy="1492716"/>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35" name="TextBox 34">
            <a:extLst>
              <a:ext uri="{FF2B5EF4-FFF2-40B4-BE49-F238E27FC236}">
                <a16:creationId xmlns:a16="http://schemas.microsoft.com/office/drawing/2014/main" id="{29E8EE64-2356-4D18-BDB1-40D5BFCF674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6" name="TextBox 35">
            <a:extLst>
              <a:ext uri="{FF2B5EF4-FFF2-40B4-BE49-F238E27FC236}">
                <a16:creationId xmlns:a16="http://schemas.microsoft.com/office/drawing/2014/main" id="{0A50902D-7C3E-4393-909A-9523A61A62F3}"/>
              </a:ext>
            </a:extLst>
          </p:cNvPr>
          <p:cNvSpPr txBox="1"/>
          <p:nvPr/>
        </p:nvSpPr>
        <p:spPr>
          <a:xfrm>
            <a:off x="4757407" y="2660442"/>
            <a:ext cx="1525785" cy="969496"/>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CF10E800-8380-4CDE-90CD-EAD77073D4AB}"/>
              </a:ext>
            </a:extLst>
          </p:cNvPr>
          <p:cNvSpPr txBox="1"/>
          <p:nvPr/>
        </p:nvSpPr>
        <p:spPr>
          <a:xfrm>
            <a:off x="6523685" y="3052857"/>
            <a:ext cx="1250575" cy="1154162"/>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8" name="TextBox 37">
            <a:extLst>
              <a:ext uri="{FF2B5EF4-FFF2-40B4-BE49-F238E27FC236}">
                <a16:creationId xmlns:a16="http://schemas.microsoft.com/office/drawing/2014/main" id="{50B34C44-CB21-4DCE-A851-1EF16307D504}"/>
              </a:ext>
            </a:extLst>
          </p:cNvPr>
          <p:cNvSpPr txBox="1"/>
          <p:nvPr/>
        </p:nvSpPr>
        <p:spPr>
          <a:xfrm>
            <a:off x="4267200" y="4289792"/>
            <a:ext cx="1267857" cy="1154162"/>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9" name="TextBox 38">
            <a:extLst>
              <a:ext uri="{FF2B5EF4-FFF2-40B4-BE49-F238E27FC236}">
                <a16:creationId xmlns:a16="http://schemas.microsoft.com/office/drawing/2014/main" id="{70CF241C-6DD2-46DB-9FF0-19EBB6F24227}"/>
              </a:ext>
            </a:extLst>
          </p:cNvPr>
          <p:cNvSpPr txBox="1"/>
          <p:nvPr/>
        </p:nvSpPr>
        <p:spPr>
          <a:xfrm>
            <a:off x="6089472" y="4724974"/>
            <a:ext cx="1275721" cy="1154162"/>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EBA87F6E-3887-4246-AD4F-9AFDD0DA57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2550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fltVal val="0"/>
                                          </p:val>
                                        </p:tav>
                                        <p:tav tm="100000">
                                          <p:val>
                                            <p:strVal val="#ppt_w"/>
                                          </p:val>
                                        </p:tav>
                                      </p:tavLst>
                                    </p:anim>
                                    <p:anim calcmode="lin" valueType="num">
                                      <p:cBhvr>
                                        <p:cTn id="12" dur="1000" fill="hold"/>
                                        <p:tgtEl>
                                          <p:spTgt spid="11"/>
                                        </p:tgtEl>
                                        <p:attrNameLst>
                                          <p:attrName>ppt_h</p:attrName>
                                        </p:attrNameLst>
                                      </p:cBhvr>
                                      <p:tavLst>
                                        <p:tav tm="0">
                                          <p:val>
                                            <p:fltVal val="0"/>
                                          </p:val>
                                        </p:tav>
                                        <p:tav tm="100000">
                                          <p:val>
                                            <p:strVal val="#ppt_h"/>
                                          </p:val>
                                        </p:tav>
                                      </p:tavLst>
                                    </p:anim>
                                    <p:anim calcmode="lin" valueType="num">
                                      <p:cBhvr>
                                        <p:cTn id="13" dur="1000" fill="hold"/>
                                        <p:tgtEl>
                                          <p:spTgt spid="11"/>
                                        </p:tgtEl>
                                        <p:attrNameLst>
                                          <p:attrName>style.rotation</p:attrName>
                                        </p:attrNameLst>
                                      </p:cBhvr>
                                      <p:tavLst>
                                        <p:tav tm="0">
                                          <p:val>
                                            <p:fltVal val="90"/>
                                          </p:val>
                                        </p:tav>
                                        <p:tav tm="100000">
                                          <p:val>
                                            <p:fltVal val="0"/>
                                          </p:val>
                                        </p:tav>
                                      </p:tavLst>
                                    </p:anim>
                                    <p:animEffect transition="in" filter="fade">
                                      <p:cBhvr>
                                        <p:cTn id="14" dur="1000"/>
                                        <p:tgtEl>
                                          <p:spTgt spid="11"/>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1000" fill="hold"/>
                                        <p:tgtEl>
                                          <p:spTgt spid="19"/>
                                        </p:tgtEl>
                                        <p:attrNameLst>
                                          <p:attrName>ppt_w</p:attrName>
                                        </p:attrNameLst>
                                      </p:cBhvr>
                                      <p:tavLst>
                                        <p:tav tm="0">
                                          <p:val>
                                            <p:fltVal val="0"/>
                                          </p:val>
                                        </p:tav>
                                        <p:tav tm="100000">
                                          <p:val>
                                            <p:strVal val="#ppt_w"/>
                                          </p:val>
                                        </p:tav>
                                      </p:tavLst>
                                    </p:anim>
                                    <p:anim calcmode="lin" valueType="num">
                                      <p:cBhvr>
                                        <p:cTn id="19" dur="1000" fill="hold"/>
                                        <p:tgtEl>
                                          <p:spTgt spid="19"/>
                                        </p:tgtEl>
                                        <p:attrNameLst>
                                          <p:attrName>ppt_h</p:attrName>
                                        </p:attrNameLst>
                                      </p:cBhvr>
                                      <p:tavLst>
                                        <p:tav tm="0">
                                          <p:val>
                                            <p:fltVal val="0"/>
                                          </p:val>
                                        </p:tav>
                                        <p:tav tm="100000">
                                          <p:val>
                                            <p:strVal val="#ppt_h"/>
                                          </p:val>
                                        </p:tav>
                                      </p:tavLst>
                                    </p:anim>
                                    <p:animEffect transition="in" filter="fade">
                                      <p:cBhvr>
                                        <p:cTn id="20" dur="1000"/>
                                        <p:tgtEl>
                                          <p:spTgt spid="19"/>
                                        </p:tgtEl>
                                      </p:cBhvr>
                                    </p:animEffect>
                                  </p:childTnLst>
                                </p:cTn>
                              </p:par>
                              <p:par>
                                <p:cTn id="21" presetID="42" presetClass="entr" presetSubtype="0"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fade">
                                      <p:cBhvr>
                                        <p:cTn id="23" dur="1000"/>
                                        <p:tgtEl>
                                          <p:spTgt spid="36"/>
                                        </p:tgtEl>
                                      </p:cBhvr>
                                    </p:animEffect>
                                    <p:anim calcmode="lin" valueType="num">
                                      <p:cBhvr>
                                        <p:cTn id="24" dur="1000" fill="hold"/>
                                        <p:tgtEl>
                                          <p:spTgt spid="36"/>
                                        </p:tgtEl>
                                        <p:attrNameLst>
                                          <p:attrName>ppt_x</p:attrName>
                                        </p:attrNameLst>
                                      </p:cBhvr>
                                      <p:tavLst>
                                        <p:tav tm="0">
                                          <p:val>
                                            <p:strVal val="#ppt_x"/>
                                          </p:val>
                                        </p:tav>
                                        <p:tav tm="100000">
                                          <p:val>
                                            <p:strVal val="#ppt_x"/>
                                          </p:val>
                                        </p:tav>
                                      </p:tavLst>
                                    </p:anim>
                                    <p:anim calcmode="lin" valueType="num">
                                      <p:cBhvr>
                                        <p:cTn id="25" dur="1000" fill="hold"/>
                                        <p:tgtEl>
                                          <p:spTgt spid="36"/>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fade">
                                      <p:cBhvr>
                                        <p:cTn id="29" dur="1000"/>
                                        <p:tgtEl>
                                          <p:spTgt spid="32"/>
                                        </p:tgtEl>
                                      </p:cBhvr>
                                    </p:animEffect>
                                    <p:anim calcmode="lin" valueType="num">
                                      <p:cBhvr>
                                        <p:cTn id="30" dur="1000" fill="hold"/>
                                        <p:tgtEl>
                                          <p:spTgt spid="32"/>
                                        </p:tgtEl>
                                        <p:attrNameLst>
                                          <p:attrName>ppt_x</p:attrName>
                                        </p:attrNameLst>
                                      </p:cBhvr>
                                      <p:tavLst>
                                        <p:tav tm="0">
                                          <p:val>
                                            <p:strVal val="#ppt_x"/>
                                          </p:val>
                                        </p:tav>
                                        <p:tav tm="100000">
                                          <p:val>
                                            <p:strVal val="#ppt_x"/>
                                          </p:val>
                                        </p:tav>
                                      </p:tavLst>
                                    </p:anim>
                                    <p:anim calcmode="lin" valueType="num">
                                      <p:cBhvr>
                                        <p:cTn id="31" dur="1000" fill="hold"/>
                                        <p:tgtEl>
                                          <p:spTgt spid="32"/>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31" presetClass="entr" presetSubtype="0"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1000" fill="hold"/>
                                        <p:tgtEl>
                                          <p:spTgt spid="12"/>
                                        </p:tgtEl>
                                        <p:attrNameLst>
                                          <p:attrName>ppt_w</p:attrName>
                                        </p:attrNameLst>
                                      </p:cBhvr>
                                      <p:tavLst>
                                        <p:tav tm="0">
                                          <p:val>
                                            <p:fltVal val="0"/>
                                          </p:val>
                                        </p:tav>
                                        <p:tav tm="100000">
                                          <p:val>
                                            <p:strVal val="#ppt_w"/>
                                          </p:val>
                                        </p:tav>
                                      </p:tavLst>
                                    </p:anim>
                                    <p:anim calcmode="lin" valueType="num">
                                      <p:cBhvr>
                                        <p:cTn id="36" dur="1000" fill="hold"/>
                                        <p:tgtEl>
                                          <p:spTgt spid="12"/>
                                        </p:tgtEl>
                                        <p:attrNameLst>
                                          <p:attrName>ppt_h</p:attrName>
                                        </p:attrNameLst>
                                      </p:cBhvr>
                                      <p:tavLst>
                                        <p:tav tm="0">
                                          <p:val>
                                            <p:fltVal val="0"/>
                                          </p:val>
                                        </p:tav>
                                        <p:tav tm="100000">
                                          <p:val>
                                            <p:strVal val="#ppt_h"/>
                                          </p:val>
                                        </p:tav>
                                      </p:tavLst>
                                    </p:anim>
                                    <p:anim calcmode="lin" valueType="num">
                                      <p:cBhvr>
                                        <p:cTn id="37" dur="1000" fill="hold"/>
                                        <p:tgtEl>
                                          <p:spTgt spid="12"/>
                                        </p:tgtEl>
                                        <p:attrNameLst>
                                          <p:attrName>style.rotation</p:attrName>
                                        </p:attrNameLst>
                                      </p:cBhvr>
                                      <p:tavLst>
                                        <p:tav tm="0">
                                          <p:val>
                                            <p:fltVal val="90"/>
                                          </p:val>
                                        </p:tav>
                                        <p:tav tm="100000">
                                          <p:val>
                                            <p:fltVal val="0"/>
                                          </p:val>
                                        </p:tav>
                                      </p:tavLst>
                                    </p:anim>
                                    <p:animEffect transition="in" filter="fade">
                                      <p:cBhvr>
                                        <p:cTn id="38" dur="1000"/>
                                        <p:tgtEl>
                                          <p:spTgt spid="12"/>
                                        </p:tgtEl>
                                      </p:cBhvr>
                                    </p:animEffect>
                                  </p:childTnLst>
                                </p:cTn>
                              </p:par>
                            </p:childTnLst>
                          </p:cTn>
                        </p:par>
                        <p:par>
                          <p:cTn id="39" fill="hold">
                            <p:stCondLst>
                              <p:cond delay="4500"/>
                            </p:stCondLst>
                            <p:childTnLst>
                              <p:par>
                                <p:cTn id="40" presetID="53" presetClass="entr" presetSubtype="16"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1000" fill="hold"/>
                                        <p:tgtEl>
                                          <p:spTgt spid="22"/>
                                        </p:tgtEl>
                                        <p:attrNameLst>
                                          <p:attrName>ppt_w</p:attrName>
                                        </p:attrNameLst>
                                      </p:cBhvr>
                                      <p:tavLst>
                                        <p:tav tm="0">
                                          <p:val>
                                            <p:fltVal val="0"/>
                                          </p:val>
                                        </p:tav>
                                        <p:tav tm="100000">
                                          <p:val>
                                            <p:strVal val="#ppt_w"/>
                                          </p:val>
                                        </p:tav>
                                      </p:tavLst>
                                    </p:anim>
                                    <p:anim calcmode="lin" valueType="num">
                                      <p:cBhvr>
                                        <p:cTn id="43" dur="1000" fill="hold"/>
                                        <p:tgtEl>
                                          <p:spTgt spid="22"/>
                                        </p:tgtEl>
                                        <p:attrNameLst>
                                          <p:attrName>ppt_h</p:attrName>
                                        </p:attrNameLst>
                                      </p:cBhvr>
                                      <p:tavLst>
                                        <p:tav tm="0">
                                          <p:val>
                                            <p:fltVal val="0"/>
                                          </p:val>
                                        </p:tav>
                                        <p:tav tm="100000">
                                          <p:val>
                                            <p:strVal val="#ppt_h"/>
                                          </p:val>
                                        </p:tav>
                                      </p:tavLst>
                                    </p:anim>
                                    <p:animEffect transition="in" filter="fade">
                                      <p:cBhvr>
                                        <p:cTn id="44" dur="1000"/>
                                        <p:tgtEl>
                                          <p:spTgt spid="22"/>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1000"/>
                                        <p:tgtEl>
                                          <p:spTgt spid="37"/>
                                        </p:tgtEl>
                                      </p:cBhvr>
                                    </p:animEffect>
                                    <p:anim calcmode="lin" valueType="num">
                                      <p:cBhvr>
                                        <p:cTn id="48" dur="1000" fill="hold"/>
                                        <p:tgtEl>
                                          <p:spTgt spid="37"/>
                                        </p:tgtEl>
                                        <p:attrNameLst>
                                          <p:attrName>ppt_x</p:attrName>
                                        </p:attrNameLst>
                                      </p:cBhvr>
                                      <p:tavLst>
                                        <p:tav tm="0">
                                          <p:val>
                                            <p:strVal val="#ppt_x"/>
                                          </p:val>
                                        </p:tav>
                                        <p:tav tm="100000">
                                          <p:val>
                                            <p:strVal val="#ppt_x"/>
                                          </p:val>
                                        </p:tav>
                                      </p:tavLst>
                                    </p:anim>
                                    <p:anim calcmode="lin" valueType="num">
                                      <p:cBhvr>
                                        <p:cTn id="49" dur="1000" fill="hold"/>
                                        <p:tgtEl>
                                          <p:spTgt spid="37"/>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31" presetClass="entr" presetSubtype="0"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p:cTn id="59" dur="1000" fill="hold"/>
                                        <p:tgtEl>
                                          <p:spTgt spid="18"/>
                                        </p:tgtEl>
                                        <p:attrNameLst>
                                          <p:attrName>ppt_w</p:attrName>
                                        </p:attrNameLst>
                                      </p:cBhvr>
                                      <p:tavLst>
                                        <p:tav tm="0">
                                          <p:val>
                                            <p:fltVal val="0"/>
                                          </p:val>
                                        </p:tav>
                                        <p:tav tm="100000">
                                          <p:val>
                                            <p:strVal val="#ppt_w"/>
                                          </p:val>
                                        </p:tav>
                                      </p:tavLst>
                                    </p:anim>
                                    <p:anim calcmode="lin" valueType="num">
                                      <p:cBhvr>
                                        <p:cTn id="60" dur="1000" fill="hold"/>
                                        <p:tgtEl>
                                          <p:spTgt spid="18"/>
                                        </p:tgtEl>
                                        <p:attrNameLst>
                                          <p:attrName>ppt_h</p:attrName>
                                        </p:attrNameLst>
                                      </p:cBhvr>
                                      <p:tavLst>
                                        <p:tav tm="0">
                                          <p:val>
                                            <p:fltVal val="0"/>
                                          </p:val>
                                        </p:tav>
                                        <p:tav tm="100000">
                                          <p:val>
                                            <p:strVal val="#ppt_h"/>
                                          </p:val>
                                        </p:tav>
                                      </p:tavLst>
                                    </p:anim>
                                    <p:anim calcmode="lin" valueType="num">
                                      <p:cBhvr>
                                        <p:cTn id="61" dur="1000" fill="hold"/>
                                        <p:tgtEl>
                                          <p:spTgt spid="18"/>
                                        </p:tgtEl>
                                        <p:attrNameLst>
                                          <p:attrName>style.rotation</p:attrName>
                                        </p:attrNameLst>
                                      </p:cBhvr>
                                      <p:tavLst>
                                        <p:tav tm="0">
                                          <p:val>
                                            <p:fltVal val="90"/>
                                          </p:val>
                                        </p:tav>
                                        <p:tav tm="100000">
                                          <p:val>
                                            <p:fltVal val="0"/>
                                          </p:val>
                                        </p:tav>
                                      </p:tavLst>
                                    </p:anim>
                                    <p:animEffect transition="in" filter="fade">
                                      <p:cBhvr>
                                        <p:cTn id="62" dur="1000"/>
                                        <p:tgtEl>
                                          <p:spTgt spid="18"/>
                                        </p:tgtEl>
                                      </p:cBhvr>
                                    </p:animEffect>
                                  </p:childTnLst>
                                </p:cTn>
                              </p:par>
                            </p:childTnLst>
                          </p:cTn>
                        </p:par>
                        <p:par>
                          <p:cTn id="63" fill="hold">
                            <p:stCondLst>
                              <p:cond delay="7500"/>
                            </p:stCondLst>
                            <p:childTnLst>
                              <p:par>
                                <p:cTn id="64" presetID="53" presetClass="entr" presetSubtype="16" fill="hold" nodeType="afterEffect">
                                  <p:stCondLst>
                                    <p:cond delay="0"/>
                                  </p:stCondLst>
                                  <p:childTnLst>
                                    <p:set>
                                      <p:cBhvr>
                                        <p:cTn id="65" dur="1" fill="hold">
                                          <p:stCondLst>
                                            <p:cond delay="0"/>
                                          </p:stCondLst>
                                        </p:cTn>
                                        <p:tgtEl>
                                          <p:spTgt spid="25"/>
                                        </p:tgtEl>
                                        <p:attrNameLst>
                                          <p:attrName>style.visibility</p:attrName>
                                        </p:attrNameLst>
                                      </p:cBhvr>
                                      <p:to>
                                        <p:strVal val="visible"/>
                                      </p:to>
                                    </p:set>
                                    <p:anim calcmode="lin" valueType="num">
                                      <p:cBhvr>
                                        <p:cTn id="66" dur="1000" fill="hold"/>
                                        <p:tgtEl>
                                          <p:spTgt spid="25"/>
                                        </p:tgtEl>
                                        <p:attrNameLst>
                                          <p:attrName>ppt_w</p:attrName>
                                        </p:attrNameLst>
                                      </p:cBhvr>
                                      <p:tavLst>
                                        <p:tav tm="0">
                                          <p:val>
                                            <p:fltVal val="0"/>
                                          </p:val>
                                        </p:tav>
                                        <p:tav tm="100000">
                                          <p:val>
                                            <p:strVal val="#ppt_w"/>
                                          </p:val>
                                        </p:tav>
                                      </p:tavLst>
                                    </p:anim>
                                    <p:anim calcmode="lin" valueType="num">
                                      <p:cBhvr>
                                        <p:cTn id="67" dur="1000" fill="hold"/>
                                        <p:tgtEl>
                                          <p:spTgt spid="25"/>
                                        </p:tgtEl>
                                        <p:attrNameLst>
                                          <p:attrName>ppt_h</p:attrName>
                                        </p:attrNameLst>
                                      </p:cBhvr>
                                      <p:tavLst>
                                        <p:tav tm="0">
                                          <p:val>
                                            <p:fltVal val="0"/>
                                          </p:val>
                                        </p:tav>
                                        <p:tav tm="100000">
                                          <p:val>
                                            <p:strVal val="#ppt_h"/>
                                          </p:val>
                                        </p:tav>
                                      </p:tavLst>
                                    </p:anim>
                                    <p:animEffect transition="in" filter="fade">
                                      <p:cBhvr>
                                        <p:cTn id="68" dur="1000"/>
                                        <p:tgtEl>
                                          <p:spTgt spid="25"/>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fade">
                                      <p:cBhvr>
                                        <p:cTn id="71" dur="1000"/>
                                        <p:tgtEl>
                                          <p:spTgt spid="39"/>
                                        </p:tgtEl>
                                      </p:cBhvr>
                                    </p:animEffect>
                                    <p:anim calcmode="lin" valueType="num">
                                      <p:cBhvr>
                                        <p:cTn id="72" dur="1000" fill="hold"/>
                                        <p:tgtEl>
                                          <p:spTgt spid="39"/>
                                        </p:tgtEl>
                                        <p:attrNameLst>
                                          <p:attrName>ppt_x</p:attrName>
                                        </p:attrNameLst>
                                      </p:cBhvr>
                                      <p:tavLst>
                                        <p:tav tm="0">
                                          <p:val>
                                            <p:strVal val="#ppt_x"/>
                                          </p:val>
                                        </p:tav>
                                        <p:tav tm="100000">
                                          <p:val>
                                            <p:strVal val="#ppt_x"/>
                                          </p:val>
                                        </p:tav>
                                      </p:tavLst>
                                    </p:anim>
                                    <p:anim calcmode="lin" valueType="num">
                                      <p:cBhvr>
                                        <p:cTn id="73" dur="1000" fill="hold"/>
                                        <p:tgtEl>
                                          <p:spTgt spid="39"/>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fade">
                                      <p:cBhvr>
                                        <p:cTn id="77" dur="1000"/>
                                        <p:tgtEl>
                                          <p:spTgt spid="33"/>
                                        </p:tgtEl>
                                      </p:cBhvr>
                                    </p:animEffect>
                                    <p:anim calcmode="lin" valueType="num">
                                      <p:cBhvr>
                                        <p:cTn id="78" dur="1000" fill="hold"/>
                                        <p:tgtEl>
                                          <p:spTgt spid="33"/>
                                        </p:tgtEl>
                                        <p:attrNameLst>
                                          <p:attrName>ppt_x</p:attrName>
                                        </p:attrNameLst>
                                      </p:cBhvr>
                                      <p:tavLst>
                                        <p:tav tm="0">
                                          <p:val>
                                            <p:strVal val="#ppt_x"/>
                                          </p:val>
                                        </p:tav>
                                        <p:tav tm="100000">
                                          <p:val>
                                            <p:strVal val="#ppt_x"/>
                                          </p:val>
                                        </p:tav>
                                      </p:tavLst>
                                    </p:anim>
                                    <p:anim calcmode="lin" valueType="num">
                                      <p:cBhvr>
                                        <p:cTn id="79" dur="1000" fill="hold"/>
                                        <p:tgtEl>
                                          <p:spTgt spid="33"/>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31" presetClass="entr" presetSubtype="0"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 calcmode="lin" valueType="num">
                                      <p:cBhvr>
                                        <p:cTn id="83" dur="1000" fill="hold"/>
                                        <p:tgtEl>
                                          <p:spTgt spid="15"/>
                                        </p:tgtEl>
                                        <p:attrNameLst>
                                          <p:attrName>ppt_w</p:attrName>
                                        </p:attrNameLst>
                                      </p:cBhvr>
                                      <p:tavLst>
                                        <p:tav tm="0">
                                          <p:val>
                                            <p:fltVal val="0"/>
                                          </p:val>
                                        </p:tav>
                                        <p:tav tm="100000">
                                          <p:val>
                                            <p:strVal val="#ppt_w"/>
                                          </p:val>
                                        </p:tav>
                                      </p:tavLst>
                                    </p:anim>
                                    <p:anim calcmode="lin" valueType="num">
                                      <p:cBhvr>
                                        <p:cTn id="84" dur="1000" fill="hold"/>
                                        <p:tgtEl>
                                          <p:spTgt spid="15"/>
                                        </p:tgtEl>
                                        <p:attrNameLst>
                                          <p:attrName>ppt_h</p:attrName>
                                        </p:attrNameLst>
                                      </p:cBhvr>
                                      <p:tavLst>
                                        <p:tav tm="0">
                                          <p:val>
                                            <p:fltVal val="0"/>
                                          </p:val>
                                        </p:tav>
                                        <p:tav tm="100000">
                                          <p:val>
                                            <p:strVal val="#ppt_h"/>
                                          </p:val>
                                        </p:tav>
                                      </p:tavLst>
                                    </p:anim>
                                    <p:anim calcmode="lin" valueType="num">
                                      <p:cBhvr>
                                        <p:cTn id="85" dur="1000" fill="hold"/>
                                        <p:tgtEl>
                                          <p:spTgt spid="15"/>
                                        </p:tgtEl>
                                        <p:attrNameLst>
                                          <p:attrName>style.rotation</p:attrName>
                                        </p:attrNameLst>
                                      </p:cBhvr>
                                      <p:tavLst>
                                        <p:tav tm="0">
                                          <p:val>
                                            <p:fltVal val="90"/>
                                          </p:val>
                                        </p:tav>
                                        <p:tav tm="100000">
                                          <p:val>
                                            <p:fltVal val="0"/>
                                          </p:val>
                                        </p:tav>
                                      </p:tavLst>
                                    </p:anim>
                                    <p:animEffect transition="in" filter="fade">
                                      <p:cBhvr>
                                        <p:cTn id="86" dur="1000"/>
                                        <p:tgtEl>
                                          <p:spTgt spid="15"/>
                                        </p:tgtEl>
                                      </p:cBhvr>
                                    </p:animEffect>
                                  </p:childTnLst>
                                </p:cTn>
                              </p:par>
                            </p:childTnLst>
                          </p:cTn>
                        </p:par>
                        <p:par>
                          <p:cTn id="87" fill="hold">
                            <p:stCondLst>
                              <p:cond delay="10500"/>
                            </p:stCondLst>
                            <p:childTnLst>
                              <p:par>
                                <p:cTn id="88" presetID="53" presetClass="entr" presetSubtype="16" fill="hold" nodeType="afterEffect">
                                  <p:stCondLst>
                                    <p:cond delay="0"/>
                                  </p:stCondLst>
                                  <p:childTnLst>
                                    <p:set>
                                      <p:cBhvr>
                                        <p:cTn id="89" dur="1" fill="hold">
                                          <p:stCondLst>
                                            <p:cond delay="0"/>
                                          </p:stCondLst>
                                        </p:cTn>
                                        <p:tgtEl>
                                          <p:spTgt spid="28"/>
                                        </p:tgtEl>
                                        <p:attrNameLst>
                                          <p:attrName>style.visibility</p:attrName>
                                        </p:attrNameLst>
                                      </p:cBhvr>
                                      <p:to>
                                        <p:strVal val="visible"/>
                                      </p:to>
                                    </p:set>
                                    <p:anim calcmode="lin" valueType="num">
                                      <p:cBhvr>
                                        <p:cTn id="90" dur="1000" fill="hold"/>
                                        <p:tgtEl>
                                          <p:spTgt spid="28"/>
                                        </p:tgtEl>
                                        <p:attrNameLst>
                                          <p:attrName>ppt_w</p:attrName>
                                        </p:attrNameLst>
                                      </p:cBhvr>
                                      <p:tavLst>
                                        <p:tav tm="0">
                                          <p:val>
                                            <p:fltVal val="0"/>
                                          </p:val>
                                        </p:tav>
                                        <p:tav tm="100000">
                                          <p:val>
                                            <p:strVal val="#ppt_w"/>
                                          </p:val>
                                        </p:tav>
                                      </p:tavLst>
                                    </p:anim>
                                    <p:anim calcmode="lin" valueType="num">
                                      <p:cBhvr>
                                        <p:cTn id="91" dur="1000" fill="hold"/>
                                        <p:tgtEl>
                                          <p:spTgt spid="28"/>
                                        </p:tgtEl>
                                        <p:attrNameLst>
                                          <p:attrName>ppt_h</p:attrName>
                                        </p:attrNameLst>
                                      </p:cBhvr>
                                      <p:tavLst>
                                        <p:tav tm="0">
                                          <p:val>
                                            <p:fltVal val="0"/>
                                          </p:val>
                                        </p:tav>
                                        <p:tav tm="100000">
                                          <p:val>
                                            <p:strVal val="#ppt_h"/>
                                          </p:val>
                                        </p:tav>
                                      </p:tavLst>
                                    </p:anim>
                                    <p:animEffect transition="in" filter="fade">
                                      <p:cBhvr>
                                        <p:cTn id="92" dur="1000"/>
                                        <p:tgtEl>
                                          <p:spTgt spid="28"/>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fade">
                                      <p:cBhvr>
                                        <p:cTn id="95" dur="1000"/>
                                        <p:tgtEl>
                                          <p:spTgt spid="38"/>
                                        </p:tgtEl>
                                      </p:cBhvr>
                                    </p:animEffect>
                                    <p:anim calcmode="lin" valueType="num">
                                      <p:cBhvr>
                                        <p:cTn id="96" dur="1000" fill="hold"/>
                                        <p:tgtEl>
                                          <p:spTgt spid="38"/>
                                        </p:tgtEl>
                                        <p:attrNameLst>
                                          <p:attrName>ppt_x</p:attrName>
                                        </p:attrNameLst>
                                      </p:cBhvr>
                                      <p:tavLst>
                                        <p:tav tm="0">
                                          <p:val>
                                            <p:strVal val="#ppt_x"/>
                                          </p:val>
                                        </p:tav>
                                        <p:tav tm="100000">
                                          <p:val>
                                            <p:strVal val="#ppt_x"/>
                                          </p:val>
                                        </p:tav>
                                      </p:tavLst>
                                    </p:anim>
                                    <p:anim calcmode="lin" valueType="num">
                                      <p:cBhvr>
                                        <p:cTn id="97" dur="1000" fill="hold"/>
                                        <p:tgtEl>
                                          <p:spTgt spid="38"/>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42" presetClass="entr" presetSubtype="0" fill="hold" grpId="0" nodeType="afterEffect">
                                  <p:stCondLst>
                                    <p:cond delay="0"/>
                                  </p:stCondLst>
                                  <p:childTnLst>
                                    <p:set>
                                      <p:cBhvr>
                                        <p:cTn id="100" dur="1" fill="hold">
                                          <p:stCondLst>
                                            <p:cond delay="0"/>
                                          </p:stCondLst>
                                        </p:cTn>
                                        <p:tgtEl>
                                          <p:spTgt spid="34"/>
                                        </p:tgtEl>
                                        <p:attrNameLst>
                                          <p:attrName>style.visibility</p:attrName>
                                        </p:attrNameLst>
                                      </p:cBhvr>
                                      <p:to>
                                        <p:strVal val="visible"/>
                                      </p:to>
                                    </p:set>
                                    <p:animEffect transition="in" filter="fade">
                                      <p:cBhvr>
                                        <p:cTn id="101" dur="1000"/>
                                        <p:tgtEl>
                                          <p:spTgt spid="34"/>
                                        </p:tgtEl>
                                      </p:cBhvr>
                                    </p:animEffect>
                                    <p:anim calcmode="lin" valueType="num">
                                      <p:cBhvr>
                                        <p:cTn id="102" dur="1000" fill="hold"/>
                                        <p:tgtEl>
                                          <p:spTgt spid="34"/>
                                        </p:tgtEl>
                                        <p:attrNameLst>
                                          <p:attrName>ppt_x</p:attrName>
                                        </p:attrNameLst>
                                      </p:cBhvr>
                                      <p:tavLst>
                                        <p:tav tm="0">
                                          <p:val>
                                            <p:strVal val="#ppt_x"/>
                                          </p:val>
                                        </p:tav>
                                        <p:tav tm="100000">
                                          <p:val>
                                            <p:strVal val="#ppt_x"/>
                                          </p:val>
                                        </p:tav>
                                      </p:tavLst>
                                    </p:anim>
                                    <p:anim calcmode="lin" valueType="num">
                                      <p:cBhvr>
                                        <p:cTn id="10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5" grpId="0" animBg="1"/>
      <p:bldP spid="18" grpId="0" animBg="1"/>
      <p:bldP spid="31" grpId="0"/>
      <p:bldP spid="32" grpId="0"/>
      <p:bldP spid="33" grpId="0"/>
      <p:bldP spid="34" grpId="0"/>
      <p:bldP spid="35" grpId="0"/>
      <p:bldP spid="36" grpId="0"/>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1633</TotalTime>
  <Words>1496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2019-08-30T16:44:07Z</dcterms:modified>
</cp:coreProperties>
</file>