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2656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06687E9B-0923-4DF1-94BD-80EF5B01D1E2}"/>
              </a:ext>
            </a:extLst>
          </p:cNvPr>
          <p:cNvGrpSpPr/>
          <p:nvPr/>
        </p:nvGrpSpPr>
        <p:grpSpPr>
          <a:xfrm>
            <a:off x="2354664" y="4566764"/>
            <a:ext cx="2194560" cy="2072718"/>
            <a:chOff x="7543799" y="1981195"/>
            <a:chExt cx="2194560" cy="2072718"/>
          </a:xfrm>
        </p:grpSpPr>
        <p:sp>
          <p:nvSpPr>
            <p:cNvPr id="47" name="Freeform: Shape 46">
              <a:extLst>
                <a:ext uri="{FF2B5EF4-FFF2-40B4-BE49-F238E27FC236}">
                  <a16:creationId xmlns:a16="http://schemas.microsoft.com/office/drawing/2014/main" id="{16EECCFF-8533-4FDE-A60B-8F42DB3A8C46}"/>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2C9EC286-24AC-4A89-B1ED-189986A17F62}"/>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43" name="Group 42">
            <a:extLst>
              <a:ext uri="{FF2B5EF4-FFF2-40B4-BE49-F238E27FC236}">
                <a16:creationId xmlns:a16="http://schemas.microsoft.com/office/drawing/2014/main" id="{1E26CEFD-04E3-4C51-8FD3-8FA28EA1CC44}"/>
              </a:ext>
            </a:extLst>
          </p:cNvPr>
          <p:cNvGrpSpPr/>
          <p:nvPr/>
        </p:nvGrpSpPr>
        <p:grpSpPr>
          <a:xfrm>
            <a:off x="587216" y="3500756"/>
            <a:ext cx="2194560" cy="2072718"/>
            <a:chOff x="7543799" y="1981195"/>
            <a:chExt cx="2194560" cy="2072718"/>
          </a:xfrm>
        </p:grpSpPr>
        <p:sp>
          <p:nvSpPr>
            <p:cNvPr id="44" name="Freeform: Shape 43">
              <a:extLst>
                <a:ext uri="{FF2B5EF4-FFF2-40B4-BE49-F238E27FC236}">
                  <a16:creationId xmlns:a16="http://schemas.microsoft.com/office/drawing/2014/main" id="{B3307977-5B3A-425B-B336-D1BEFFB4132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9DFB89A2-4E2F-4277-B18B-B487F8204AD4}"/>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9" name="Group 8">
            <a:extLst>
              <a:ext uri="{FF2B5EF4-FFF2-40B4-BE49-F238E27FC236}">
                <a16:creationId xmlns:a16="http://schemas.microsoft.com/office/drawing/2014/main" id="{5D807081-92EB-465C-BB18-8CEB09CD7B41}"/>
              </a:ext>
            </a:extLst>
          </p:cNvPr>
          <p:cNvGrpSpPr/>
          <p:nvPr/>
        </p:nvGrpSpPr>
        <p:grpSpPr>
          <a:xfrm>
            <a:off x="2367597" y="2428047"/>
            <a:ext cx="2194560" cy="2072718"/>
            <a:chOff x="7543799" y="1981195"/>
            <a:chExt cx="2194560" cy="2072718"/>
          </a:xfrm>
        </p:grpSpPr>
        <p:sp>
          <p:nvSpPr>
            <p:cNvPr id="10" name="Freeform: Shape 9">
              <a:extLst>
                <a:ext uri="{FF2B5EF4-FFF2-40B4-BE49-F238E27FC236}">
                  <a16:creationId xmlns:a16="http://schemas.microsoft.com/office/drawing/2014/main" id="{0CC56D99-B419-4F09-BF2F-CA4300119336}"/>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1" name="Freeform: Shape 10">
              <a:extLst>
                <a:ext uri="{FF2B5EF4-FFF2-40B4-BE49-F238E27FC236}">
                  <a16:creationId xmlns:a16="http://schemas.microsoft.com/office/drawing/2014/main" id="{41FE82F5-FF83-4D1A-8C95-324EBB0716A6}"/>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8" name="Group 7">
            <a:extLst>
              <a:ext uri="{FF2B5EF4-FFF2-40B4-BE49-F238E27FC236}">
                <a16:creationId xmlns:a16="http://schemas.microsoft.com/office/drawing/2014/main" id="{D6765B0A-CA6B-4A1C-90CD-2AF713DF7AF9}"/>
              </a:ext>
            </a:extLst>
          </p:cNvPr>
          <p:cNvGrpSpPr/>
          <p:nvPr/>
        </p:nvGrpSpPr>
        <p:grpSpPr>
          <a:xfrm>
            <a:off x="594977" y="1362039"/>
            <a:ext cx="2194560" cy="2072718"/>
            <a:chOff x="7543799" y="1981195"/>
            <a:chExt cx="2194560" cy="2072718"/>
          </a:xfrm>
        </p:grpSpPr>
        <p:sp>
          <p:nvSpPr>
            <p:cNvPr id="7" name="Freeform: Shape 6">
              <a:extLst>
                <a:ext uri="{FF2B5EF4-FFF2-40B4-BE49-F238E27FC236}">
                  <a16:creationId xmlns:a16="http://schemas.microsoft.com/office/drawing/2014/main" id="{9BC6EBC7-CDB0-4FB9-958F-170C12169C95}"/>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 name="Freeform: Shape 5">
              <a:extLst>
                <a:ext uri="{FF2B5EF4-FFF2-40B4-BE49-F238E27FC236}">
                  <a16:creationId xmlns:a16="http://schemas.microsoft.com/office/drawing/2014/main" id="{3872A4CA-1616-4FE9-B473-33E42B33596E}"/>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2" name="TextBox 21">
            <a:extLst>
              <a:ext uri="{FF2B5EF4-FFF2-40B4-BE49-F238E27FC236}">
                <a16:creationId xmlns:a16="http://schemas.microsoft.com/office/drawing/2014/main" id="{27BE9505-AEB9-4A87-BC6C-EB8BD794266E}"/>
              </a:ext>
            </a:extLst>
          </p:cNvPr>
          <p:cNvSpPr txBox="1"/>
          <p:nvPr/>
        </p:nvSpPr>
        <p:spPr>
          <a:xfrm>
            <a:off x="951500" y="2211151"/>
            <a:ext cx="1481513" cy="834074"/>
          </a:xfrm>
          <a:prstGeom prst="rect">
            <a:avLst/>
          </a:prstGeom>
          <a:noFill/>
        </p:spPr>
        <p:txBody>
          <a:bodyPr wrap="square" rtlCol="0">
            <a:spAutoFit/>
          </a:bodyPr>
          <a:lstStyle/>
          <a:p>
            <a:pPr algn="ctr" defTabSz="1219170">
              <a:spcBef>
                <a:spcPct val="20000"/>
              </a:spcBef>
              <a:defRPr/>
            </a:pPr>
            <a:r>
              <a:rPr lang="en-US" sz="1300" dirty="0">
                <a:solidFill>
                  <a:srgbClr val="3C3C3C"/>
                </a:solidFill>
                <a:latin typeface="Bernard MT Condensed" panose="02050806060905020404" pitchFamily="18" charset="0"/>
              </a:rPr>
              <a:t>LOREM IPSUM DOLOR</a:t>
            </a:r>
          </a:p>
          <a:p>
            <a:pPr algn="ctr" defTabSz="1219170">
              <a:spcBef>
                <a:spcPct val="20000"/>
              </a:spcBef>
              <a:defRPr/>
            </a:pPr>
            <a:r>
              <a:rPr lang="en-US" sz="1100" dirty="0">
                <a:solidFill>
                  <a:srgbClr val="3C3C3C"/>
                </a:solidFill>
                <a:latin typeface="Candara" panose="020E0502030303020204" pitchFamily="34" charset="0"/>
              </a:rPr>
              <a:t>Lorem ipsum dolor sit amet, consectetur adipiscing elit.</a:t>
            </a:r>
          </a:p>
        </p:txBody>
      </p:sp>
      <p:sp>
        <p:nvSpPr>
          <p:cNvPr id="23" name="Freeform 37">
            <a:extLst>
              <a:ext uri="{FF2B5EF4-FFF2-40B4-BE49-F238E27FC236}">
                <a16:creationId xmlns:a16="http://schemas.microsoft.com/office/drawing/2014/main" id="{FECC672D-1BF3-4A85-A49C-7ED48213B54F}"/>
              </a:ext>
            </a:extLst>
          </p:cNvPr>
          <p:cNvSpPr>
            <a:spLocks noChangeAspect="1" noEditPoints="1"/>
          </p:cNvSpPr>
          <p:nvPr/>
        </p:nvSpPr>
        <p:spPr bwMode="auto">
          <a:xfrm>
            <a:off x="1704486" y="1685804"/>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FE4A1E"/>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6" name="Group 25">
            <a:extLst>
              <a:ext uri="{FF2B5EF4-FFF2-40B4-BE49-F238E27FC236}">
                <a16:creationId xmlns:a16="http://schemas.microsoft.com/office/drawing/2014/main" id="{8C2B5031-BDB8-4216-A2D2-1D34280FE18A}"/>
              </a:ext>
            </a:extLst>
          </p:cNvPr>
          <p:cNvGrpSpPr/>
          <p:nvPr/>
        </p:nvGrpSpPr>
        <p:grpSpPr>
          <a:xfrm>
            <a:off x="4111931" y="3482284"/>
            <a:ext cx="2194560" cy="2072718"/>
            <a:chOff x="7543799" y="1981195"/>
            <a:chExt cx="2194560" cy="2072718"/>
          </a:xfrm>
        </p:grpSpPr>
        <p:sp>
          <p:nvSpPr>
            <p:cNvPr id="32" name="Freeform: Shape 31">
              <a:extLst>
                <a:ext uri="{FF2B5EF4-FFF2-40B4-BE49-F238E27FC236}">
                  <a16:creationId xmlns:a16="http://schemas.microsoft.com/office/drawing/2014/main" id="{C60C7733-03B0-4D18-9DD5-E25993C3E9A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B4DF4A02-97FC-493D-9422-F42768B65DBD}"/>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8" name="TextBox 27">
            <a:extLst>
              <a:ext uri="{FF2B5EF4-FFF2-40B4-BE49-F238E27FC236}">
                <a16:creationId xmlns:a16="http://schemas.microsoft.com/office/drawing/2014/main" id="{09CED794-960F-4E46-9279-13F92986388F}"/>
              </a:ext>
            </a:extLst>
          </p:cNvPr>
          <p:cNvSpPr txBox="1"/>
          <p:nvPr/>
        </p:nvSpPr>
        <p:spPr>
          <a:xfrm>
            <a:off x="4468454" y="4331396"/>
            <a:ext cx="1481513" cy="834074"/>
          </a:xfrm>
          <a:prstGeom prst="rect">
            <a:avLst/>
          </a:prstGeom>
          <a:noFill/>
        </p:spPr>
        <p:txBody>
          <a:bodyPr wrap="square" rtlCol="0">
            <a:spAutoFit/>
          </a:bodyPr>
          <a:lstStyle/>
          <a:p>
            <a:pPr algn="ctr" defTabSz="1219170">
              <a:spcBef>
                <a:spcPct val="20000"/>
              </a:spcBef>
              <a:defRPr/>
            </a:pPr>
            <a:r>
              <a:rPr lang="en-US" sz="1300" dirty="0">
                <a:solidFill>
                  <a:srgbClr val="3C3C3C"/>
                </a:solidFill>
                <a:latin typeface="Bernard MT Condensed" panose="02050806060905020404" pitchFamily="18" charset="0"/>
              </a:rPr>
              <a:t>LOREM IPSUM DOLOR</a:t>
            </a:r>
          </a:p>
          <a:p>
            <a:pPr algn="ctr" defTabSz="1219170">
              <a:spcBef>
                <a:spcPct val="20000"/>
              </a:spcBef>
              <a:defRPr/>
            </a:pPr>
            <a:r>
              <a:rPr lang="en-US" sz="1100" dirty="0">
                <a:solidFill>
                  <a:srgbClr val="3C3C3C"/>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1213F33D-C34A-4DE3-9CAC-8C5C7E74FA4A}"/>
              </a:ext>
            </a:extLst>
          </p:cNvPr>
          <p:cNvGrpSpPr/>
          <p:nvPr/>
        </p:nvGrpSpPr>
        <p:grpSpPr>
          <a:xfrm>
            <a:off x="5869198" y="2428047"/>
            <a:ext cx="2194560" cy="2072718"/>
            <a:chOff x="7543799" y="1981195"/>
            <a:chExt cx="2194560" cy="2072718"/>
          </a:xfrm>
        </p:grpSpPr>
        <p:sp>
          <p:nvSpPr>
            <p:cNvPr id="41" name="Freeform: Shape 40">
              <a:extLst>
                <a:ext uri="{FF2B5EF4-FFF2-40B4-BE49-F238E27FC236}">
                  <a16:creationId xmlns:a16="http://schemas.microsoft.com/office/drawing/2014/main" id="{FC3369B7-B0E0-48E3-ABF8-49A63BB70BA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65BAA512-A690-4BA1-900E-D24A5D9835D0}"/>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37" name="TextBox 36">
            <a:extLst>
              <a:ext uri="{FF2B5EF4-FFF2-40B4-BE49-F238E27FC236}">
                <a16:creationId xmlns:a16="http://schemas.microsoft.com/office/drawing/2014/main" id="{119A182F-3EA3-4486-8890-190171682C70}"/>
              </a:ext>
            </a:extLst>
          </p:cNvPr>
          <p:cNvSpPr txBox="1"/>
          <p:nvPr/>
        </p:nvSpPr>
        <p:spPr>
          <a:xfrm>
            <a:off x="6225721" y="3277159"/>
            <a:ext cx="1481513" cy="834074"/>
          </a:xfrm>
          <a:prstGeom prst="rect">
            <a:avLst/>
          </a:prstGeom>
          <a:noFill/>
        </p:spPr>
        <p:txBody>
          <a:bodyPr wrap="square" rtlCol="0">
            <a:spAutoFit/>
          </a:bodyPr>
          <a:lstStyle/>
          <a:p>
            <a:pPr algn="ctr" defTabSz="1219170">
              <a:spcBef>
                <a:spcPct val="20000"/>
              </a:spcBef>
              <a:defRPr/>
            </a:pPr>
            <a:r>
              <a:rPr lang="en-US" sz="1300" dirty="0">
                <a:solidFill>
                  <a:srgbClr val="3C3C3C"/>
                </a:solidFill>
                <a:latin typeface="Bernard MT Condensed" panose="02050806060905020404" pitchFamily="18" charset="0"/>
              </a:rPr>
              <a:t>LOREM IPSUM DOLOR</a:t>
            </a:r>
          </a:p>
          <a:p>
            <a:pPr algn="ctr" defTabSz="1219170">
              <a:spcBef>
                <a:spcPct val="20000"/>
              </a:spcBef>
              <a:defRPr/>
            </a:pPr>
            <a:r>
              <a:rPr lang="en-US" sz="1100" dirty="0">
                <a:solidFill>
                  <a:srgbClr val="3C3C3C"/>
                </a:solidFill>
                <a:latin typeface="Candara" panose="020E0502030303020204" pitchFamily="34" charset="0"/>
              </a:rPr>
              <a:t>Lorem ipsum dolor sit amet, consectetur adipiscing elit.</a:t>
            </a:r>
          </a:p>
        </p:txBody>
      </p:sp>
      <p:grpSp>
        <p:nvGrpSpPr>
          <p:cNvPr id="49" name="Group 48">
            <a:extLst>
              <a:ext uri="{FF2B5EF4-FFF2-40B4-BE49-F238E27FC236}">
                <a16:creationId xmlns:a16="http://schemas.microsoft.com/office/drawing/2014/main" id="{2BAAD469-E07C-43C0-8479-9E3ACD771880}"/>
              </a:ext>
            </a:extLst>
          </p:cNvPr>
          <p:cNvGrpSpPr/>
          <p:nvPr/>
        </p:nvGrpSpPr>
        <p:grpSpPr>
          <a:xfrm>
            <a:off x="5866108" y="4556895"/>
            <a:ext cx="2194560" cy="2072718"/>
            <a:chOff x="7543799" y="1981195"/>
            <a:chExt cx="2194560" cy="2072718"/>
          </a:xfrm>
        </p:grpSpPr>
        <p:sp>
          <p:nvSpPr>
            <p:cNvPr id="50" name="Freeform: Shape 49">
              <a:extLst>
                <a:ext uri="{FF2B5EF4-FFF2-40B4-BE49-F238E27FC236}">
                  <a16:creationId xmlns:a16="http://schemas.microsoft.com/office/drawing/2014/main" id="{5A6C0998-EAB7-4875-ADBA-40320302AC6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51" name="Freeform: Shape 50">
              <a:extLst>
                <a:ext uri="{FF2B5EF4-FFF2-40B4-BE49-F238E27FC236}">
                  <a16:creationId xmlns:a16="http://schemas.microsoft.com/office/drawing/2014/main" id="{3C7FB7B9-51E1-4813-A678-FD4898EFCC71}"/>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2" name="Group 51">
            <a:extLst>
              <a:ext uri="{FF2B5EF4-FFF2-40B4-BE49-F238E27FC236}">
                <a16:creationId xmlns:a16="http://schemas.microsoft.com/office/drawing/2014/main" id="{487260F9-C23D-4663-903B-C1893F25B6E1}"/>
              </a:ext>
            </a:extLst>
          </p:cNvPr>
          <p:cNvGrpSpPr/>
          <p:nvPr/>
        </p:nvGrpSpPr>
        <p:grpSpPr>
          <a:xfrm>
            <a:off x="7624024" y="3500757"/>
            <a:ext cx="2194560" cy="2072718"/>
            <a:chOff x="7543799" y="1981195"/>
            <a:chExt cx="2194560" cy="2072718"/>
          </a:xfrm>
        </p:grpSpPr>
        <p:sp>
          <p:nvSpPr>
            <p:cNvPr id="53" name="Freeform: Shape 52">
              <a:extLst>
                <a:ext uri="{FF2B5EF4-FFF2-40B4-BE49-F238E27FC236}">
                  <a16:creationId xmlns:a16="http://schemas.microsoft.com/office/drawing/2014/main" id="{61224FCD-9414-413D-81F6-E3AE8507ED9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54" name="Freeform: Shape 53">
              <a:extLst>
                <a:ext uri="{FF2B5EF4-FFF2-40B4-BE49-F238E27FC236}">
                  <a16:creationId xmlns:a16="http://schemas.microsoft.com/office/drawing/2014/main" id="{78120D91-A322-46FE-84D8-0F14AF9BD098}"/>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grpSp>
        <p:nvGrpSpPr>
          <p:cNvPr id="56" name="Group 55">
            <a:extLst>
              <a:ext uri="{FF2B5EF4-FFF2-40B4-BE49-F238E27FC236}">
                <a16:creationId xmlns:a16="http://schemas.microsoft.com/office/drawing/2014/main" id="{6FF3B27B-B5C4-4351-A813-5021DC1EC376}"/>
              </a:ext>
            </a:extLst>
          </p:cNvPr>
          <p:cNvGrpSpPr/>
          <p:nvPr/>
        </p:nvGrpSpPr>
        <p:grpSpPr>
          <a:xfrm>
            <a:off x="9374071" y="2415883"/>
            <a:ext cx="2194560" cy="2072718"/>
            <a:chOff x="7543799" y="1981195"/>
            <a:chExt cx="2194560" cy="2072718"/>
          </a:xfrm>
        </p:grpSpPr>
        <p:sp>
          <p:nvSpPr>
            <p:cNvPr id="62" name="Freeform: Shape 61">
              <a:extLst>
                <a:ext uri="{FF2B5EF4-FFF2-40B4-BE49-F238E27FC236}">
                  <a16:creationId xmlns:a16="http://schemas.microsoft.com/office/drawing/2014/main" id="{CA501B64-62D5-42D1-A06D-11DAF8036C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3" name="Freeform: Shape 62">
              <a:extLst>
                <a:ext uri="{FF2B5EF4-FFF2-40B4-BE49-F238E27FC236}">
                  <a16:creationId xmlns:a16="http://schemas.microsoft.com/office/drawing/2014/main" id="{B666B2D6-3412-459C-B04E-BB64E8ED7A6B}"/>
                </a:ext>
              </a:extLst>
            </p:cNvPr>
            <p:cNvSpPr>
              <a:spLocks noChangeAspect="1"/>
            </p:cNvSpPr>
            <p:nvPr/>
          </p:nvSpPr>
          <p:spPr>
            <a:xfrm>
              <a:off x="7680959" y="2110739"/>
              <a:ext cx="1920240" cy="181362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8" name="TextBox 57">
            <a:extLst>
              <a:ext uri="{FF2B5EF4-FFF2-40B4-BE49-F238E27FC236}">
                <a16:creationId xmlns:a16="http://schemas.microsoft.com/office/drawing/2014/main" id="{427D12E5-FEBD-4FDF-B764-307C767350AA}"/>
              </a:ext>
            </a:extLst>
          </p:cNvPr>
          <p:cNvSpPr txBox="1"/>
          <p:nvPr/>
        </p:nvSpPr>
        <p:spPr>
          <a:xfrm>
            <a:off x="9730594" y="3264995"/>
            <a:ext cx="1481513" cy="834074"/>
          </a:xfrm>
          <a:prstGeom prst="rect">
            <a:avLst/>
          </a:prstGeom>
          <a:noFill/>
        </p:spPr>
        <p:txBody>
          <a:bodyPr wrap="square" rtlCol="0">
            <a:spAutoFit/>
          </a:bodyPr>
          <a:lstStyle/>
          <a:p>
            <a:pPr algn="ctr" defTabSz="1219170">
              <a:spcBef>
                <a:spcPct val="20000"/>
              </a:spcBef>
              <a:defRPr/>
            </a:pPr>
            <a:r>
              <a:rPr lang="en-US" sz="1300" dirty="0">
                <a:solidFill>
                  <a:srgbClr val="3C3C3C"/>
                </a:solidFill>
                <a:latin typeface="Bernard MT Condensed" panose="02050806060905020404" pitchFamily="18" charset="0"/>
              </a:rPr>
              <a:t>LOREM IPSUM DOLOR</a:t>
            </a:r>
          </a:p>
          <a:p>
            <a:pPr algn="ctr" defTabSz="1219170">
              <a:spcBef>
                <a:spcPct val="20000"/>
              </a:spcBef>
              <a:defRPr/>
            </a:pPr>
            <a:r>
              <a:rPr lang="en-US" sz="1100" dirty="0">
                <a:solidFill>
                  <a:srgbClr val="3C3C3C"/>
                </a:solidFill>
                <a:latin typeface="Candara" panose="020E0502030303020204" pitchFamily="34" charset="0"/>
              </a:rPr>
              <a:t>Lorem ipsum dolor sit amet, consectetur adipiscing elit.</a:t>
            </a:r>
          </a:p>
        </p:txBody>
      </p:sp>
      <p:sp>
        <p:nvSpPr>
          <p:cNvPr id="73" name="TextBox 72">
            <a:extLst>
              <a:ext uri="{FF2B5EF4-FFF2-40B4-BE49-F238E27FC236}">
                <a16:creationId xmlns:a16="http://schemas.microsoft.com/office/drawing/2014/main" id="{176F8D14-C5BD-4CC4-A90F-31ED0DCCE12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74" name="Freeform 101">
            <a:extLst>
              <a:ext uri="{FF2B5EF4-FFF2-40B4-BE49-F238E27FC236}">
                <a16:creationId xmlns:a16="http://schemas.microsoft.com/office/drawing/2014/main" id="{CCEC6918-AD7E-40B1-8C94-2EFA684643F8}"/>
              </a:ext>
            </a:extLst>
          </p:cNvPr>
          <p:cNvSpPr>
            <a:spLocks noChangeAspect="1" noEditPoints="1"/>
          </p:cNvSpPr>
          <p:nvPr/>
        </p:nvSpPr>
        <p:spPr bwMode="auto">
          <a:xfrm>
            <a:off x="10429470" y="2748991"/>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91">
            <a:extLst>
              <a:ext uri="{FF2B5EF4-FFF2-40B4-BE49-F238E27FC236}">
                <a16:creationId xmlns:a16="http://schemas.microsoft.com/office/drawing/2014/main" id="{8895402B-CA97-46DB-83B4-FB5F8F754F02}"/>
              </a:ext>
            </a:extLst>
          </p:cNvPr>
          <p:cNvSpPr>
            <a:spLocks noChangeAspect="1" noEditPoints="1"/>
          </p:cNvSpPr>
          <p:nvPr/>
        </p:nvSpPr>
        <p:spPr bwMode="auto">
          <a:xfrm>
            <a:off x="6909506" y="2751471"/>
            <a:ext cx="393192" cy="393192"/>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71">
            <a:extLst>
              <a:ext uri="{FF2B5EF4-FFF2-40B4-BE49-F238E27FC236}">
                <a16:creationId xmlns:a16="http://schemas.microsoft.com/office/drawing/2014/main" id="{1F7E6936-48B8-42CE-90FB-463A67513AEE}"/>
              </a:ext>
            </a:extLst>
          </p:cNvPr>
          <p:cNvSpPr>
            <a:spLocks noChangeAspect="1" noEditPoints="1"/>
          </p:cNvSpPr>
          <p:nvPr/>
        </p:nvSpPr>
        <p:spPr bwMode="auto">
          <a:xfrm>
            <a:off x="5145315" y="3806049"/>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5C9AD3"/>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8" name="Group 17">
            <a:extLst>
              <a:ext uri="{FF2B5EF4-FFF2-40B4-BE49-F238E27FC236}">
                <a16:creationId xmlns:a16="http://schemas.microsoft.com/office/drawing/2014/main" id="{9E53DF12-0349-43FA-B141-BDD216922ADC}"/>
              </a:ext>
            </a:extLst>
          </p:cNvPr>
          <p:cNvGrpSpPr/>
          <p:nvPr/>
        </p:nvGrpSpPr>
        <p:grpSpPr>
          <a:xfrm>
            <a:off x="428914" y="1067193"/>
            <a:ext cx="1713810" cy="2170468"/>
            <a:chOff x="7377736" y="1686349"/>
            <a:chExt cx="1713810" cy="2170468"/>
          </a:xfrm>
        </p:grpSpPr>
        <p:sp>
          <p:nvSpPr>
            <p:cNvPr id="16" name="Freeform: Shape 15">
              <a:extLst>
                <a:ext uri="{FF2B5EF4-FFF2-40B4-BE49-F238E27FC236}">
                  <a16:creationId xmlns:a16="http://schemas.microsoft.com/office/drawing/2014/main" id="{28C247E4-8528-4BF5-BEF4-0F24B8644D0A}"/>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FE4A1E"/>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Text Box 10">
              <a:extLst>
                <a:ext uri="{FF2B5EF4-FFF2-40B4-BE49-F238E27FC236}">
                  <a16:creationId xmlns:a16="http://schemas.microsoft.com/office/drawing/2014/main" id="{64A5A7C8-3D19-43E8-B3F3-5FD256D19233}"/>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27" name="Group 26">
            <a:extLst>
              <a:ext uri="{FF2B5EF4-FFF2-40B4-BE49-F238E27FC236}">
                <a16:creationId xmlns:a16="http://schemas.microsoft.com/office/drawing/2014/main" id="{35EA37D5-B6BF-4949-9813-0EFB3D8BADA3}"/>
              </a:ext>
            </a:extLst>
          </p:cNvPr>
          <p:cNvGrpSpPr/>
          <p:nvPr/>
        </p:nvGrpSpPr>
        <p:grpSpPr>
          <a:xfrm>
            <a:off x="3945868" y="3187438"/>
            <a:ext cx="1713810" cy="2170468"/>
            <a:chOff x="7377736" y="1686349"/>
            <a:chExt cx="1713810" cy="2170468"/>
          </a:xfrm>
        </p:grpSpPr>
        <p:sp>
          <p:nvSpPr>
            <p:cNvPr id="30" name="Freeform: Shape 29">
              <a:extLst>
                <a:ext uri="{FF2B5EF4-FFF2-40B4-BE49-F238E27FC236}">
                  <a16:creationId xmlns:a16="http://schemas.microsoft.com/office/drawing/2014/main" id="{D729A631-451A-4FE9-BC80-CFFD6135493B}"/>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5C9AD3"/>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Text Box 10">
              <a:extLst>
                <a:ext uri="{FF2B5EF4-FFF2-40B4-BE49-F238E27FC236}">
                  <a16:creationId xmlns:a16="http://schemas.microsoft.com/office/drawing/2014/main" id="{612E6343-DEB4-4E7C-B06B-A1C8BA8A9703}"/>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36" name="Group 35">
            <a:extLst>
              <a:ext uri="{FF2B5EF4-FFF2-40B4-BE49-F238E27FC236}">
                <a16:creationId xmlns:a16="http://schemas.microsoft.com/office/drawing/2014/main" id="{763DEF71-6A56-4ACE-B7A7-38D397DF6D85}"/>
              </a:ext>
            </a:extLst>
          </p:cNvPr>
          <p:cNvGrpSpPr/>
          <p:nvPr/>
        </p:nvGrpSpPr>
        <p:grpSpPr>
          <a:xfrm>
            <a:off x="5703135" y="2133201"/>
            <a:ext cx="1713810" cy="2170468"/>
            <a:chOff x="7377736" y="1686349"/>
            <a:chExt cx="1713810" cy="2170468"/>
          </a:xfrm>
        </p:grpSpPr>
        <p:sp>
          <p:nvSpPr>
            <p:cNvPr id="39" name="Freeform: Shape 38">
              <a:extLst>
                <a:ext uri="{FF2B5EF4-FFF2-40B4-BE49-F238E27FC236}">
                  <a16:creationId xmlns:a16="http://schemas.microsoft.com/office/drawing/2014/main" id="{A89C2676-70B6-4C57-8EA9-1BC42BB67A32}"/>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44546B"/>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ext Box 10">
              <a:extLst>
                <a:ext uri="{FF2B5EF4-FFF2-40B4-BE49-F238E27FC236}">
                  <a16:creationId xmlns:a16="http://schemas.microsoft.com/office/drawing/2014/main" id="{3BF4A890-9540-4809-A9AC-7F45CE6D6698}"/>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57" name="Group 56">
            <a:extLst>
              <a:ext uri="{FF2B5EF4-FFF2-40B4-BE49-F238E27FC236}">
                <a16:creationId xmlns:a16="http://schemas.microsoft.com/office/drawing/2014/main" id="{6FD8B632-EF7C-4ED8-BB11-2DD9C88D81E9}"/>
              </a:ext>
            </a:extLst>
          </p:cNvPr>
          <p:cNvGrpSpPr/>
          <p:nvPr/>
        </p:nvGrpSpPr>
        <p:grpSpPr>
          <a:xfrm>
            <a:off x="9208008" y="2121037"/>
            <a:ext cx="1713810" cy="2170468"/>
            <a:chOff x="7377736" y="1686349"/>
            <a:chExt cx="1713810" cy="2170468"/>
          </a:xfrm>
        </p:grpSpPr>
        <p:sp>
          <p:nvSpPr>
            <p:cNvPr id="60" name="Freeform: Shape 59">
              <a:extLst>
                <a:ext uri="{FF2B5EF4-FFF2-40B4-BE49-F238E27FC236}">
                  <a16:creationId xmlns:a16="http://schemas.microsoft.com/office/drawing/2014/main" id="{13863588-46D0-4317-BF55-95B3A0E85B19}"/>
                </a:ext>
              </a:extLst>
            </p:cNvPr>
            <p:cNvSpPr>
              <a:spLocks noChangeAspect="1"/>
            </p:cNvSpPr>
            <p:nvPr/>
          </p:nvSpPr>
          <p:spPr>
            <a:xfrm>
              <a:off x="7377736" y="1686349"/>
              <a:ext cx="1713810" cy="2170468"/>
            </a:xfrm>
            <a:custGeom>
              <a:avLst/>
              <a:gdLst>
                <a:gd name="connsiteX0" fmla="*/ 1298398 w 1713810"/>
                <a:gd name="connsiteY0" fmla="*/ 26 h 2170468"/>
                <a:gd name="connsiteX1" fmla="*/ 1438455 w 1713810"/>
                <a:gd name="connsiteY1" fmla="*/ 24429 h 2170468"/>
                <a:gd name="connsiteX2" fmla="*/ 1662790 w 1713810"/>
                <a:gd name="connsiteY2" fmla="*/ 200030 h 2170468"/>
                <a:gd name="connsiteX3" fmla="*/ 1713810 w 1713810"/>
                <a:gd name="connsiteY3" fmla="*/ 294846 h 2170468"/>
                <a:gd name="connsiteX4" fmla="*/ 1654053 w 1713810"/>
                <a:gd name="connsiteY4" fmla="*/ 294846 h 2170468"/>
                <a:gd name="connsiteX5" fmla="*/ 1644162 w 1713810"/>
                <a:gd name="connsiteY5" fmla="*/ 282233 h 2170468"/>
                <a:gd name="connsiteX6" fmla="*/ 1466833 w 1713810"/>
                <a:gd name="connsiteY6" fmla="*/ 165629 h 2170468"/>
                <a:gd name="connsiteX7" fmla="*/ 757582 w 1713810"/>
                <a:gd name="connsiteY7" fmla="*/ 425539 h 2170468"/>
                <a:gd name="connsiteX8" fmla="*/ 749486 w 1713810"/>
                <a:gd name="connsiteY8" fmla="*/ 435523 h 2170468"/>
                <a:gd name="connsiteX9" fmla="*/ 750417 w 1713810"/>
                <a:gd name="connsiteY9" fmla="*/ 436023 h 2170468"/>
                <a:gd name="connsiteX10" fmla="*/ 962622 w 1713810"/>
                <a:gd name="connsiteY10" fmla="*/ 831247 h 2170468"/>
                <a:gd name="connsiteX11" fmla="*/ 481311 w 1713810"/>
                <a:gd name="connsiteY11" fmla="*/ 1307871 h 2170468"/>
                <a:gd name="connsiteX12" fmla="*/ 384310 w 1713810"/>
                <a:gd name="connsiteY12" fmla="*/ 1298188 h 2170468"/>
                <a:gd name="connsiteX13" fmla="*/ 351354 w 1713810"/>
                <a:gd name="connsiteY13" fmla="*/ 1288056 h 2170468"/>
                <a:gd name="connsiteX14" fmla="*/ 343142 w 1713810"/>
                <a:gd name="connsiteY14" fmla="*/ 1332491 h 2170468"/>
                <a:gd name="connsiteX15" fmla="*/ 515512 w 1713810"/>
                <a:gd name="connsiteY15" fmla="*/ 2098674 h 2170468"/>
                <a:gd name="connsiteX16" fmla="*/ 575486 w 1713810"/>
                <a:gd name="connsiteY16" fmla="*/ 2155247 h 2170468"/>
                <a:gd name="connsiteX17" fmla="*/ 582165 w 1713810"/>
                <a:gd name="connsiteY17" fmla="*/ 2170468 h 2170468"/>
                <a:gd name="connsiteX18" fmla="*/ 508259 w 1713810"/>
                <a:gd name="connsiteY18" fmla="*/ 2117621 h 2170468"/>
                <a:gd name="connsiteX19" fmla="*/ 292914 w 1713810"/>
                <a:gd name="connsiteY19" fmla="*/ 1299599 h 2170468"/>
                <a:gd name="connsiteX20" fmla="*/ 296971 w 1713810"/>
                <a:gd name="connsiteY20" fmla="*/ 1271340 h 2170468"/>
                <a:gd name="connsiteX21" fmla="*/ 293963 w 1713810"/>
                <a:gd name="connsiteY21" fmla="*/ 1270415 h 2170468"/>
                <a:gd name="connsiteX22" fmla="*/ 0 w 1713810"/>
                <a:gd name="connsiteY22" fmla="*/ 831247 h 2170468"/>
                <a:gd name="connsiteX23" fmla="*/ 481311 w 1713810"/>
                <a:gd name="connsiteY23" fmla="*/ 354623 h 2170468"/>
                <a:gd name="connsiteX24" fmla="*/ 578312 w 1713810"/>
                <a:gd name="connsiteY24" fmla="*/ 364306 h 2170468"/>
                <a:gd name="connsiteX25" fmla="*/ 660344 w 1713810"/>
                <a:gd name="connsiteY25" fmla="*/ 389522 h 2170468"/>
                <a:gd name="connsiteX26" fmla="*/ 673033 w 1713810"/>
                <a:gd name="connsiteY26" fmla="*/ 371652 h 2170468"/>
                <a:gd name="connsiteX27" fmla="*/ 1298398 w 1713810"/>
                <a:gd name="connsiteY27" fmla="*/ 26 h 2170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13810" h="2170468">
                  <a:moveTo>
                    <a:pt x="1298398" y="26"/>
                  </a:moveTo>
                  <a:cubicBezTo>
                    <a:pt x="1346286" y="540"/>
                    <a:pt x="1393207" y="8482"/>
                    <a:pt x="1438455" y="24429"/>
                  </a:cubicBezTo>
                  <a:cubicBezTo>
                    <a:pt x="1528954" y="56324"/>
                    <a:pt x="1604203" y="117219"/>
                    <a:pt x="1662790" y="200030"/>
                  </a:cubicBezTo>
                  <a:lnTo>
                    <a:pt x="1713810" y="294846"/>
                  </a:lnTo>
                  <a:lnTo>
                    <a:pt x="1654053" y="294846"/>
                  </a:lnTo>
                  <a:lnTo>
                    <a:pt x="1644162" y="282233"/>
                  </a:lnTo>
                  <a:cubicBezTo>
                    <a:pt x="1593839" y="229882"/>
                    <a:pt x="1534522" y="190059"/>
                    <a:pt x="1466833" y="165629"/>
                  </a:cubicBezTo>
                  <a:cubicBezTo>
                    <a:pt x="1241201" y="84197"/>
                    <a:pt x="975940" y="193099"/>
                    <a:pt x="757582" y="425539"/>
                  </a:cubicBezTo>
                  <a:lnTo>
                    <a:pt x="749486" y="435523"/>
                  </a:lnTo>
                  <a:lnTo>
                    <a:pt x="750417" y="436023"/>
                  </a:lnTo>
                  <a:cubicBezTo>
                    <a:pt x="878446" y="521676"/>
                    <a:pt x="962622" y="666727"/>
                    <a:pt x="962622" y="831247"/>
                  </a:cubicBezTo>
                  <a:cubicBezTo>
                    <a:pt x="962622" y="1094479"/>
                    <a:pt x="747132" y="1307871"/>
                    <a:pt x="481311" y="1307871"/>
                  </a:cubicBezTo>
                  <a:cubicBezTo>
                    <a:pt x="448083" y="1307871"/>
                    <a:pt x="415642" y="1304536"/>
                    <a:pt x="384310" y="1298188"/>
                  </a:cubicBezTo>
                  <a:lnTo>
                    <a:pt x="351354" y="1288056"/>
                  </a:lnTo>
                  <a:lnTo>
                    <a:pt x="343142" y="1332491"/>
                  </a:lnTo>
                  <a:cubicBezTo>
                    <a:pt x="303759" y="1647580"/>
                    <a:pt x="367158" y="1930459"/>
                    <a:pt x="515512" y="2098674"/>
                  </a:cubicBezTo>
                  <a:lnTo>
                    <a:pt x="575486" y="2155247"/>
                  </a:lnTo>
                  <a:lnTo>
                    <a:pt x="582165" y="2170468"/>
                  </a:lnTo>
                  <a:lnTo>
                    <a:pt x="508259" y="2117621"/>
                  </a:lnTo>
                  <a:cubicBezTo>
                    <a:pt x="331956" y="1959574"/>
                    <a:pt x="253153" y="1651703"/>
                    <a:pt x="292914" y="1299599"/>
                  </a:cubicBezTo>
                  <a:lnTo>
                    <a:pt x="296971" y="1271340"/>
                  </a:lnTo>
                  <a:lnTo>
                    <a:pt x="293963" y="1270415"/>
                  </a:lnTo>
                  <a:cubicBezTo>
                    <a:pt x="121213" y="1198060"/>
                    <a:pt x="0" y="1028672"/>
                    <a:pt x="0" y="831247"/>
                  </a:cubicBezTo>
                  <a:cubicBezTo>
                    <a:pt x="0" y="568015"/>
                    <a:pt x="215490" y="354623"/>
                    <a:pt x="481311" y="354623"/>
                  </a:cubicBezTo>
                  <a:cubicBezTo>
                    <a:pt x="514539" y="354623"/>
                    <a:pt x="546980" y="357958"/>
                    <a:pt x="578312" y="364306"/>
                  </a:cubicBezTo>
                  <a:lnTo>
                    <a:pt x="660344" y="389522"/>
                  </a:lnTo>
                  <a:lnTo>
                    <a:pt x="673033" y="371652"/>
                  </a:lnTo>
                  <a:cubicBezTo>
                    <a:pt x="860839" y="137732"/>
                    <a:pt x="1088887" y="-2220"/>
                    <a:pt x="1298398" y="26"/>
                  </a:cubicBezTo>
                  <a:close/>
                </a:path>
              </a:pathLst>
            </a:custGeom>
            <a:solidFill>
              <a:srgbClr val="7A7A7A"/>
            </a:solid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Text Box 10">
              <a:extLst>
                <a:ext uri="{FF2B5EF4-FFF2-40B4-BE49-F238E27FC236}">
                  <a16:creationId xmlns:a16="http://schemas.microsoft.com/office/drawing/2014/main" id="{3C47EE6A-8C6C-4047-AF45-19FD340D17AF}"/>
                </a:ext>
              </a:extLst>
            </p:cNvPr>
            <p:cNvSpPr txBox="1">
              <a:spLocks noChangeArrowheads="1"/>
            </p:cNvSpPr>
            <p:nvPr/>
          </p:nvSpPr>
          <p:spPr bwMode="auto">
            <a:xfrm>
              <a:off x="7522778" y="210312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pic>
        <p:nvPicPr>
          <p:cNvPr id="55" name="Picture 54">
            <a:hlinkClick r:id="rId2"/>
            <a:extLst>
              <a:ext uri="{FF2B5EF4-FFF2-40B4-BE49-F238E27FC236}">
                <a16:creationId xmlns:a16="http://schemas.microsoft.com/office/drawing/2014/main" id="{B10F8902-B5D0-4DAB-8863-FEFB297956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2529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1000"/>
                            </p:stCondLst>
                            <p:childTnLst>
                              <p:par>
                                <p:cTn id="15" presetID="14" presetClass="entr" presetSubtype="10"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randombar(horizontal)">
                                      <p:cBhvr>
                                        <p:cTn id="17" dur="1000"/>
                                        <p:tgtEl>
                                          <p:spTgt spid="18"/>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randombar(horizontal)">
                                      <p:cBhvr>
                                        <p:cTn id="20" dur="1000"/>
                                        <p:tgtEl>
                                          <p:spTgt spid="23"/>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1000"/>
                                        <p:tgtEl>
                                          <p:spTgt spid="22"/>
                                        </p:tgtEl>
                                      </p:cBhvr>
                                    </p:animEffect>
                                    <p:anim calcmode="lin" valueType="num">
                                      <p:cBhvr>
                                        <p:cTn id="25" dur="1000" fill="hold"/>
                                        <p:tgtEl>
                                          <p:spTgt spid="22"/>
                                        </p:tgtEl>
                                        <p:attrNameLst>
                                          <p:attrName>ppt_x</p:attrName>
                                        </p:attrNameLst>
                                      </p:cBhvr>
                                      <p:tavLst>
                                        <p:tav tm="0">
                                          <p:val>
                                            <p:strVal val="#ppt_x"/>
                                          </p:val>
                                        </p:tav>
                                        <p:tav tm="100000">
                                          <p:val>
                                            <p:strVal val="#ppt_x"/>
                                          </p:val>
                                        </p:tav>
                                      </p:tavLst>
                                    </p:anim>
                                    <p:anim calcmode="lin" valueType="num">
                                      <p:cBhvr>
                                        <p:cTn id="26" dur="1000" fill="hold"/>
                                        <p:tgtEl>
                                          <p:spTgt spid="22"/>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14" presetClass="entr" presetSubtype="1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randombar(horizontal)">
                                      <p:cBhvr>
                                        <p:cTn id="30" dur="750"/>
                                        <p:tgtEl>
                                          <p:spTgt spid="43"/>
                                        </p:tgtEl>
                                      </p:cBhvr>
                                    </p:animEffect>
                                  </p:childTnLst>
                                </p:cTn>
                              </p:par>
                              <p:par>
                                <p:cTn id="31" presetID="14" presetClass="entr" presetSubtype="1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randombar(horizontal)">
                                      <p:cBhvr>
                                        <p:cTn id="33" dur="750"/>
                                        <p:tgtEl>
                                          <p:spTgt spid="9"/>
                                        </p:tgtEl>
                                      </p:cBhvr>
                                    </p:animEffect>
                                  </p:childTnLst>
                                </p:cTn>
                              </p:par>
                              <p:par>
                                <p:cTn id="34" presetID="14" presetClass="entr" presetSubtype="10" fill="hold" nodeType="with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randombar(horizontal)">
                                      <p:cBhvr>
                                        <p:cTn id="36" dur="750"/>
                                        <p:tgtEl>
                                          <p:spTgt spid="46"/>
                                        </p:tgtEl>
                                      </p:cBhvr>
                                    </p:animEffect>
                                  </p:childTnLst>
                                </p:cTn>
                              </p:par>
                            </p:childTnLst>
                          </p:cTn>
                        </p:par>
                        <p:par>
                          <p:cTn id="37" fill="hold">
                            <p:stCondLst>
                              <p:cond delay="3750"/>
                            </p:stCondLst>
                            <p:childTnLst>
                              <p:par>
                                <p:cTn id="38" presetID="53" presetClass="entr" presetSubtype="16" fill="hold" nodeType="afterEffect">
                                  <p:stCondLst>
                                    <p:cond delay="0"/>
                                  </p:stCondLst>
                                  <p:childTnLst>
                                    <p:set>
                                      <p:cBhvr>
                                        <p:cTn id="39" dur="1" fill="hold">
                                          <p:stCondLst>
                                            <p:cond delay="0"/>
                                          </p:stCondLst>
                                        </p:cTn>
                                        <p:tgtEl>
                                          <p:spTgt spid="26"/>
                                        </p:tgtEl>
                                        <p:attrNameLst>
                                          <p:attrName>style.visibility</p:attrName>
                                        </p:attrNameLst>
                                      </p:cBhvr>
                                      <p:to>
                                        <p:strVal val="visible"/>
                                      </p:to>
                                    </p:set>
                                    <p:anim calcmode="lin" valueType="num">
                                      <p:cBhvr>
                                        <p:cTn id="40" dur="500" fill="hold"/>
                                        <p:tgtEl>
                                          <p:spTgt spid="26"/>
                                        </p:tgtEl>
                                        <p:attrNameLst>
                                          <p:attrName>ppt_w</p:attrName>
                                        </p:attrNameLst>
                                      </p:cBhvr>
                                      <p:tavLst>
                                        <p:tav tm="0">
                                          <p:val>
                                            <p:fltVal val="0"/>
                                          </p:val>
                                        </p:tav>
                                        <p:tav tm="100000">
                                          <p:val>
                                            <p:strVal val="#ppt_w"/>
                                          </p:val>
                                        </p:tav>
                                      </p:tavLst>
                                    </p:anim>
                                    <p:anim calcmode="lin" valueType="num">
                                      <p:cBhvr>
                                        <p:cTn id="41" dur="500" fill="hold"/>
                                        <p:tgtEl>
                                          <p:spTgt spid="26"/>
                                        </p:tgtEl>
                                        <p:attrNameLst>
                                          <p:attrName>ppt_h</p:attrName>
                                        </p:attrNameLst>
                                      </p:cBhvr>
                                      <p:tavLst>
                                        <p:tav tm="0">
                                          <p:val>
                                            <p:fltVal val="0"/>
                                          </p:val>
                                        </p:tav>
                                        <p:tav tm="100000">
                                          <p:val>
                                            <p:strVal val="#ppt_h"/>
                                          </p:val>
                                        </p:tav>
                                      </p:tavLst>
                                    </p:anim>
                                    <p:animEffect transition="in" filter="fade">
                                      <p:cBhvr>
                                        <p:cTn id="42" dur="500"/>
                                        <p:tgtEl>
                                          <p:spTgt spid="26"/>
                                        </p:tgtEl>
                                      </p:cBhvr>
                                    </p:animEffect>
                                  </p:childTnLst>
                                </p:cTn>
                              </p:par>
                            </p:childTnLst>
                          </p:cTn>
                        </p:par>
                        <p:par>
                          <p:cTn id="43" fill="hold">
                            <p:stCondLst>
                              <p:cond delay="4250"/>
                            </p:stCondLst>
                            <p:childTnLst>
                              <p:par>
                                <p:cTn id="44" presetID="14" presetClass="entr" presetSubtype="10" fill="hold" nodeType="after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randombar(horizontal)">
                                      <p:cBhvr>
                                        <p:cTn id="46" dur="1000"/>
                                        <p:tgtEl>
                                          <p:spTgt spid="27"/>
                                        </p:tgtEl>
                                      </p:cBhvr>
                                    </p:animEffect>
                                  </p:childTnLst>
                                </p:cTn>
                              </p:par>
                              <p:par>
                                <p:cTn id="47" presetID="14" presetClass="entr" presetSubtype="10" fill="hold" grpId="0" nodeType="withEffect">
                                  <p:stCondLst>
                                    <p:cond delay="0"/>
                                  </p:stCondLst>
                                  <p:childTnLst>
                                    <p:set>
                                      <p:cBhvr>
                                        <p:cTn id="48" dur="1" fill="hold">
                                          <p:stCondLst>
                                            <p:cond delay="0"/>
                                          </p:stCondLst>
                                        </p:cTn>
                                        <p:tgtEl>
                                          <p:spTgt spid="76"/>
                                        </p:tgtEl>
                                        <p:attrNameLst>
                                          <p:attrName>style.visibility</p:attrName>
                                        </p:attrNameLst>
                                      </p:cBhvr>
                                      <p:to>
                                        <p:strVal val="visible"/>
                                      </p:to>
                                    </p:set>
                                    <p:animEffect transition="in" filter="randombar(horizontal)">
                                      <p:cBhvr>
                                        <p:cTn id="49" dur="1000"/>
                                        <p:tgtEl>
                                          <p:spTgt spid="76"/>
                                        </p:tgtEl>
                                      </p:cBhvr>
                                    </p:animEffect>
                                  </p:childTnLst>
                                </p:cTn>
                              </p:par>
                            </p:childTnLst>
                          </p:cTn>
                        </p:par>
                        <p:par>
                          <p:cTn id="50" fill="hold">
                            <p:stCondLst>
                              <p:cond delay="5250"/>
                            </p:stCondLst>
                            <p:childTnLst>
                              <p:par>
                                <p:cTn id="51" presetID="42" presetClass="entr" presetSubtype="0" fill="hold" grpId="0" nodeType="after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fade">
                                      <p:cBhvr>
                                        <p:cTn id="53" dur="1000"/>
                                        <p:tgtEl>
                                          <p:spTgt spid="28"/>
                                        </p:tgtEl>
                                      </p:cBhvr>
                                    </p:animEffect>
                                    <p:anim calcmode="lin" valueType="num">
                                      <p:cBhvr>
                                        <p:cTn id="54" dur="1000" fill="hold"/>
                                        <p:tgtEl>
                                          <p:spTgt spid="28"/>
                                        </p:tgtEl>
                                        <p:attrNameLst>
                                          <p:attrName>ppt_x</p:attrName>
                                        </p:attrNameLst>
                                      </p:cBhvr>
                                      <p:tavLst>
                                        <p:tav tm="0">
                                          <p:val>
                                            <p:strVal val="#ppt_x"/>
                                          </p:val>
                                        </p:tav>
                                        <p:tav tm="100000">
                                          <p:val>
                                            <p:strVal val="#ppt_x"/>
                                          </p:val>
                                        </p:tav>
                                      </p:tavLst>
                                    </p:anim>
                                    <p:anim calcmode="lin" valueType="num">
                                      <p:cBhvr>
                                        <p:cTn id="55" dur="1000" fill="hold"/>
                                        <p:tgtEl>
                                          <p:spTgt spid="28"/>
                                        </p:tgtEl>
                                        <p:attrNameLst>
                                          <p:attrName>ppt_y</p:attrName>
                                        </p:attrNameLst>
                                      </p:cBhvr>
                                      <p:tavLst>
                                        <p:tav tm="0">
                                          <p:val>
                                            <p:strVal val="#ppt_y+.1"/>
                                          </p:val>
                                        </p:tav>
                                        <p:tav tm="100000">
                                          <p:val>
                                            <p:strVal val="#ppt_y"/>
                                          </p:val>
                                        </p:tav>
                                      </p:tavLst>
                                    </p:anim>
                                  </p:childTnLst>
                                </p:cTn>
                              </p:par>
                            </p:childTnLst>
                          </p:cTn>
                        </p:par>
                        <p:par>
                          <p:cTn id="56" fill="hold">
                            <p:stCondLst>
                              <p:cond delay="6250"/>
                            </p:stCondLst>
                            <p:childTnLst>
                              <p:par>
                                <p:cTn id="57" presetID="14" presetClass="entr" presetSubtype="10"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randombar(horizontal)">
                                      <p:cBhvr>
                                        <p:cTn id="59" dur="750"/>
                                        <p:tgtEl>
                                          <p:spTgt spid="49"/>
                                        </p:tgtEl>
                                      </p:cBhvr>
                                    </p:animEffect>
                                  </p:childTnLst>
                                </p:cTn>
                              </p:par>
                            </p:childTnLst>
                          </p:cTn>
                        </p:par>
                        <p:par>
                          <p:cTn id="60" fill="hold">
                            <p:stCondLst>
                              <p:cond delay="7000"/>
                            </p:stCondLst>
                            <p:childTnLst>
                              <p:par>
                                <p:cTn id="61" presetID="53" presetClass="entr" presetSubtype="16" fill="hold"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ppt_w</p:attrName>
                                        </p:attrNameLst>
                                      </p:cBhvr>
                                      <p:tavLst>
                                        <p:tav tm="0">
                                          <p:val>
                                            <p:fltVal val="0"/>
                                          </p:val>
                                        </p:tav>
                                        <p:tav tm="100000">
                                          <p:val>
                                            <p:strVal val="#ppt_w"/>
                                          </p:val>
                                        </p:tav>
                                      </p:tavLst>
                                    </p:anim>
                                    <p:anim calcmode="lin" valueType="num">
                                      <p:cBhvr>
                                        <p:cTn id="64" dur="500" fill="hold"/>
                                        <p:tgtEl>
                                          <p:spTgt spid="35"/>
                                        </p:tgtEl>
                                        <p:attrNameLst>
                                          <p:attrName>ppt_h</p:attrName>
                                        </p:attrNameLst>
                                      </p:cBhvr>
                                      <p:tavLst>
                                        <p:tav tm="0">
                                          <p:val>
                                            <p:fltVal val="0"/>
                                          </p:val>
                                        </p:tav>
                                        <p:tav tm="100000">
                                          <p:val>
                                            <p:strVal val="#ppt_h"/>
                                          </p:val>
                                        </p:tav>
                                      </p:tavLst>
                                    </p:anim>
                                    <p:animEffect transition="in" filter="fade">
                                      <p:cBhvr>
                                        <p:cTn id="65" dur="500"/>
                                        <p:tgtEl>
                                          <p:spTgt spid="35"/>
                                        </p:tgtEl>
                                      </p:cBhvr>
                                    </p:animEffect>
                                  </p:childTnLst>
                                </p:cTn>
                              </p:par>
                            </p:childTnLst>
                          </p:cTn>
                        </p:par>
                        <p:par>
                          <p:cTn id="66" fill="hold">
                            <p:stCondLst>
                              <p:cond delay="7500"/>
                            </p:stCondLst>
                            <p:childTnLst>
                              <p:par>
                                <p:cTn id="67" presetID="14" presetClass="entr" presetSubtype="10" fill="hold" nodeType="after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randombar(horizontal)">
                                      <p:cBhvr>
                                        <p:cTn id="69" dur="1000"/>
                                        <p:tgtEl>
                                          <p:spTgt spid="36"/>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75"/>
                                        </p:tgtEl>
                                        <p:attrNameLst>
                                          <p:attrName>style.visibility</p:attrName>
                                        </p:attrNameLst>
                                      </p:cBhvr>
                                      <p:to>
                                        <p:strVal val="visible"/>
                                      </p:to>
                                    </p:set>
                                    <p:animEffect transition="in" filter="randombar(horizontal)">
                                      <p:cBhvr>
                                        <p:cTn id="72" dur="1000"/>
                                        <p:tgtEl>
                                          <p:spTgt spid="75"/>
                                        </p:tgtEl>
                                      </p:cBhvr>
                                    </p:animEffect>
                                  </p:childTnLst>
                                </p:cTn>
                              </p:par>
                            </p:childTnLst>
                          </p:cTn>
                        </p:par>
                        <p:par>
                          <p:cTn id="73" fill="hold">
                            <p:stCondLst>
                              <p:cond delay="8500"/>
                            </p:stCondLst>
                            <p:childTnLst>
                              <p:par>
                                <p:cTn id="74" presetID="42" presetClass="entr" presetSubtype="0"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1000"/>
                                        <p:tgtEl>
                                          <p:spTgt spid="37"/>
                                        </p:tgtEl>
                                      </p:cBhvr>
                                    </p:animEffect>
                                    <p:anim calcmode="lin" valueType="num">
                                      <p:cBhvr>
                                        <p:cTn id="77" dur="1000" fill="hold"/>
                                        <p:tgtEl>
                                          <p:spTgt spid="37"/>
                                        </p:tgtEl>
                                        <p:attrNameLst>
                                          <p:attrName>ppt_x</p:attrName>
                                        </p:attrNameLst>
                                      </p:cBhvr>
                                      <p:tavLst>
                                        <p:tav tm="0">
                                          <p:val>
                                            <p:strVal val="#ppt_x"/>
                                          </p:val>
                                        </p:tav>
                                        <p:tav tm="100000">
                                          <p:val>
                                            <p:strVal val="#ppt_x"/>
                                          </p:val>
                                        </p:tav>
                                      </p:tavLst>
                                    </p:anim>
                                    <p:anim calcmode="lin" valueType="num">
                                      <p:cBhvr>
                                        <p:cTn id="78" dur="1000" fill="hold"/>
                                        <p:tgtEl>
                                          <p:spTgt spid="37"/>
                                        </p:tgtEl>
                                        <p:attrNameLst>
                                          <p:attrName>ppt_y</p:attrName>
                                        </p:attrNameLst>
                                      </p:cBhvr>
                                      <p:tavLst>
                                        <p:tav tm="0">
                                          <p:val>
                                            <p:strVal val="#ppt_y+.1"/>
                                          </p:val>
                                        </p:tav>
                                        <p:tav tm="100000">
                                          <p:val>
                                            <p:strVal val="#ppt_y"/>
                                          </p:val>
                                        </p:tav>
                                      </p:tavLst>
                                    </p:anim>
                                  </p:childTnLst>
                                </p:cTn>
                              </p:par>
                            </p:childTnLst>
                          </p:cTn>
                        </p:par>
                        <p:par>
                          <p:cTn id="79" fill="hold">
                            <p:stCondLst>
                              <p:cond delay="9500"/>
                            </p:stCondLst>
                            <p:childTnLst>
                              <p:par>
                                <p:cTn id="80" presetID="14" presetClass="entr" presetSubtype="10" fill="hold" nodeType="afterEffect">
                                  <p:stCondLst>
                                    <p:cond delay="0"/>
                                  </p:stCondLst>
                                  <p:childTnLst>
                                    <p:set>
                                      <p:cBhvr>
                                        <p:cTn id="81" dur="1" fill="hold">
                                          <p:stCondLst>
                                            <p:cond delay="0"/>
                                          </p:stCondLst>
                                        </p:cTn>
                                        <p:tgtEl>
                                          <p:spTgt spid="52"/>
                                        </p:tgtEl>
                                        <p:attrNameLst>
                                          <p:attrName>style.visibility</p:attrName>
                                        </p:attrNameLst>
                                      </p:cBhvr>
                                      <p:to>
                                        <p:strVal val="visible"/>
                                      </p:to>
                                    </p:set>
                                    <p:animEffect transition="in" filter="randombar(horizontal)">
                                      <p:cBhvr>
                                        <p:cTn id="82" dur="750"/>
                                        <p:tgtEl>
                                          <p:spTgt spid="52"/>
                                        </p:tgtEl>
                                      </p:cBhvr>
                                    </p:animEffect>
                                  </p:childTnLst>
                                </p:cTn>
                              </p:par>
                            </p:childTnLst>
                          </p:cTn>
                        </p:par>
                        <p:par>
                          <p:cTn id="83" fill="hold">
                            <p:stCondLst>
                              <p:cond delay="10250"/>
                            </p:stCondLst>
                            <p:childTnLst>
                              <p:par>
                                <p:cTn id="84" presetID="53" presetClass="entr" presetSubtype="16" fill="hold" nodeType="afterEffect">
                                  <p:stCondLst>
                                    <p:cond delay="0"/>
                                  </p:stCondLst>
                                  <p:childTnLst>
                                    <p:set>
                                      <p:cBhvr>
                                        <p:cTn id="85" dur="1" fill="hold">
                                          <p:stCondLst>
                                            <p:cond delay="0"/>
                                          </p:stCondLst>
                                        </p:cTn>
                                        <p:tgtEl>
                                          <p:spTgt spid="56"/>
                                        </p:tgtEl>
                                        <p:attrNameLst>
                                          <p:attrName>style.visibility</p:attrName>
                                        </p:attrNameLst>
                                      </p:cBhvr>
                                      <p:to>
                                        <p:strVal val="visible"/>
                                      </p:to>
                                    </p:set>
                                    <p:anim calcmode="lin" valueType="num">
                                      <p:cBhvr>
                                        <p:cTn id="86" dur="500" fill="hold"/>
                                        <p:tgtEl>
                                          <p:spTgt spid="56"/>
                                        </p:tgtEl>
                                        <p:attrNameLst>
                                          <p:attrName>ppt_w</p:attrName>
                                        </p:attrNameLst>
                                      </p:cBhvr>
                                      <p:tavLst>
                                        <p:tav tm="0">
                                          <p:val>
                                            <p:fltVal val="0"/>
                                          </p:val>
                                        </p:tav>
                                        <p:tav tm="100000">
                                          <p:val>
                                            <p:strVal val="#ppt_w"/>
                                          </p:val>
                                        </p:tav>
                                      </p:tavLst>
                                    </p:anim>
                                    <p:anim calcmode="lin" valueType="num">
                                      <p:cBhvr>
                                        <p:cTn id="87" dur="500" fill="hold"/>
                                        <p:tgtEl>
                                          <p:spTgt spid="56"/>
                                        </p:tgtEl>
                                        <p:attrNameLst>
                                          <p:attrName>ppt_h</p:attrName>
                                        </p:attrNameLst>
                                      </p:cBhvr>
                                      <p:tavLst>
                                        <p:tav tm="0">
                                          <p:val>
                                            <p:fltVal val="0"/>
                                          </p:val>
                                        </p:tav>
                                        <p:tav tm="100000">
                                          <p:val>
                                            <p:strVal val="#ppt_h"/>
                                          </p:val>
                                        </p:tav>
                                      </p:tavLst>
                                    </p:anim>
                                    <p:animEffect transition="in" filter="fade">
                                      <p:cBhvr>
                                        <p:cTn id="88" dur="500"/>
                                        <p:tgtEl>
                                          <p:spTgt spid="56"/>
                                        </p:tgtEl>
                                      </p:cBhvr>
                                    </p:animEffect>
                                  </p:childTnLst>
                                </p:cTn>
                              </p:par>
                            </p:childTnLst>
                          </p:cTn>
                        </p:par>
                        <p:par>
                          <p:cTn id="89" fill="hold">
                            <p:stCondLst>
                              <p:cond delay="10750"/>
                            </p:stCondLst>
                            <p:childTnLst>
                              <p:par>
                                <p:cTn id="90" presetID="14" presetClass="entr" presetSubtype="10" fill="hold" nodeType="afterEffect">
                                  <p:stCondLst>
                                    <p:cond delay="0"/>
                                  </p:stCondLst>
                                  <p:childTnLst>
                                    <p:set>
                                      <p:cBhvr>
                                        <p:cTn id="91" dur="1" fill="hold">
                                          <p:stCondLst>
                                            <p:cond delay="0"/>
                                          </p:stCondLst>
                                        </p:cTn>
                                        <p:tgtEl>
                                          <p:spTgt spid="57"/>
                                        </p:tgtEl>
                                        <p:attrNameLst>
                                          <p:attrName>style.visibility</p:attrName>
                                        </p:attrNameLst>
                                      </p:cBhvr>
                                      <p:to>
                                        <p:strVal val="visible"/>
                                      </p:to>
                                    </p:set>
                                    <p:animEffect transition="in" filter="randombar(horizontal)">
                                      <p:cBhvr>
                                        <p:cTn id="92" dur="1000"/>
                                        <p:tgtEl>
                                          <p:spTgt spid="57"/>
                                        </p:tgtEl>
                                      </p:cBhvr>
                                    </p:animEffect>
                                  </p:childTnLst>
                                </p:cTn>
                              </p:par>
                              <p:par>
                                <p:cTn id="93" presetID="14" presetClass="entr" presetSubtype="10" fill="hold" grpId="0" nodeType="withEffect">
                                  <p:stCondLst>
                                    <p:cond delay="0"/>
                                  </p:stCondLst>
                                  <p:childTnLst>
                                    <p:set>
                                      <p:cBhvr>
                                        <p:cTn id="94" dur="1" fill="hold">
                                          <p:stCondLst>
                                            <p:cond delay="0"/>
                                          </p:stCondLst>
                                        </p:cTn>
                                        <p:tgtEl>
                                          <p:spTgt spid="74"/>
                                        </p:tgtEl>
                                        <p:attrNameLst>
                                          <p:attrName>style.visibility</p:attrName>
                                        </p:attrNameLst>
                                      </p:cBhvr>
                                      <p:to>
                                        <p:strVal val="visible"/>
                                      </p:to>
                                    </p:set>
                                    <p:animEffect transition="in" filter="randombar(horizontal)">
                                      <p:cBhvr>
                                        <p:cTn id="95" dur="1000"/>
                                        <p:tgtEl>
                                          <p:spTgt spid="74"/>
                                        </p:tgtEl>
                                      </p:cBhvr>
                                    </p:animEffect>
                                  </p:childTnLst>
                                </p:cTn>
                              </p:par>
                            </p:childTnLst>
                          </p:cTn>
                        </p:par>
                        <p:par>
                          <p:cTn id="96" fill="hold">
                            <p:stCondLst>
                              <p:cond delay="11750"/>
                            </p:stCondLst>
                            <p:childTnLst>
                              <p:par>
                                <p:cTn id="97" presetID="42" presetClass="entr" presetSubtype="0" fill="hold" grpId="0" nodeType="after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28" grpId="0"/>
      <p:bldP spid="37" grpId="0"/>
      <p:bldP spid="58" grpId="0"/>
      <p:bldP spid="73" grpId="0"/>
      <p:bldP spid="74" grpId="0" animBg="1"/>
      <p:bldP spid="75" grpId="0" animBg="1"/>
      <p:bldP spid="7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1332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2019-08-30T16:43:12Z</dcterms:modified>
</cp:coreProperties>
</file>