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63058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8054760" y="6234013"/>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solidFill>
            <a:srgbClr val="90909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7834870" y="5862546"/>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solidFill>
            <a:srgbClr val="93939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8208684" y="5901648"/>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solidFill>
            <a:srgbClr val="96969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8599601" y="5500854"/>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solidFill>
            <a:srgbClr val="99999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8130501" y="5547288"/>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8330846" y="5166045"/>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7558786" y="5205147"/>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8159820" y="4765251"/>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solidFill>
            <a:srgbClr val="A7A7A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7634525" y="4469543"/>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6571004" y="5360631"/>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6629642" y="5160234"/>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solidFill>
            <a:srgbClr val="9A9A9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6265602" y="5104024"/>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solidFill>
            <a:srgbClr val="9D9D9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6666291" y="4940286"/>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solidFill>
            <a:srgbClr val="A0A0A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7421247" y="4998939"/>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7374826" y="4693455"/>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6705383" y="4568818"/>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6150770" y="4644577"/>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8514087" y="4936322"/>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solidFill>
            <a:srgbClr val="A4A4A4"/>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8839037" y="4564854"/>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8675340" y="4449992"/>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8389483" y="4594181"/>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7558786" y="4002765"/>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7049877" y="3872316"/>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solidFill>
            <a:srgbClr val="B2B2B2"/>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6610096" y="4043387"/>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6114122" y="4177800"/>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6228953" y="3632817"/>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8035215" y="3858576"/>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solidFill>
            <a:srgbClr val="C0C0C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9410751" y="4021082"/>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solidFill>
            <a:srgbClr val="888888"/>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9870078" y="3981980"/>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solidFill>
            <a:srgbClr val="8A8A8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10221903" y="3942878"/>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9772349" y="3810910"/>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9295919" y="3571411"/>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9506037" y="3429667"/>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10011785" y="3571411"/>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10287869" y="3705822"/>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solidFill>
            <a:srgbClr val="B3B3B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10412474" y="3275702"/>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10155935" y="3075305"/>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solidFill>
            <a:srgbClr val="B7B7B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10231676" y="2569426"/>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9877407" y="2674511"/>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solidFill>
            <a:srgbClr val="BBBBB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9659960" y="2933561"/>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9249499" y="3075305"/>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solidFill>
            <a:srgbClr val="BFBFB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9066256" y="2970220"/>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solidFill>
            <a:srgbClr val="C1C1C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9325237" y="2808925"/>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8008340" y="3115641"/>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6705383" y="3205142"/>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solidFill>
            <a:srgbClr val="C7C7C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7424408" y="2829710"/>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solidFill>
            <a:srgbClr val="C5C5C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7059649" y="2823899"/>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solidFill>
            <a:srgbClr val="C9C9C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7614980" y="2314054"/>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solidFill>
            <a:srgbClr val="CBCBC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9772349" y="1978011"/>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solidFill>
            <a:srgbClr val="CDCDC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9391206" y="1652976"/>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solidFill>
            <a:srgbClr val="CFCFC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7729812" y="1131223"/>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solidFill>
            <a:srgbClr val="D1D1D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7181811" y="1181621"/>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solidFill>
            <a:srgbClr val="D3D3D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8208684" y="460369"/>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solidFill>
            <a:srgbClr val="D5D5D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7536079" y="665965"/>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solidFill>
            <a:srgbClr val="D7D7D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8924549" y="5777011"/>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8839037" y="4985199"/>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9190862" y="5261355"/>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8846366" y="4831235"/>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8494541" y="6187581"/>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solidFill>
            <a:srgbClr val="8D8D8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7805551" y="6243789"/>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9440070" y="4353448"/>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7335735" y="4940286"/>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7355281" y="4893852"/>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7240448" y="5084473"/>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8117567" y="84325"/>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6944819" y="5780975"/>
            <a:ext cx="2442" cy="2445"/>
          </a:xfrm>
          <a:prstGeom prst="rect">
            <a:avLst/>
          </a:pr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18" name="Block Arc 11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360907" y="2814510"/>
            <a:ext cx="203200" cy="203200"/>
          </a:xfrm>
          <a:prstGeom prst="triangle">
            <a:avLst/>
          </a:prstGeom>
          <a:solidFill>
            <a:srgbClr val="34738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189A8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8280780" y="5018451"/>
            <a:ext cx="203200" cy="203200"/>
          </a:xfrm>
          <a:prstGeom prst="triangle">
            <a:avLst/>
          </a:prstGeom>
          <a:solidFill>
            <a:srgbClr val="EF9D2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SCANDINAVIA MAP</a:t>
            </a:r>
          </a:p>
          <a:p>
            <a:r>
              <a:rPr lang="en-US" dirty="0">
                <a:solidFill>
                  <a:srgbClr val="4C4F54"/>
                </a:solidFill>
                <a:latin typeface="Candara" panose="020E0502030303020204" pitchFamily="34" charset="0"/>
              </a:rPr>
              <a:t>Your Subtitle</a:t>
            </a:r>
          </a:p>
        </p:txBody>
      </p:sp>
      <p:pic>
        <p:nvPicPr>
          <p:cNvPr id="96" name="Picture 95">
            <a:hlinkClick r:id="rId2"/>
            <a:extLst>
              <a:ext uri="{FF2B5EF4-FFF2-40B4-BE49-F238E27FC236}">
                <a16:creationId xmlns:a16="http://schemas.microsoft.com/office/drawing/2014/main" id="{F0EDDE63-D002-47A9-BEBD-8C724DD23B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574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45" presetClass="entr" presetSubtype="0" fill="hold" grpId="0" nodeType="afterEffect">
                                  <p:stCondLst>
                                    <p:cond delay="0"/>
                                  </p:stCondLst>
                                  <p:childTnLst>
                                    <p:set>
                                      <p:cBhvr>
                                        <p:cTn id="340" dur="1" fill="hold">
                                          <p:stCondLst>
                                            <p:cond delay="0"/>
                                          </p:stCondLst>
                                        </p:cTn>
                                        <p:tgtEl>
                                          <p:spTgt spid="120"/>
                                        </p:tgtEl>
                                        <p:attrNameLst>
                                          <p:attrName>style.visibility</p:attrName>
                                        </p:attrNameLst>
                                      </p:cBhvr>
                                      <p:to>
                                        <p:strVal val="visible"/>
                                      </p:to>
                                    </p:set>
                                    <p:animEffect transition="in" filter="fade">
                                      <p:cBhvr>
                                        <p:cTn id="341" dur="2000"/>
                                        <p:tgtEl>
                                          <p:spTgt spid="120"/>
                                        </p:tgtEl>
                                      </p:cBhvr>
                                    </p:animEffect>
                                    <p:anim calcmode="lin" valueType="num">
                                      <p:cBhvr>
                                        <p:cTn id="342" dur="2000" fill="hold"/>
                                        <p:tgtEl>
                                          <p:spTgt spid="120"/>
                                        </p:tgtEl>
                                        <p:attrNameLst>
                                          <p:attrName>ppt_w</p:attrName>
                                        </p:attrNameLst>
                                      </p:cBhvr>
                                      <p:tavLst>
                                        <p:tav tm="0" fmla="#ppt_w*sin(2.5*pi*$)">
                                          <p:val>
                                            <p:fltVal val="0"/>
                                          </p:val>
                                        </p:tav>
                                        <p:tav tm="100000">
                                          <p:val>
                                            <p:fltVal val="1"/>
                                          </p:val>
                                        </p:tav>
                                      </p:tavLst>
                                    </p:anim>
                                    <p:anim calcmode="lin" valueType="num">
                                      <p:cBhvr>
                                        <p:cTn id="343" dur="2000" fill="hold"/>
                                        <p:tgtEl>
                                          <p:spTgt spid="120"/>
                                        </p:tgtEl>
                                        <p:attrNameLst>
                                          <p:attrName>ppt_h</p:attrName>
                                        </p:attrNameLst>
                                      </p:cBhvr>
                                      <p:tavLst>
                                        <p:tav tm="0">
                                          <p:val>
                                            <p:strVal val="#ppt_h"/>
                                          </p:val>
                                        </p:tav>
                                        <p:tav tm="100000">
                                          <p:val>
                                            <p:strVal val="#ppt_h"/>
                                          </p:val>
                                        </p:tav>
                                      </p:tavLst>
                                    </p:anim>
                                  </p:childTnLst>
                                </p:cTn>
                              </p:par>
                              <p:par>
                                <p:cTn id="344" presetID="45" presetClass="entr" presetSubtype="0" fill="hold" grpId="0" nodeType="withEffect">
                                  <p:stCondLst>
                                    <p:cond delay="0"/>
                                  </p:stCondLst>
                                  <p:childTnLst>
                                    <p:set>
                                      <p:cBhvr>
                                        <p:cTn id="345" dur="1" fill="hold">
                                          <p:stCondLst>
                                            <p:cond delay="0"/>
                                          </p:stCondLst>
                                        </p:cTn>
                                        <p:tgtEl>
                                          <p:spTgt spid="119"/>
                                        </p:tgtEl>
                                        <p:attrNameLst>
                                          <p:attrName>style.visibility</p:attrName>
                                        </p:attrNameLst>
                                      </p:cBhvr>
                                      <p:to>
                                        <p:strVal val="visible"/>
                                      </p:to>
                                    </p:set>
                                    <p:animEffect transition="in" filter="fade">
                                      <p:cBhvr>
                                        <p:cTn id="346" dur="2000"/>
                                        <p:tgtEl>
                                          <p:spTgt spid="119"/>
                                        </p:tgtEl>
                                      </p:cBhvr>
                                    </p:animEffect>
                                    <p:anim calcmode="lin" valueType="num">
                                      <p:cBhvr>
                                        <p:cTn id="347" dur="2000" fill="hold"/>
                                        <p:tgtEl>
                                          <p:spTgt spid="119"/>
                                        </p:tgtEl>
                                        <p:attrNameLst>
                                          <p:attrName>ppt_w</p:attrName>
                                        </p:attrNameLst>
                                      </p:cBhvr>
                                      <p:tavLst>
                                        <p:tav tm="0" fmla="#ppt_w*sin(2.5*pi*$)">
                                          <p:val>
                                            <p:fltVal val="0"/>
                                          </p:val>
                                        </p:tav>
                                        <p:tav tm="100000">
                                          <p:val>
                                            <p:fltVal val="1"/>
                                          </p:val>
                                        </p:tav>
                                      </p:tavLst>
                                    </p:anim>
                                    <p:anim calcmode="lin" valueType="num">
                                      <p:cBhvr>
                                        <p:cTn id="348" dur="2000" fill="hold"/>
                                        <p:tgtEl>
                                          <p:spTgt spid="119"/>
                                        </p:tgtEl>
                                        <p:attrNameLst>
                                          <p:attrName>ppt_h</p:attrName>
                                        </p:attrNameLst>
                                      </p:cBhvr>
                                      <p:tavLst>
                                        <p:tav tm="0">
                                          <p:val>
                                            <p:strVal val="#ppt_h"/>
                                          </p:val>
                                        </p:tav>
                                        <p:tav tm="100000">
                                          <p:val>
                                            <p:strVal val="#ppt_h"/>
                                          </p:val>
                                        </p:tav>
                                      </p:tavLst>
                                    </p:anim>
                                  </p:childTnLst>
                                </p:cTn>
                              </p:par>
                            </p:childTnLst>
                          </p:cTn>
                        </p:par>
                        <p:par>
                          <p:cTn id="349" fill="hold">
                            <p:stCondLst>
                              <p:cond delay="9100"/>
                            </p:stCondLst>
                            <p:childTnLst>
                              <p:par>
                                <p:cTn id="350" presetID="21" presetClass="entr" presetSubtype="1" fill="hold" grpId="0" nodeType="afterEffect">
                                  <p:stCondLst>
                                    <p:cond delay="0"/>
                                  </p:stCondLst>
                                  <p:childTnLst>
                                    <p:set>
                                      <p:cBhvr>
                                        <p:cTn id="351" dur="1" fill="hold">
                                          <p:stCondLst>
                                            <p:cond delay="0"/>
                                          </p:stCondLst>
                                        </p:cTn>
                                        <p:tgtEl>
                                          <p:spTgt spid="118"/>
                                        </p:tgtEl>
                                        <p:attrNameLst>
                                          <p:attrName>style.visibility</p:attrName>
                                        </p:attrNameLst>
                                      </p:cBhvr>
                                      <p:to>
                                        <p:strVal val="visible"/>
                                      </p:to>
                                    </p:set>
                                    <p:animEffect transition="in" filter="wheel(1)">
                                      <p:cBhvr>
                                        <p:cTn id="352" dur="2000"/>
                                        <p:tgtEl>
                                          <p:spTgt spid="118"/>
                                        </p:tgtEl>
                                      </p:cBhvr>
                                    </p:animEffect>
                                  </p:childTnLst>
                                </p:cTn>
                              </p:par>
                              <p:par>
                                <p:cTn id="353" presetID="2" presetClass="entr" presetSubtype="4" fill="hold" nodeType="withEffect">
                                  <p:stCondLst>
                                    <p:cond delay="500"/>
                                  </p:stCondLst>
                                  <p:childTnLst>
                                    <p:set>
                                      <p:cBhvr>
                                        <p:cTn id="354" dur="1" fill="hold">
                                          <p:stCondLst>
                                            <p:cond delay="0"/>
                                          </p:stCondLst>
                                        </p:cTn>
                                        <p:tgtEl>
                                          <p:spTgt spid="121"/>
                                        </p:tgtEl>
                                        <p:attrNameLst>
                                          <p:attrName>style.visibility</p:attrName>
                                        </p:attrNameLst>
                                      </p:cBhvr>
                                      <p:to>
                                        <p:strVal val="visible"/>
                                      </p:to>
                                    </p:set>
                                    <p:anim calcmode="lin" valueType="num">
                                      <p:cBhvr additive="base">
                                        <p:cTn id="355" dur="500" fill="hold"/>
                                        <p:tgtEl>
                                          <p:spTgt spid="121"/>
                                        </p:tgtEl>
                                        <p:attrNameLst>
                                          <p:attrName>ppt_x</p:attrName>
                                        </p:attrNameLst>
                                      </p:cBhvr>
                                      <p:tavLst>
                                        <p:tav tm="0">
                                          <p:val>
                                            <p:strVal val="#ppt_x"/>
                                          </p:val>
                                        </p:tav>
                                        <p:tav tm="100000">
                                          <p:val>
                                            <p:strVal val="#ppt_x"/>
                                          </p:val>
                                        </p:tav>
                                      </p:tavLst>
                                    </p:anim>
                                    <p:anim calcmode="lin" valueType="num">
                                      <p:cBhvr additive="base">
                                        <p:cTn id="356" dur="500" fill="hold"/>
                                        <p:tgtEl>
                                          <p:spTgt spid="121"/>
                                        </p:tgtEl>
                                        <p:attrNameLst>
                                          <p:attrName>ppt_y</p:attrName>
                                        </p:attrNameLst>
                                      </p:cBhvr>
                                      <p:tavLst>
                                        <p:tav tm="0">
                                          <p:val>
                                            <p:strVal val="1+#ppt_h/2"/>
                                          </p:val>
                                        </p:tav>
                                        <p:tav tm="100000">
                                          <p:val>
                                            <p:strVal val="#ppt_y"/>
                                          </p:val>
                                        </p:tav>
                                      </p:tavLst>
                                    </p:anim>
                                  </p:childTnLst>
                                </p:cTn>
                              </p:par>
                            </p:childTnLst>
                          </p:cTn>
                        </p:par>
                        <p:par>
                          <p:cTn id="357" fill="hold">
                            <p:stCondLst>
                              <p:cond delay="11100"/>
                            </p:stCondLst>
                            <p:childTnLst>
                              <p:par>
                                <p:cTn id="358" presetID="45" presetClass="entr" presetSubtype="0" fill="hold" grpId="0" nodeType="afterEffect">
                                  <p:stCondLst>
                                    <p:cond delay="0"/>
                                  </p:stCondLst>
                                  <p:childTnLst>
                                    <p:set>
                                      <p:cBhvr>
                                        <p:cTn id="359" dur="1" fill="hold">
                                          <p:stCondLst>
                                            <p:cond delay="0"/>
                                          </p:stCondLst>
                                        </p:cTn>
                                        <p:tgtEl>
                                          <p:spTgt spid="129"/>
                                        </p:tgtEl>
                                        <p:attrNameLst>
                                          <p:attrName>style.visibility</p:attrName>
                                        </p:attrNameLst>
                                      </p:cBhvr>
                                      <p:to>
                                        <p:strVal val="visible"/>
                                      </p:to>
                                    </p:set>
                                    <p:animEffect transition="in" filter="fade">
                                      <p:cBhvr>
                                        <p:cTn id="360" dur="2000"/>
                                        <p:tgtEl>
                                          <p:spTgt spid="129"/>
                                        </p:tgtEl>
                                      </p:cBhvr>
                                    </p:animEffect>
                                    <p:anim calcmode="lin" valueType="num">
                                      <p:cBhvr>
                                        <p:cTn id="361" dur="2000" fill="hold"/>
                                        <p:tgtEl>
                                          <p:spTgt spid="129"/>
                                        </p:tgtEl>
                                        <p:attrNameLst>
                                          <p:attrName>ppt_w</p:attrName>
                                        </p:attrNameLst>
                                      </p:cBhvr>
                                      <p:tavLst>
                                        <p:tav tm="0" fmla="#ppt_w*sin(2.5*pi*$)">
                                          <p:val>
                                            <p:fltVal val="0"/>
                                          </p:val>
                                        </p:tav>
                                        <p:tav tm="100000">
                                          <p:val>
                                            <p:fltVal val="1"/>
                                          </p:val>
                                        </p:tav>
                                      </p:tavLst>
                                    </p:anim>
                                    <p:anim calcmode="lin" valueType="num">
                                      <p:cBhvr>
                                        <p:cTn id="362" dur="2000" fill="hold"/>
                                        <p:tgtEl>
                                          <p:spTgt spid="129"/>
                                        </p:tgtEl>
                                        <p:attrNameLst>
                                          <p:attrName>ppt_h</p:attrName>
                                        </p:attrNameLst>
                                      </p:cBhvr>
                                      <p:tavLst>
                                        <p:tav tm="0">
                                          <p:val>
                                            <p:strVal val="#ppt_h"/>
                                          </p:val>
                                        </p:tav>
                                        <p:tav tm="100000">
                                          <p:val>
                                            <p:strVal val="#ppt_h"/>
                                          </p:val>
                                        </p:tav>
                                      </p:tavLst>
                                    </p:anim>
                                  </p:childTnLst>
                                </p:cTn>
                              </p:par>
                              <p:par>
                                <p:cTn id="363" presetID="45" presetClass="entr" presetSubtype="0" fill="hold" grpId="0" nodeType="withEffect">
                                  <p:stCondLst>
                                    <p:cond delay="0"/>
                                  </p:stCondLst>
                                  <p:childTnLst>
                                    <p:set>
                                      <p:cBhvr>
                                        <p:cTn id="364" dur="1" fill="hold">
                                          <p:stCondLst>
                                            <p:cond delay="0"/>
                                          </p:stCondLst>
                                        </p:cTn>
                                        <p:tgtEl>
                                          <p:spTgt spid="128"/>
                                        </p:tgtEl>
                                        <p:attrNameLst>
                                          <p:attrName>style.visibility</p:attrName>
                                        </p:attrNameLst>
                                      </p:cBhvr>
                                      <p:to>
                                        <p:strVal val="visible"/>
                                      </p:to>
                                    </p:set>
                                    <p:animEffect transition="in" filter="fade">
                                      <p:cBhvr>
                                        <p:cTn id="365" dur="2000"/>
                                        <p:tgtEl>
                                          <p:spTgt spid="128"/>
                                        </p:tgtEl>
                                      </p:cBhvr>
                                    </p:animEffect>
                                    <p:anim calcmode="lin" valueType="num">
                                      <p:cBhvr>
                                        <p:cTn id="366" dur="2000" fill="hold"/>
                                        <p:tgtEl>
                                          <p:spTgt spid="128"/>
                                        </p:tgtEl>
                                        <p:attrNameLst>
                                          <p:attrName>ppt_w</p:attrName>
                                        </p:attrNameLst>
                                      </p:cBhvr>
                                      <p:tavLst>
                                        <p:tav tm="0" fmla="#ppt_w*sin(2.5*pi*$)">
                                          <p:val>
                                            <p:fltVal val="0"/>
                                          </p:val>
                                        </p:tav>
                                        <p:tav tm="100000">
                                          <p:val>
                                            <p:fltVal val="1"/>
                                          </p:val>
                                        </p:tav>
                                      </p:tavLst>
                                    </p:anim>
                                    <p:anim calcmode="lin" valueType="num">
                                      <p:cBhvr>
                                        <p:cTn id="367" dur="2000" fill="hold"/>
                                        <p:tgtEl>
                                          <p:spTgt spid="128"/>
                                        </p:tgtEl>
                                        <p:attrNameLst>
                                          <p:attrName>ppt_h</p:attrName>
                                        </p:attrNameLst>
                                      </p:cBhvr>
                                      <p:tavLst>
                                        <p:tav tm="0">
                                          <p:val>
                                            <p:strVal val="#ppt_h"/>
                                          </p:val>
                                        </p:tav>
                                        <p:tav tm="100000">
                                          <p:val>
                                            <p:strVal val="#ppt_h"/>
                                          </p:val>
                                        </p:tav>
                                      </p:tavLst>
                                    </p:anim>
                                  </p:childTnLst>
                                </p:cTn>
                              </p:par>
                            </p:childTnLst>
                          </p:cTn>
                        </p:par>
                        <p:par>
                          <p:cTn id="368" fill="hold">
                            <p:stCondLst>
                              <p:cond delay="13100"/>
                            </p:stCondLst>
                            <p:childTnLst>
                              <p:par>
                                <p:cTn id="369" presetID="21" presetClass="entr" presetSubtype="1" fill="hold" grpId="0" nodeType="afterEffect">
                                  <p:stCondLst>
                                    <p:cond delay="0"/>
                                  </p:stCondLst>
                                  <p:childTnLst>
                                    <p:set>
                                      <p:cBhvr>
                                        <p:cTn id="370" dur="1" fill="hold">
                                          <p:stCondLst>
                                            <p:cond delay="0"/>
                                          </p:stCondLst>
                                        </p:cTn>
                                        <p:tgtEl>
                                          <p:spTgt spid="127"/>
                                        </p:tgtEl>
                                        <p:attrNameLst>
                                          <p:attrName>style.visibility</p:attrName>
                                        </p:attrNameLst>
                                      </p:cBhvr>
                                      <p:to>
                                        <p:strVal val="visible"/>
                                      </p:to>
                                    </p:set>
                                    <p:animEffect transition="in" filter="wheel(1)">
                                      <p:cBhvr>
                                        <p:cTn id="371" dur="2000"/>
                                        <p:tgtEl>
                                          <p:spTgt spid="127"/>
                                        </p:tgtEl>
                                      </p:cBhvr>
                                    </p:animEffect>
                                  </p:childTnLst>
                                </p:cTn>
                              </p:par>
                              <p:par>
                                <p:cTn id="372" presetID="2" presetClass="entr" presetSubtype="4" fill="hold" nodeType="withEffect">
                                  <p:stCondLst>
                                    <p:cond delay="500"/>
                                  </p:stCondLst>
                                  <p:childTnLst>
                                    <p:set>
                                      <p:cBhvr>
                                        <p:cTn id="373" dur="1" fill="hold">
                                          <p:stCondLst>
                                            <p:cond delay="0"/>
                                          </p:stCondLst>
                                        </p:cTn>
                                        <p:tgtEl>
                                          <p:spTgt spid="130"/>
                                        </p:tgtEl>
                                        <p:attrNameLst>
                                          <p:attrName>style.visibility</p:attrName>
                                        </p:attrNameLst>
                                      </p:cBhvr>
                                      <p:to>
                                        <p:strVal val="visible"/>
                                      </p:to>
                                    </p:set>
                                    <p:anim calcmode="lin" valueType="num">
                                      <p:cBhvr additive="base">
                                        <p:cTn id="374" dur="500" fill="hold"/>
                                        <p:tgtEl>
                                          <p:spTgt spid="130"/>
                                        </p:tgtEl>
                                        <p:attrNameLst>
                                          <p:attrName>ppt_x</p:attrName>
                                        </p:attrNameLst>
                                      </p:cBhvr>
                                      <p:tavLst>
                                        <p:tav tm="0">
                                          <p:val>
                                            <p:strVal val="#ppt_x"/>
                                          </p:val>
                                        </p:tav>
                                        <p:tav tm="100000">
                                          <p:val>
                                            <p:strVal val="#ppt_x"/>
                                          </p:val>
                                        </p:tav>
                                      </p:tavLst>
                                    </p:anim>
                                    <p:anim calcmode="lin" valueType="num">
                                      <p:cBhvr additive="base">
                                        <p:cTn id="375" dur="500" fill="hold"/>
                                        <p:tgtEl>
                                          <p:spTgt spid="130"/>
                                        </p:tgtEl>
                                        <p:attrNameLst>
                                          <p:attrName>ppt_y</p:attrName>
                                        </p:attrNameLst>
                                      </p:cBhvr>
                                      <p:tavLst>
                                        <p:tav tm="0">
                                          <p:val>
                                            <p:strVal val="1+#ppt_h/2"/>
                                          </p:val>
                                        </p:tav>
                                        <p:tav tm="100000">
                                          <p:val>
                                            <p:strVal val="#ppt_y"/>
                                          </p:val>
                                        </p:tav>
                                      </p:tavLst>
                                    </p:anim>
                                  </p:childTnLst>
                                </p:cTn>
                              </p:par>
                            </p:childTnLst>
                          </p:cTn>
                        </p:par>
                        <p:par>
                          <p:cTn id="376" fill="hold">
                            <p:stCondLst>
                              <p:cond delay="15100"/>
                            </p:stCondLst>
                            <p:childTnLst>
                              <p:par>
                                <p:cTn id="377" presetID="45" presetClass="entr" presetSubtype="0" fill="hold" grpId="0" nodeType="afterEffect">
                                  <p:stCondLst>
                                    <p:cond delay="0"/>
                                  </p:stCondLst>
                                  <p:childTnLst>
                                    <p:set>
                                      <p:cBhvr>
                                        <p:cTn id="378" dur="1" fill="hold">
                                          <p:stCondLst>
                                            <p:cond delay="0"/>
                                          </p:stCondLst>
                                        </p:cTn>
                                        <p:tgtEl>
                                          <p:spTgt spid="138"/>
                                        </p:tgtEl>
                                        <p:attrNameLst>
                                          <p:attrName>style.visibility</p:attrName>
                                        </p:attrNameLst>
                                      </p:cBhvr>
                                      <p:to>
                                        <p:strVal val="visible"/>
                                      </p:to>
                                    </p:set>
                                    <p:animEffect transition="in" filter="fade">
                                      <p:cBhvr>
                                        <p:cTn id="379" dur="2000"/>
                                        <p:tgtEl>
                                          <p:spTgt spid="138"/>
                                        </p:tgtEl>
                                      </p:cBhvr>
                                    </p:animEffect>
                                    <p:anim calcmode="lin" valueType="num">
                                      <p:cBhvr>
                                        <p:cTn id="380" dur="2000" fill="hold"/>
                                        <p:tgtEl>
                                          <p:spTgt spid="138"/>
                                        </p:tgtEl>
                                        <p:attrNameLst>
                                          <p:attrName>ppt_w</p:attrName>
                                        </p:attrNameLst>
                                      </p:cBhvr>
                                      <p:tavLst>
                                        <p:tav tm="0" fmla="#ppt_w*sin(2.5*pi*$)">
                                          <p:val>
                                            <p:fltVal val="0"/>
                                          </p:val>
                                        </p:tav>
                                        <p:tav tm="100000">
                                          <p:val>
                                            <p:fltVal val="1"/>
                                          </p:val>
                                        </p:tav>
                                      </p:tavLst>
                                    </p:anim>
                                    <p:anim calcmode="lin" valueType="num">
                                      <p:cBhvr>
                                        <p:cTn id="381" dur="2000" fill="hold"/>
                                        <p:tgtEl>
                                          <p:spTgt spid="138"/>
                                        </p:tgtEl>
                                        <p:attrNameLst>
                                          <p:attrName>ppt_h</p:attrName>
                                        </p:attrNameLst>
                                      </p:cBhvr>
                                      <p:tavLst>
                                        <p:tav tm="0">
                                          <p:val>
                                            <p:strVal val="#ppt_h"/>
                                          </p:val>
                                        </p:tav>
                                        <p:tav tm="100000">
                                          <p:val>
                                            <p:strVal val="#ppt_h"/>
                                          </p:val>
                                        </p:tav>
                                      </p:tavLst>
                                    </p:anim>
                                  </p:childTnLst>
                                </p:cTn>
                              </p:par>
                              <p:par>
                                <p:cTn id="382" presetID="45" presetClass="entr" presetSubtype="0" fill="hold" grpId="0" nodeType="withEffect">
                                  <p:stCondLst>
                                    <p:cond delay="0"/>
                                  </p:stCondLst>
                                  <p:childTnLst>
                                    <p:set>
                                      <p:cBhvr>
                                        <p:cTn id="383" dur="1" fill="hold">
                                          <p:stCondLst>
                                            <p:cond delay="0"/>
                                          </p:stCondLst>
                                        </p:cTn>
                                        <p:tgtEl>
                                          <p:spTgt spid="137"/>
                                        </p:tgtEl>
                                        <p:attrNameLst>
                                          <p:attrName>style.visibility</p:attrName>
                                        </p:attrNameLst>
                                      </p:cBhvr>
                                      <p:to>
                                        <p:strVal val="visible"/>
                                      </p:to>
                                    </p:set>
                                    <p:animEffect transition="in" filter="fade">
                                      <p:cBhvr>
                                        <p:cTn id="384" dur="2000"/>
                                        <p:tgtEl>
                                          <p:spTgt spid="137"/>
                                        </p:tgtEl>
                                      </p:cBhvr>
                                    </p:animEffect>
                                    <p:anim calcmode="lin" valueType="num">
                                      <p:cBhvr>
                                        <p:cTn id="385" dur="2000" fill="hold"/>
                                        <p:tgtEl>
                                          <p:spTgt spid="137"/>
                                        </p:tgtEl>
                                        <p:attrNameLst>
                                          <p:attrName>ppt_w</p:attrName>
                                        </p:attrNameLst>
                                      </p:cBhvr>
                                      <p:tavLst>
                                        <p:tav tm="0" fmla="#ppt_w*sin(2.5*pi*$)">
                                          <p:val>
                                            <p:fltVal val="0"/>
                                          </p:val>
                                        </p:tav>
                                        <p:tav tm="100000">
                                          <p:val>
                                            <p:fltVal val="1"/>
                                          </p:val>
                                        </p:tav>
                                      </p:tavLst>
                                    </p:anim>
                                    <p:anim calcmode="lin" valueType="num">
                                      <p:cBhvr>
                                        <p:cTn id="386" dur="2000" fill="hold"/>
                                        <p:tgtEl>
                                          <p:spTgt spid="137"/>
                                        </p:tgtEl>
                                        <p:attrNameLst>
                                          <p:attrName>ppt_h</p:attrName>
                                        </p:attrNameLst>
                                      </p:cBhvr>
                                      <p:tavLst>
                                        <p:tav tm="0">
                                          <p:val>
                                            <p:strVal val="#ppt_h"/>
                                          </p:val>
                                        </p:tav>
                                        <p:tav tm="100000">
                                          <p:val>
                                            <p:strVal val="#ppt_h"/>
                                          </p:val>
                                        </p:tav>
                                      </p:tavLst>
                                    </p:anim>
                                  </p:childTnLst>
                                </p:cTn>
                              </p:par>
                            </p:childTnLst>
                          </p:cTn>
                        </p:par>
                        <p:par>
                          <p:cTn id="387" fill="hold">
                            <p:stCondLst>
                              <p:cond delay="17100"/>
                            </p:stCondLst>
                            <p:childTnLst>
                              <p:par>
                                <p:cTn id="388" presetID="21" presetClass="entr" presetSubtype="1" fill="hold" grpId="0" nodeType="afterEffect">
                                  <p:stCondLst>
                                    <p:cond delay="0"/>
                                  </p:stCondLst>
                                  <p:childTnLst>
                                    <p:set>
                                      <p:cBhvr>
                                        <p:cTn id="389" dur="1" fill="hold">
                                          <p:stCondLst>
                                            <p:cond delay="0"/>
                                          </p:stCondLst>
                                        </p:cTn>
                                        <p:tgtEl>
                                          <p:spTgt spid="136"/>
                                        </p:tgtEl>
                                        <p:attrNameLst>
                                          <p:attrName>style.visibility</p:attrName>
                                        </p:attrNameLst>
                                      </p:cBhvr>
                                      <p:to>
                                        <p:strVal val="visible"/>
                                      </p:to>
                                    </p:set>
                                    <p:animEffect transition="in" filter="wheel(1)">
                                      <p:cBhvr>
                                        <p:cTn id="390" dur="2000"/>
                                        <p:tgtEl>
                                          <p:spTgt spid="136"/>
                                        </p:tgtEl>
                                      </p:cBhvr>
                                    </p:animEffect>
                                  </p:childTnLst>
                                </p:cTn>
                              </p:par>
                              <p:par>
                                <p:cTn id="391" presetID="2" presetClass="entr" presetSubtype="4" fill="hold" nodeType="withEffect">
                                  <p:stCondLst>
                                    <p:cond delay="500"/>
                                  </p:stCondLst>
                                  <p:childTnLst>
                                    <p:set>
                                      <p:cBhvr>
                                        <p:cTn id="392" dur="1" fill="hold">
                                          <p:stCondLst>
                                            <p:cond delay="0"/>
                                          </p:stCondLst>
                                        </p:cTn>
                                        <p:tgtEl>
                                          <p:spTgt spid="139"/>
                                        </p:tgtEl>
                                        <p:attrNameLst>
                                          <p:attrName>style.visibility</p:attrName>
                                        </p:attrNameLst>
                                      </p:cBhvr>
                                      <p:to>
                                        <p:strVal val="visible"/>
                                      </p:to>
                                    </p:set>
                                    <p:anim calcmode="lin" valueType="num">
                                      <p:cBhvr additive="base">
                                        <p:cTn id="393" dur="500" fill="hold"/>
                                        <p:tgtEl>
                                          <p:spTgt spid="139"/>
                                        </p:tgtEl>
                                        <p:attrNameLst>
                                          <p:attrName>ppt_x</p:attrName>
                                        </p:attrNameLst>
                                      </p:cBhvr>
                                      <p:tavLst>
                                        <p:tav tm="0">
                                          <p:val>
                                            <p:strVal val="#ppt_x"/>
                                          </p:val>
                                        </p:tav>
                                        <p:tav tm="100000">
                                          <p:val>
                                            <p:strVal val="#ppt_x"/>
                                          </p:val>
                                        </p:tav>
                                      </p:tavLst>
                                    </p:anim>
                                    <p:anim calcmode="lin" valueType="num">
                                      <p:cBhvr additive="base">
                                        <p:cTn id="39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369</cp:revision>
  <dcterms:created xsi:type="dcterms:W3CDTF">2016-09-28T22:08:47Z</dcterms:created>
  <dcterms:modified xsi:type="dcterms:W3CDTF">2018-02-19T21:52:24Z</dcterms:modified>
</cp:coreProperties>
</file>