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05574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Freeform: Shape 74">
            <a:extLst>
              <a:ext uri="{FF2B5EF4-FFF2-40B4-BE49-F238E27FC236}">
                <a16:creationId xmlns:a16="http://schemas.microsoft.com/office/drawing/2014/main" id="{DBDD0BC3-C7FB-4594-AC1D-06E297E3E531}"/>
              </a:ext>
            </a:extLst>
          </p:cNvPr>
          <p:cNvSpPr/>
          <p:nvPr/>
        </p:nvSpPr>
        <p:spPr>
          <a:xfrm>
            <a:off x="8765000"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0CBA362A-2AC9-4587-A0C2-B60E2FBA47AD}"/>
              </a:ext>
            </a:extLst>
          </p:cNvPr>
          <p:cNvSpPr/>
          <p:nvPr/>
        </p:nvSpPr>
        <p:spPr>
          <a:xfrm>
            <a:off x="6204505"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AEEB887-B430-4D67-A3F5-8C07EF0C12C2}"/>
              </a:ext>
            </a:extLst>
          </p:cNvPr>
          <p:cNvSpPr/>
          <p:nvPr/>
        </p:nvSpPr>
        <p:spPr>
          <a:xfrm>
            <a:off x="3649828" y="2838893"/>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C380436D-609F-4336-AB60-45C1EABDED0B}"/>
              </a:ext>
            </a:extLst>
          </p:cNvPr>
          <p:cNvSpPr/>
          <p:nvPr/>
        </p:nvSpPr>
        <p:spPr>
          <a:xfrm>
            <a:off x="1095151" y="2838895"/>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D11DC80F-2AE7-4647-8A64-BDE7CFBC8EC4}"/>
              </a:ext>
            </a:extLst>
          </p:cNvPr>
          <p:cNvSpPr>
            <a:spLocks noChangeAspect="1"/>
          </p:cNvSpPr>
          <p:nvPr/>
        </p:nvSpPr>
        <p:spPr>
          <a:xfrm>
            <a:off x="9406926" y="2351078"/>
            <a:ext cx="914400" cy="914400"/>
          </a:xfrm>
          <a:prstGeom prst="ellipse">
            <a:avLst/>
          </a:prstGeom>
          <a:solidFill>
            <a:srgbClr val="FFA803"/>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04</a:t>
            </a:r>
          </a:p>
        </p:txBody>
      </p:sp>
      <p:sp>
        <p:nvSpPr>
          <p:cNvPr id="74" name="Freeform: Shape 73">
            <a:extLst>
              <a:ext uri="{FF2B5EF4-FFF2-40B4-BE49-F238E27FC236}">
                <a16:creationId xmlns:a16="http://schemas.microsoft.com/office/drawing/2014/main" id="{3C49BB8C-9C80-4865-AC65-293937D77F7C}"/>
              </a:ext>
            </a:extLst>
          </p:cNvPr>
          <p:cNvSpPr/>
          <p:nvPr/>
        </p:nvSpPr>
        <p:spPr>
          <a:xfrm>
            <a:off x="8765000" y="5135476"/>
            <a:ext cx="2194560" cy="1031404"/>
          </a:xfrm>
          <a:custGeom>
            <a:avLst/>
            <a:gdLst>
              <a:gd name="connsiteX0" fmla="*/ 0 w 2194560"/>
              <a:gd name="connsiteY0" fmla="*/ 0 h 1031404"/>
              <a:gd name="connsiteX1" fmla="*/ 2194560 w 2194560"/>
              <a:gd name="connsiteY1" fmla="*/ 0 h 1031404"/>
              <a:gd name="connsiteX2" fmla="*/ 2194560 w 2194560"/>
              <a:gd name="connsiteY2" fmla="*/ 650406 h 1031404"/>
              <a:gd name="connsiteX3" fmla="*/ 2194560 w 2194560"/>
              <a:gd name="connsiteY3" fmla="*/ 802805 h 1031404"/>
              <a:gd name="connsiteX4" fmla="*/ 2194560 w 2194560"/>
              <a:gd name="connsiteY4" fmla="*/ 955202 h 1031404"/>
              <a:gd name="connsiteX5" fmla="*/ 2118358 w 2194560"/>
              <a:gd name="connsiteY5" fmla="*/ 1031404 h 1031404"/>
              <a:gd name="connsiteX6" fmla="*/ 76202 w 2194560"/>
              <a:gd name="connsiteY6" fmla="*/ 1031404 h 1031404"/>
              <a:gd name="connsiteX7" fmla="*/ 0 w 2194560"/>
              <a:gd name="connsiteY7" fmla="*/ 955202 h 1031404"/>
              <a:gd name="connsiteX8" fmla="*/ 0 w 2194560"/>
              <a:gd name="connsiteY8" fmla="*/ 802805 h 1031404"/>
              <a:gd name="connsiteX9" fmla="*/ 0 w 2194560"/>
              <a:gd name="connsiteY9" fmla="*/ 650406 h 1031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4">
                <a:moveTo>
                  <a:pt x="0" y="0"/>
                </a:moveTo>
                <a:lnTo>
                  <a:pt x="2194560" y="0"/>
                </a:lnTo>
                <a:lnTo>
                  <a:pt x="2194560" y="650406"/>
                </a:lnTo>
                <a:lnTo>
                  <a:pt x="2194560" y="802805"/>
                </a:lnTo>
                <a:lnTo>
                  <a:pt x="2194560" y="955202"/>
                </a:lnTo>
                <a:cubicBezTo>
                  <a:pt x="2194560" y="997287"/>
                  <a:pt x="2160443" y="1031404"/>
                  <a:pt x="2118358" y="1031404"/>
                </a:cubicBezTo>
                <a:lnTo>
                  <a:pt x="76202" y="1031404"/>
                </a:lnTo>
                <a:cubicBezTo>
                  <a:pt x="34117" y="1031404"/>
                  <a:pt x="0" y="997287"/>
                  <a:pt x="0" y="955202"/>
                </a:cubicBezTo>
                <a:lnTo>
                  <a:pt x="0" y="802805"/>
                </a:lnTo>
                <a:lnTo>
                  <a:pt x="0" y="650406"/>
                </a:lnTo>
                <a:close/>
              </a:path>
            </a:pathLst>
          </a:custGeom>
          <a:blipFill>
            <a:blip r:embed="rId2"/>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AD709BA1-BEE0-4B6A-8D1D-19C7DFFF4AF8}"/>
              </a:ext>
            </a:extLst>
          </p:cNvPr>
          <p:cNvSpPr txBox="1"/>
          <p:nvPr/>
        </p:nvSpPr>
        <p:spPr>
          <a:xfrm>
            <a:off x="8757976" y="3381150"/>
            <a:ext cx="2187538" cy="1569660"/>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sp>
        <p:nvSpPr>
          <p:cNvPr id="56" name="Oval 55">
            <a:extLst>
              <a:ext uri="{FF2B5EF4-FFF2-40B4-BE49-F238E27FC236}">
                <a16:creationId xmlns:a16="http://schemas.microsoft.com/office/drawing/2014/main" id="{2F3B4DB4-CEF1-4EBC-962D-231CCE52FC9D}"/>
              </a:ext>
            </a:extLst>
          </p:cNvPr>
          <p:cNvSpPr>
            <a:spLocks noChangeAspect="1"/>
          </p:cNvSpPr>
          <p:nvPr/>
        </p:nvSpPr>
        <p:spPr>
          <a:xfrm>
            <a:off x="6846431" y="2351078"/>
            <a:ext cx="914400" cy="914400"/>
          </a:xfrm>
          <a:prstGeom prst="ellipse">
            <a:avLst/>
          </a:prstGeom>
          <a:solidFill>
            <a:srgbClr val="3EB8CD"/>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03</a:t>
            </a:r>
          </a:p>
        </p:txBody>
      </p:sp>
      <p:sp>
        <p:nvSpPr>
          <p:cNvPr id="72" name="Freeform: Shape 71">
            <a:extLst>
              <a:ext uri="{FF2B5EF4-FFF2-40B4-BE49-F238E27FC236}">
                <a16:creationId xmlns:a16="http://schemas.microsoft.com/office/drawing/2014/main" id="{503EBE6F-9C5E-4DDA-A825-D252CD7ABF6C}"/>
              </a:ext>
            </a:extLst>
          </p:cNvPr>
          <p:cNvSpPr/>
          <p:nvPr/>
        </p:nvSpPr>
        <p:spPr>
          <a:xfrm>
            <a:off x="6204505" y="5135476"/>
            <a:ext cx="2194560" cy="1031404"/>
          </a:xfrm>
          <a:custGeom>
            <a:avLst/>
            <a:gdLst>
              <a:gd name="connsiteX0" fmla="*/ 0 w 2194560"/>
              <a:gd name="connsiteY0" fmla="*/ 0 h 1031404"/>
              <a:gd name="connsiteX1" fmla="*/ 2194560 w 2194560"/>
              <a:gd name="connsiteY1" fmla="*/ 0 h 1031404"/>
              <a:gd name="connsiteX2" fmla="*/ 2194560 w 2194560"/>
              <a:gd name="connsiteY2" fmla="*/ 650406 h 1031404"/>
              <a:gd name="connsiteX3" fmla="*/ 2194560 w 2194560"/>
              <a:gd name="connsiteY3" fmla="*/ 802805 h 1031404"/>
              <a:gd name="connsiteX4" fmla="*/ 2194560 w 2194560"/>
              <a:gd name="connsiteY4" fmla="*/ 955202 h 1031404"/>
              <a:gd name="connsiteX5" fmla="*/ 2118358 w 2194560"/>
              <a:gd name="connsiteY5" fmla="*/ 1031404 h 1031404"/>
              <a:gd name="connsiteX6" fmla="*/ 76202 w 2194560"/>
              <a:gd name="connsiteY6" fmla="*/ 1031404 h 1031404"/>
              <a:gd name="connsiteX7" fmla="*/ 0 w 2194560"/>
              <a:gd name="connsiteY7" fmla="*/ 955202 h 1031404"/>
              <a:gd name="connsiteX8" fmla="*/ 0 w 2194560"/>
              <a:gd name="connsiteY8" fmla="*/ 802805 h 1031404"/>
              <a:gd name="connsiteX9" fmla="*/ 0 w 2194560"/>
              <a:gd name="connsiteY9" fmla="*/ 650406 h 1031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4">
                <a:moveTo>
                  <a:pt x="0" y="0"/>
                </a:moveTo>
                <a:lnTo>
                  <a:pt x="2194560" y="0"/>
                </a:lnTo>
                <a:lnTo>
                  <a:pt x="2194560" y="650406"/>
                </a:lnTo>
                <a:lnTo>
                  <a:pt x="2194560" y="802805"/>
                </a:lnTo>
                <a:lnTo>
                  <a:pt x="2194560" y="955202"/>
                </a:lnTo>
                <a:cubicBezTo>
                  <a:pt x="2194560" y="997287"/>
                  <a:pt x="2160443" y="1031404"/>
                  <a:pt x="2118358" y="1031404"/>
                </a:cubicBezTo>
                <a:lnTo>
                  <a:pt x="76202" y="1031404"/>
                </a:lnTo>
                <a:cubicBezTo>
                  <a:pt x="34117" y="1031404"/>
                  <a:pt x="0" y="997287"/>
                  <a:pt x="0" y="955202"/>
                </a:cubicBezTo>
                <a:lnTo>
                  <a:pt x="0" y="802805"/>
                </a:lnTo>
                <a:lnTo>
                  <a:pt x="0" y="650406"/>
                </a:lnTo>
                <a:close/>
              </a:path>
            </a:pathLst>
          </a:custGeom>
          <a:blipFill>
            <a:blip r:embed="rId3"/>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BF8820E9-3613-4A48-A71F-8EFDA89A2649}"/>
              </a:ext>
            </a:extLst>
          </p:cNvPr>
          <p:cNvSpPr txBox="1"/>
          <p:nvPr/>
        </p:nvSpPr>
        <p:spPr>
          <a:xfrm>
            <a:off x="6197481" y="3381150"/>
            <a:ext cx="2187538" cy="1569660"/>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sp>
        <p:nvSpPr>
          <p:cNvPr id="52" name="Oval 51">
            <a:extLst>
              <a:ext uri="{FF2B5EF4-FFF2-40B4-BE49-F238E27FC236}">
                <a16:creationId xmlns:a16="http://schemas.microsoft.com/office/drawing/2014/main" id="{2C57A326-8154-46C6-9AA1-2AE298335F40}"/>
              </a:ext>
            </a:extLst>
          </p:cNvPr>
          <p:cNvSpPr>
            <a:spLocks noChangeAspect="1"/>
          </p:cNvSpPr>
          <p:nvPr/>
        </p:nvSpPr>
        <p:spPr>
          <a:xfrm>
            <a:off x="4291754" y="2351080"/>
            <a:ext cx="914400" cy="914400"/>
          </a:xfrm>
          <a:prstGeom prst="ellipse">
            <a:avLst/>
          </a:prstGeom>
          <a:solidFill>
            <a:srgbClr val="85C401"/>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02</a:t>
            </a:r>
          </a:p>
        </p:txBody>
      </p:sp>
      <p:sp>
        <p:nvSpPr>
          <p:cNvPr id="70" name="Freeform: Shape 69">
            <a:extLst>
              <a:ext uri="{FF2B5EF4-FFF2-40B4-BE49-F238E27FC236}">
                <a16:creationId xmlns:a16="http://schemas.microsoft.com/office/drawing/2014/main" id="{4D63DE2E-68F8-40AD-9C2E-12AB119EBD3C}"/>
              </a:ext>
            </a:extLst>
          </p:cNvPr>
          <p:cNvSpPr/>
          <p:nvPr/>
        </p:nvSpPr>
        <p:spPr>
          <a:xfrm>
            <a:off x="3649828" y="5135476"/>
            <a:ext cx="2194560" cy="1031406"/>
          </a:xfrm>
          <a:custGeom>
            <a:avLst/>
            <a:gdLst>
              <a:gd name="connsiteX0" fmla="*/ 0 w 2194560"/>
              <a:gd name="connsiteY0" fmla="*/ 0 h 1031406"/>
              <a:gd name="connsiteX1" fmla="*/ 2194560 w 2194560"/>
              <a:gd name="connsiteY1" fmla="*/ 0 h 1031406"/>
              <a:gd name="connsiteX2" fmla="*/ 2194560 w 2194560"/>
              <a:gd name="connsiteY2" fmla="*/ 650408 h 1031406"/>
              <a:gd name="connsiteX3" fmla="*/ 2194560 w 2194560"/>
              <a:gd name="connsiteY3" fmla="*/ 802807 h 1031406"/>
              <a:gd name="connsiteX4" fmla="*/ 2194560 w 2194560"/>
              <a:gd name="connsiteY4" fmla="*/ 955204 h 1031406"/>
              <a:gd name="connsiteX5" fmla="*/ 2118358 w 2194560"/>
              <a:gd name="connsiteY5" fmla="*/ 1031406 h 1031406"/>
              <a:gd name="connsiteX6" fmla="*/ 76202 w 2194560"/>
              <a:gd name="connsiteY6" fmla="*/ 1031406 h 1031406"/>
              <a:gd name="connsiteX7" fmla="*/ 0 w 2194560"/>
              <a:gd name="connsiteY7" fmla="*/ 955204 h 1031406"/>
              <a:gd name="connsiteX8" fmla="*/ 0 w 2194560"/>
              <a:gd name="connsiteY8" fmla="*/ 802807 h 1031406"/>
              <a:gd name="connsiteX9" fmla="*/ 0 w 2194560"/>
              <a:gd name="connsiteY9" fmla="*/ 650408 h 1031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6">
                <a:moveTo>
                  <a:pt x="0" y="0"/>
                </a:moveTo>
                <a:lnTo>
                  <a:pt x="2194560" y="0"/>
                </a:lnTo>
                <a:lnTo>
                  <a:pt x="2194560" y="650408"/>
                </a:lnTo>
                <a:lnTo>
                  <a:pt x="2194560" y="802807"/>
                </a:lnTo>
                <a:lnTo>
                  <a:pt x="2194560" y="955204"/>
                </a:lnTo>
                <a:cubicBezTo>
                  <a:pt x="2194560" y="997289"/>
                  <a:pt x="2160443" y="1031406"/>
                  <a:pt x="2118358" y="1031406"/>
                </a:cubicBezTo>
                <a:lnTo>
                  <a:pt x="76202" y="1031406"/>
                </a:lnTo>
                <a:cubicBezTo>
                  <a:pt x="34117" y="1031406"/>
                  <a:pt x="0" y="997289"/>
                  <a:pt x="0" y="955204"/>
                </a:cubicBezTo>
                <a:lnTo>
                  <a:pt x="0" y="802807"/>
                </a:lnTo>
                <a:lnTo>
                  <a:pt x="0" y="650408"/>
                </a:lnTo>
                <a:close/>
              </a:path>
            </a:pathLst>
          </a:custGeom>
          <a:blipFill>
            <a:blip r:embed="rId4"/>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07A0471-4426-49B2-92AB-55C3CDC7E7E8}"/>
              </a:ext>
            </a:extLst>
          </p:cNvPr>
          <p:cNvSpPr txBox="1"/>
          <p:nvPr/>
        </p:nvSpPr>
        <p:spPr>
          <a:xfrm>
            <a:off x="3642804" y="3381152"/>
            <a:ext cx="2187538" cy="1569660"/>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33" name="Oval 32">
            <a:extLst>
              <a:ext uri="{FF2B5EF4-FFF2-40B4-BE49-F238E27FC236}">
                <a16:creationId xmlns:a16="http://schemas.microsoft.com/office/drawing/2014/main" id="{90437224-286B-47DF-B7A9-E0CDF93D8706}"/>
              </a:ext>
            </a:extLst>
          </p:cNvPr>
          <p:cNvSpPr>
            <a:spLocks noChangeAspect="1"/>
          </p:cNvSpPr>
          <p:nvPr/>
        </p:nvSpPr>
        <p:spPr>
          <a:xfrm>
            <a:off x="1737077" y="2351082"/>
            <a:ext cx="914400" cy="914400"/>
          </a:xfrm>
          <a:prstGeom prst="ellipse">
            <a:avLst/>
          </a:prstGeom>
          <a:solidFill>
            <a:srgbClr val="FF2B2A"/>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01</a:t>
            </a:r>
          </a:p>
        </p:txBody>
      </p:sp>
      <p:grpSp>
        <p:nvGrpSpPr>
          <p:cNvPr id="79" name="Group 78">
            <a:extLst>
              <a:ext uri="{FF2B5EF4-FFF2-40B4-BE49-F238E27FC236}">
                <a16:creationId xmlns:a16="http://schemas.microsoft.com/office/drawing/2014/main" id="{BFC0CC05-64A5-4C41-BC03-C02417B05C7E}"/>
              </a:ext>
            </a:extLst>
          </p:cNvPr>
          <p:cNvGrpSpPr/>
          <p:nvPr/>
        </p:nvGrpSpPr>
        <p:grpSpPr>
          <a:xfrm>
            <a:off x="1095151" y="1704837"/>
            <a:ext cx="2207395" cy="1134060"/>
            <a:chOff x="1095151" y="1704837"/>
            <a:chExt cx="2207395" cy="1134060"/>
          </a:xfrm>
        </p:grpSpPr>
        <p:sp>
          <p:nvSpPr>
            <p:cNvPr id="51" name="Freeform: Shape 50">
              <a:extLst>
                <a:ext uri="{FF2B5EF4-FFF2-40B4-BE49-F238E27FC236}">
                  <a16:creationId xmlns:a16="http://schemas.microsoft.com/office/drawing/2014/main" id="{60E3125F-6364-45E1-8039-6C2980BEF61B}"/>
                </a:ext>
              </a:extLst>
            </p:cNvPr>
            <p:cNvSpPr/>
            <p:nvPr/>
          </p:nvSpPr>
          <p:spPr>
            <a:xfrm>
              <a:off x="1095151" y="1704837"/>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9AC3E1E-2C08-465E-8174-61DF461A26F1}"/>
                </a:ext>
              </a:extLst>
            </p:cNvPr>
            <p:cNvSpPr txBox="1"/>
            <p:nvPr/>
          </p:nvSpPr>
          <p:spPr>
            <a:xfrm>
              <a:off x="1107986" y="1944469"/>
              <a:ext cx="2194560" cy="369332"/>
            </a:xfrm>
            <a:prstGeom prst="rect">
              <a:avLst/>
            </a:prstGeom>
            <a:noFill/>
          </p:spPr>
          <p:txBody>
            <a:bodyPr wrap="square" rtlCol="0">
              <a:spAutoFit/>
            </a:bodyPr>
            <a:lstStyle/>
            <a:p>
              <a:pPr algn="ctr"/>
              <a:r>
                <a:rPr lang="en-US" b="1" dirty="0">
                  <a:solidFill>
                    <a:schemeClr val="bg1"/>
                  </a:solidFill>
                </a:rPr>
                <a:t>LOREM IPSUM</a:t>
              </a:r>
            </a:p>
          </p:txBody>
        </p:sp>
      </p:grpSp>
      <p:sp>
        <p:nvSpPr>
          <p:cNvPr id="68" name="Freeform: Shape 67">
            <a:extLst>
              <a:ext uri="{FF2B5EF4-FFF2-40B4-BE49-F238E27FC236}">
                <a16:creationId xmlns:a16="http://schemas.microsoft.com/office/drawing/2014/main" id="{E6777D80-C2E4-4B6D-A94D-32B05CE77069}"/>
              </a:ext>
            </a:extLst>
          </p:cNvPr>
          <p:cNvSpPr/>
          <p:nvPr/>
        </p:nvSpPr>
        <p:spPr>
          <a:xfrm>
            <a:off x="1095151" y="5135476"/>
            <a:ext cx="2194560" cy="1031408"/>
          </a:xfrm>
          <a:custGeom>
            <a:avLst/>
            <a:gdLst>
              <a:gd name="connsiteX0" fmla="*/ 0 w 2194560"/>
              <a:gd name="connsiteY0" fmla="*/ 0 h 1031408"/>
              <a:gd name="connsiteX1" fmla="*/ 2194560 w 2194560"/>
              <a:gd name="connsiteY1" fmla="*/ 0 h 1031408"/>
              <a:gd name="connsiteX2" fmla="*/ 2194560 w 2194560"/>
              <a:gd name="connsiteY2" fmla="*/ 650410 h 1031408"/>
              <a:gd name="connsiteX3" fmla="*/ 2194560 w 2194560"/>
              <a:gd name="connsiteY3" fmla="*/ 802809 h 1031408"/>
              <a:gd name="connsiteX4" fmla="*/ 2194560 w 2194560"/>
              <a:gd name="connsiteY4" fmla="*/ 955206 h 1031408"/>
              <a:gd name="connsiteX5" fmla="*/ 2118358 w 2194560"/>
              <a:gd name="connsiteY5" fmla="*/ 1031408 h 1031408"/>
              <a:gd name="connsiteX6" fmla="*/ 76202 w 2194560"/>
              <a:gd name="connsiteY6" fmla="*/ 1031408 h 1031408"/>
              <a:gd name="connsiteX7" fmla="*/ 0 w 2194560"/>
              <a:gd name="connsiteY7" fmla="*/ 955206 h 1031408"/>
              <a:gd name="connsiteX8" fmla="*/ 0 w 2194560"/>
              <a:gd name="connsiteY8" fmla="*/ 802809 h 1031408"/>
              <a:gd name="connsiteX9" fmla="*/ 0 w 2194560"/>
              <a:gd name="connsiteY9" fmla="*/ 650410 h 1031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8">
                <a:moveTo>
                  <a:pt x="0" y="0"/>
                </a:moveTo>
                <a:lnTo>
                  <a:pt x="2194560" y="0"/>
                </a:lnTo>
                <a:lnTo>
                  <a:pt x="2194560" y="650410"/>
                </a:lnTo>
                <a:lnTo>
                  <a:pt x="2194560" y="802809"/>
                </a:lnTo>
                <a:lnTo>
                  <a:pt x="2194560" y="955206"/>
                </a:lnTo>
                <a:cubicBezTo>
                  <a:pt x="2194560" y="997291"/>
                  <a:pt x="2160443" y="1031408"/>
                  <a:pt x="2118358" y="1031408"/>
                </a:cubicBezTo>
                <a:lnTo>
                  <a:pt x="76202" y="1031408"/>
                </a:lnTo>
                <a:cubicBezTo>
                  <a:pt x="34117" y="1031408"/>
                  <a:pt x="0" y="997291"/>
                  <a:pt x="0" y="955206"/>
                </a:cubicBezTo>
                <a:lnTo>
                  <a:pt x="0" y="802809"/>
                </a:lnTo>
                <a:lnTo>
                  <a:pt x="0" y="650410"/>
                </a:lnTo>
                <a:close/>
              </a:path>
            </a:pathLst>
          </a:custGeom>
          <a:blipFill>
            <a:blip r:embed="rId5"/>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313D465E-B5BC-4C80-8D2E-98FD82890139}"/>
              </a:ext>
            </a:extLst>
          </p:cNvPr>
          <p:cNvSpPr txBox="1"/>
          <p:nvPr/>
        </p:nvSpPr>
        <p:spPr>
          <a:xfrm>
            <a:off x="1088127" y="3381154"/>
            <a:ext cx="2187538" cy="1569660"/>
          </a:xfrm>
          <a:prstGeom prst="rect">
            <a:avLst/>
          </a:prstGeom>
          <a:noFill/>
        </p:spPr>
        <p:txBody>
          <a:bodyPr wrap="square" rtlCol="0">
            <a:spAutoFit/>
          </a:bodyPr>
          <a:lstStyle/>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grpSp>
        <p:nvGrpSpPr>
          <p:cNvPr id="80" name="Group 79">
            <a:extLst>
              <a:ext uri="{FF2B5EF4-FFF2-40B4-BE49-F238E27FC236}">
                <a16:creationId xmlns:a16="http://schemas.microsoft.com/office/drawing/2014/main" id="{15DEBA6C-E0FD-4DB8-9149-4BF79E026D3F}"/>
              </a:ext>
            </a:extLst>
          </p:cNvPr>
          <p:cNvGrpSpPr/>
          <p:nvPr/>
        </p:nvGrpSpPr>
        <p:grpSpPr>
          <a:xfrm>
            <a:off x="3615870" y="1704835"/>
            <a:ext cx="2228518" cy="1134060"/>
            <a:chOff x="3615870" y="1704835"/>
            <a:chExt cx="2228518" cy="1134060"/>
          </a:xfrm>
        </p:grpSpPr>
        <p:sp>
          <p:nvSpPr>
            <p:cNvPr id="53" name="Freeform: Shape 52">
              <a:extLst>
                <a:ext uri="{FF2B5EF4-FFF2-40B4-BE49-F238E27FC236}">
                  <a16:creationId xmlns:a16="http://schemas.microsoft.com/office/drawing/2014/main" id="{79818249-2F2C-42E8-8CC5-6B16729F191A}"/>
                </a:ext>
              </a:extLst>
            </p:cNvPr>
            <p:cNvSpPr/>
            <p:nvPr/>
          </p:nvSpPr>
          <p:spPr>
            <a:xfrm>
              <a:off x="3649828" y="1704835"/>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1D66E765-3FA9-4EB7-A13C-9DAC496BA96E}"/>
                </a:ext>
              </a:extLst>
            </p:cNvPr>
            <p:cNvSpPr txBox="1"/>
            <p:nvPr/>
          </p:nvSpPr>
          <p:spPr>
            <a:xfrm>
              <a:off x="3615870" y="1930523"/>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81" name="Group 80">
            <a:extLst>
              <a:ext uri="{FF2B5EF4-FFF2-40B4-BE49-F238E27FC236}">
                <a16:creationId xmlns:a16="http://schemas.microsoft.com/office/drawing/2014/main" id="{C3DBF93E-894A-4DAE-BF02-A6709319A2B3}"/>
              </a:ext>
            </a:extLst>
          </p:cNvPr>
          <p:cNvGrpSpPr/>
          <p:nvPr/>
        </p:nvGrpSpPr>
        <p:grpSpPr>
          <a:xfrm>
            <a:off x="6204505" y="1704833"/>
            <a:ext cx="2194560" cy="1134060"/>
            <a:chOff x="6204505" y="1704833"/>
            <a:chExt cx="2194560" cy="1134060"/>
          </a:xfrm>
        </p:grpSpPr>
        <p:sp>
          <p:nvSpPr>
            <p:cNvPr id="57" name="Freeform: Shape 56">
              <a:extLst>
                <a:ext uri="{FF2B5EF4-FFF2-40B4-BE49-F238E27FC236}">
                  <a16:creationId xmlns:a16="http://schemas.microsoft.com/office/drawing/2014/main" id="{076A0B9F-6476-4B7E-AF23-86AD9CC0D791}"/>
                </a:ext>
              </a:extLst>
            </p:cNvPr>
            <p:cNvSpPr/>
            <p:nvPr/>
          </p:nvSpPr>
          <p:spPr>
            <a:xfrm>
              <a:off x="6204505"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0F374C44-FFEA-4BE6-8971-06BED2AB3136}"/>
                </a:ext>
              </a:extLst>
            </p:cNvPr>
            <p:cNvSpPr txBox="1"/>
            <p:nvPr/>
          </p:nvSpPr>
          <p:spPr>
            <a:xfrm>
              <a:off x="6204505" y="1927302"/>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82" name="Group 81">
            <a:extLst>
              <a:ext uri="{FF2B5EF4-FFF2-40B4-BE49-F238E27FC236}">
                <a16:creationId xmlns:a16="http://schemas.microsoft.com/office/drawing/2014/main" id="{0DCABC54-890A-4B52-8328-3AA2FC923FDC}"/>
              </a:ext>
            </a:extLst>
          </p:cNvPr>
          <p:cNvGrpSpPr/>
          <p:nvPr/>
        </p:nvGrpSpPr>
        <p:grpSpPr>
          <a:xfrm>
            <a:off x="8750954" y="1704833"/>
            <a:ext cx="2208606" cy="1134060"/>
            <a:chOff x="8750954" y="1704833"/>
            <a:chExt cx="2208606" cy="1134060"/>
          </a:xfrm>
        </p:grpSpPr>
        <p:sp>
          <p:nvSpPr>
            <p:cNvPr id="61" name="Freeform: Shape 60">
              <a:extLst>
                <a:ext uri="{FF2B5EF4-FFF2-40B4-BE49-F238E27FC236}">
                  <a16:creationId xmlns:a16="http://schemas.microsoft.com/office/drawing/2014/main" id="{AA9269C6-1659-4A93-B2EE-AA0D5A63EC0F}"/>
                </a:ext>
              </a:extLst>
            </p:cNvPr>
            <p:cNvSpPr/>
            <p:nvPr/>
          </p:nvSpPr>
          <p:spPr>
            <a:xfrm>
              <a:off x="8765000"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41B9CD34-BCB9-479D-91B3-24C71D7CB615}"/>
                </a:ext>
              </a:extLst>
            </p:cNvPr>
            <p:cNvSpPr txBox="1"/>
            <p:nvPr/>
          </p:nvSpPr>
          <p:spPr>
            <a:xfrm>
              <a:off x="8750954" y="1943779"/>
              <a:ext cx="2194560" cy="369332"/>
            </a:xfrm>
            <a:prstGeom prst="rect">
              <a:avLst/>
            </a:prstGeom>
            <a:noFill/>
          </p:spPr>
          <p:txBody>
            <a:bodyPr wrap="square" rtlCol="0">
              <a:spAutoFit/>
            </a:bodyPr>
            <a:lstStyle/>
            <a:p>
              <a:pPr algn="ctr"/>
              <a:r>
                <a:rPr lang="en-US" b="1" dirty="0">
                  <a:solidFill>
                    <a:schemeClr val="bg1"/>
                  </a:solidFill>
                </a:rPr>
                <a:t>LOREM IPSUM</a:t>
              </a:r>
            </a:p>
          </p:txBody>
        </p:sp>
      </p:grpSp>
      <p:pic>
        <p:nvPicPr>
          <p:cNvPr id="32" name="Picture 31">
            <a:hlinkClick r:id="rId6"/>
            <a:extLst>
              <a:ext uri="{FF2B5EF4-FFF2-40B4-BE49-F238E27FC236}">
                <a16:creationId xmlns:a16="http://schemas.microsoft.com/office/drawing/2014/main" id="{43723CB0-7AC2-4FBA-AEF5-828D665FE04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92834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additive="base">
                                        <p:cTn id="11" dur="500" fill="hold"/>
                                        <p:tgtEl>
                                          <p:spTgt spid="79"/>
                                        </p:tgtEl>
                                        <p:attrNameLst>
                                          <p:attrName>ppt_x</p:attrName>
                                        </p:attrNameLst>
                                      </p:cBhvr>
                                      <p:tavLst>
                                        <p:tav tm="0">
                                          <p:val>
                                            <p:strVal val="#ppt_x"/>
                                          </p:val>
                                        </p:tav>
                                        <p:tav tm="100000">
                                          <p:val>
                                            <p:strVal val="#ppt_x"/>
                                          </p:val>
                                        </p:tav>
                                      </p:tavLst>
                                    </p:anim>
                                    <p:anim calcmode="lin" valueType="num">
                                      <p:cBhvr additive="base">
                                        <p:cTn id="12" dur="500" fill="hold"/>
                                        <p:tgtEl>
                                          <p:spTgt spid="79"/>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8"/>
                                        </p:tgtEl>
                                        <p:attrNameLst>
                                          <p:attrName>style.visibility</p:attrName>
                                        </p:attrNameLst>
                                      </p:cBhvr>
                                      <p:to>
                                        <p:strVal val="visible"/>
                                      </p:to>
                                    </p:set>
                                    <p:anim calcmode="lin" valueType="num">
                                      <p:cBhvr additive="base">
                                        <p:cTn id="15" dur="500" fill="hold"/>
                                        <p:tgtEl>
                                          <p:spTgt spid="78"/>
                                        </p:tgtEl>
                                        <p:attrNameLst>
                                          <p:attrName>ppt_x</p:attrName>
                                        </p:attrNameLst>
                                      </p:cBhvr>
                                      <p:tavLst>
                                        <p:tav tm="0">
                                          <p:val>
                                            <p:strVal val="#ppt_x"/>
                                          </p:val>
                                        </p:tav>
                                        <p:tav tm="100000">
                                          <p:val>
                                            <p:strVal val="#ppt_x"/>
                                          </p:val>
                                        </p:tav>
                                      </p:tavLst>
                                    </p:anim>
                                    <p:anim calcmode="lin" valueType="num">
                                      <p:cBhvr additive="base">
                                        <p:cTn id="16" dur="500" fill="hold"/>
                                        <p:tgtEl>
                                          <p:spTgt spid="78"/>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 presetClass="entr" presetSubtype="4" fill="hold" grpId="0" nodeType="after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additive="base">
                                        <p:cTn id="20" dur="500" fill="hold"/>
                                        <p:tgtEl>
                                          <p:spTgt spid="68"/>
                                        </p:tgtEl>
                                        <p:attrNameLst>
                                          <p:attrName>ppt_x</p:attrName>
                                        </p:attrNameLst>
                                      </p:cBhvr>
                                      <p:tavLst>
                                        <p:tav tm="0">
                                          <p:val>
                                            <p:strVal val="#ppt_x"/>
                                          </p:val>
                                        </p:tav>
                                        <p:tav tm="100000">
                                          <p:val>
                                            <p:strVal val="#ppt_x"/>
                                          </p:val>
                                        </p:tav>
                                      </p:tavLst>
                                    </p:anim>
                                    <p:anim calcmode="lin" valueType="num">
                                      <p:cBhvr additive="base">
                                        <p:cTn id="21" dur="500" fill="hold"/>
                                        <p:tgtEl>
                                          <p:spTgt spid="68"/>
                                        </p:tgtEl>
                                        <p:attrNameLst>
                                          <p:attrName>ppt_y</p:attrName>
                                        </p:attrNameLst>
                                      </p:cBhvr>
                                      <p:tavLst>
                                        <p:tav tm="0">
                                          <p:val>
                                            <p:strVal val="1+#ppt_h/2"/>
                                          </p:val>
                                        </p:tav>
                                        <p:tav tm="100000">
                                          <p:val>
                                            <p:strVal val="#ppt_y"/>
                                          </p:val>
                                        </p:tav>
                                      </p:tavLst>
                                    </p:anim>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3"/>
                                        </p:tgtEl>
                                        <p:attrNameLst>
                                          <p:attrName>style.visibility</p:attrName>
                                        </p:attrNameLst>
                                      </p:cBhvr>
                                      <p:to>
                                        <p:strVal val="visible"/>
                                      </p:to>
                                    </p:set>
                                    <p:anim calcmode="lin" valueType="num">
                                      <p:cBhvr>
                                        <p:cTn id="25" dur="500" fill="hold"/>
                                        <p:tgtEl>
                                          <p:spTgt spid="33"/>
                                        </p:tgtEl>
                                        <p:attrNameLst>
                                          <p:attrName>ppt_w</p:attrName>
                                        </p:attrNameLst>
                                      </p:cBhvr>
                                      <p:tavLst>
                                        <p:tav tm="0">
                                          <p:val>
                                            <p:fltVal val="0"/>
                                          </p:val>
                                        </p:tav>
                                        <p:tav tm="100000">
                                          <p:val>
                                            <p:strVal val="#ppt_w"/>
                                          </p:val>
                                        </p:tav>
                                      </p:tavLst>
                                    </p:anim>
                                    <p:anim calcmode="lin" valueType="num">
                                      <p:cBhvr>
                                        <p:cTn id="26" dur="500" fill="hold"/>
                                        <p:tgtEl>
                                          <p:spTgt spid="33"/>
                                        </p:tgtEl>
                                        <p:attrNameLst>
                                          <p:attrName>ppt_h</p:attrName>
                                        </p:attrNameLst>
                                      </p:cBhvr>
                                      <p:tavLst>
                                        <p:tav tm="0">
                                          <p:val>
                                            <p:fltVal val="0"/>
                                          </p:val>
                                        </p:tav>
                                        <p:tav tm="100000">
                                          <p:val>
                                            <p:strVal val="#ppt_h"/>
                                          </p:val>
                                        </p:tav>
                                      </p:tavLst>
                                    </p:anim>
                                    <p:animEffect transition="in" filter="fade">
                                      <p:cBhvr>
                                        <p:cTn id="27" dur="500"/>
                                        <p:tgtEl>
                                          <p:spTgt spid="33"/>
                                        </p:tgtEl>
                                      </p:cBhvr>
                                    </p:animEffect>
                                  </p:childTnLst>
                                </p:cTn>
                              </p:par>
                            </p:childTnLst>
                          </p:cTn>
                        </p:par>
                        <p:par>
                          <p:cTn id="28" fill="hold">
                            <p:stCondLst>
                              <p:cond delay="2000"/>
                            </p:stCondLst>
                            <p:childTnLst>
                              <p:par>
                                <p:cTn id="29" presetID="22" presetClass="entr" presetSubtype="1"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up)">
                                      <p:cBhvr>
                                        <p:cTn id="31" dur="500"/>
                                        <p:tgtEl>
                                          <p:spTgt spid="30"/>
                                        </p:tgtEl>
                                      </p:cBhvr>
                                    </p:animEffect>
                                  </p:childTnLst>
                                </p:cTn>
                              </p:par>
                            </p:childTnLst>
                          </p:cTn>
                        </p:par>
                        <p:par>
                          <p:cTn id="32" fill="hold">
                            <p:stCondLst>
                              <p:cond delay="2500"/>
                            </p:stCondLst>
                            <p:childTnLst>
                              <p:par>
                                <p:cTn id="33" presetID="2" presetClass="entr" presetSubtype="1" fill="hold" nodeType="afterEffect">
                                  <p:stCondLst>
                                    <p:cond delay="0"/>
                                  </p:stCondLst>
                                  <p:childTnLst>
                                    <p:set>
                                      <p:cBhvr>
                                        <p:cTn id="34" dur="1" fill="hold">
                                          <p:stCondLst>
                                            <p:cond delay="0"/>
                                          </p:stCondLst>
                                        </p:cTn>
                                        <p:tgtEl>
                                          <p:spTgt spid="80"/>
                                        </p:tgtEl>
                                        <p:attrNameLst>
                                          <p:attrName>style.visibility</p:attrName>
                                        </p:attrNameLst>
                                      </p:cBhvr>
                                      <p:to>
                                        <p:strVal val="visible"/>
                                      </p:to>
                                    </p:set>
                                    <p:anim calcmode="lin" valueType="num">
                                      <p:cBhvr additive="base">
                                        <p:cTn id="35" dur="500" fill="hold"/>
                                        <p:tgtEl>
                                          <p:spTgt spid="80"/>
                                        </p:tgtEl>
                                        <p:attrNameLst>
                                          <p:attrName>ppt_x</p:attrName>
                                        </p:attrNameLst>
                                      </p:cBhvr>
                                      <p:tavLst>
                                        <p:tav tm="0">
                                          <p:val>
                                            <p:strVal val="#ppt_x"/>
                                          </p:val>
                                        </p:tav>
                                        <p:tav tm="100000">
                                          <p:val>
                                            <p:strVal val="#ppt_x"/>
                                          </p:val>
                                        </p:tav>
                                      </p:tavLst>
                                    </p:anim>
                                    <p:anim calcmode="lin" valueType="num">
                                      <p:cBhvr additive="base">
                                        <p:cTn id="36" dur="500" fill="hold"/>
                                        <p:tgtEl>
                                          <p:spTgt spid="80"/>
                                        </p:tgtEl>
                                        <p:attrNameLst>
                                          <p:attrName>ppt_y</p:attrName>
                                        </p:attrNameLst>
                                      </p:cBhvr>
                                      <p:tavLst>
                                        <p:tav tm="0">
                                          <p:val>
                                            <p:strVal val="0-#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7"/>
                                        </p:tgtEl>
                                        <p:attrNameLst>
                                          <p:attrName>style.visibility</p:attrName>
                                        </p:attrNameLst>
                                      </p:cBhvr>
                                      <p:to>
                                        <p:strVal val="visible"/>
                                      </p:to>
                                    </p:set>
                                    <p:anim calcmode="lin" valueType="num">
                                      <p:cBhvr additive="base">
                                        <p:cTn id="39" dur="500" fill="hold"/>
                                        <p:tgtEl>
                                          <p:spTgt spid="77"/>
                                        </p:tgtEl>
                                        <p:attrNameLst>
                                          <p:attrName>ppt_x</p:attrName>
                                        </p:attrNameLst>
                                      </p:cBhvr>
                                      <p:tavLst>
                                        <p:tav tm="0">
                                          <p:val>
                                            <p:strVal val="#ppt_x"/>
                                          </p:val>
                                        </p:tav>
                                        <p:tav tm="100000">
                                          <p:val>
                                            <p:strVal val="#ppt_x"/>
                                          </p:val>
                                        </p:tav>
                                      </p:tavLst>
                                    </p:anim>
                                    <p:anim calcmode="lin" valueType="num">
                                      <p:cBhvr additive="base">
                                        <p:cTn id="40" dur="500" fill="hold"/>
                                        <p:tgtEl>
                                          <p:spTgt spid="77"/>
                                        </p:tgtEl>
                                        <p:attrNameLst>
                                          <p:attrName>ppt_y</p:attrName>
                                        </p:attrNameLst>
                                      </p:cBhvr>
                                      <p:tavLst>
                                        <p:tav tm="0">
                                          <p:val>
                                            <p:strVal val="1+#ppt_h/2"/>
                                          </p:val>
                                        </p:tav>
                                        <p:tav tm="100000">
                                          <p:val>
                                            <p:strVal val="#ppt_y"/>
                                          </p:val>
                                        </p:tav>
                                      </p:tavLst>
                                    </p:anim>
                                  </p:childTnLst>
                                </p:cTn>
                              </p:par>
                            </p:childTnLst>
                          </p:cTn>
                        </p:par>
                        <p:par>
                          <p:cTn id="41" fill="hold">
                            <p:stCondLst>
                              <p:cond delay="3000"/>
                            </p:stCondLst>
                            <p:childTnLst>
                              <p:par>
                                <p:cTn id="42" presetID="2" presetClass="entr" presetSubtype="4" fill="hold" grpId="0" nodeType="afterEffect">
                                  <p:stCondLst>
                                    <p:cond delay="0"/>
                                  </p:stCondLst>
                                  <p:childTnLst>
                                    <p:set>
                                      <p:cBhvr>
                                        <p:cTn id="43" dur="1" fill="hold">
                                          <p:stCondLst>
                                            <p:cond delay="0"/>
                                          </p:stCondLst>
                                        </p:cTn>
                                        <p:tgtEl>
                                          <p:spTgt spid="70"/>
                                        </p:tgtEl>
                                        <p:attrNameLst>
                                          <p:attrName>style.visibility</p:attrName>
                                        </p:attrNameLst>
                                      </p:cBhvr>
                                      <p:to>
                                        <p:strVal val="visible"/>
                                      </p:to>
                                    </p:set>
                                    <p:anim calcmode="lin" valueType="num">
                                      <p:cBhvr additive="base">
                                        <p:cTn id="44" dur="500" fill="hold"/>
                                        <p:tgtEl>
                                          <p:spTgt spid="70"/>
                                        </p:tgtEl>
                                        <p:attrNameLst>
                                          <p:attrName>ppt_x</p:attrName>
                                        </p:attrNameLst>
                                      </p:cBhvr>
                                      <p:tavLst>
                                        <p:tav tm="0">
                                          <p:val>
                                            <p:strVal val="#ppt_x"/>
                                          </p:val>
                                        </p:tav>
                                        <p:tav tm="100000">
                                          <p:val>
                                            <p:strVal val="#ppt_x"/>
                                          </p:val>
                                        </p:tav>
                                      </p:tavLst>
                                    </p:anim>
                                    <p:anim calcmode="lin" valueType="num">
                                      <p:cBhvr additive="base">
                                        <p:cTn id="45" dur="500" fill="hold"/>
                                        <p:tgtEl>
                                          <p:spTgt spid="70"/>
                                        </p:tgtEl>
                                        <p:attrNameLst>
                                          <p:attrName>ppt_y</p:attrName>
                                        </p:attrNameLst>
                                      </p:cBhvr>
                                      <p:tavLst>
                                        <p:tav tm="0">
                                          <p:val>
                                            <p:strVal val="1+#ppt_h/2"/>
                                          </p:val>
                                        </p:tav>
                                        <p:tav tm="100000">
                                          <p:val>
                                            <p:strVal val="#ppt_y"/>
                                          </p:val>
                                        </p:tav>
                                      </p:tavLst>
                                    </p:anim>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p:cTn id="49" dur="500" fill="hold"/>
                                        <p:tgtEl>
                                          <p:spTgt spid="52"/>
                                        </p:tgtEl>
                                        <p:attrNameLst>
                                          <p:attrName>ppt_w</p:attrName>
                                        </p:attrNameLst>
                                      </p:cBhvr>
                                      <p:tavLst>
                                        <p:tav tm="0">
                                          <p:val>
                                            <p:fltVal val="0"/>
                                          </p:val>
                                        </p:tav>
                                        <p:tav tm="100000">
                                          <p:val>
                                            <p:strVal val="#ppt_w"/>
                                          </p:val>
                                        </p:tav>
                                      </p:tavLst>
                                    </p:anim>
                                    <p:anim calcmode="lin" valueType="num">
                                      <p:cBhvr>
                                        <p:cTn id="50" dur="500" fill="hold"/>
                                        <p:tgtEl>
                                          <p:spTgt spid="52"/>
                                        </p:tgtEl>
                                        <p:attrNameLst>
                                          <p:attrName>ppt_h</p:attrName>
                                        </p:attrNameLst>
                                      </p:cBhvr>
                                      <p:tavLst>
                                        <p:tav tm="0">
                                          <p:val>
                                            <p:fltVal val="0"/>
                                          </p:val>
                                        </p:tav>
                                        <p:tav tm="100000">
                                          <p:val>
                                            <p:strVal val="#ppt_h"/>
                                          </p:val>
                                        </p:tav>
                                      </p:tavLst>
                                    </p:anim>
                                    <p:animEffect transition="in" filter="fade">
                                      <p:cBhvr>
                                        <p:cTn id="51" dur="500"/>
                                        <p:tgtEl>
                                          <p:spTgt spid="52"/>
                                        </p:tgtEl>
                                      </p:cBhvr>
                                    </p:animEffect>
                                  </p:childTnLst>
                                </p:cTn>
                              </p:par>
                            </p:childTnLst>
                          </p:cTn>
                        </p:par>
                        <p:par>
                          <p:cTn id="52" fill="hold">
                            <p:stCondLst>
                              <p:cond delay="4000"/>
                            </p:stCondLst>
                            <p:childTnLst>
                              <p:par>
                                <p:cTn id="53" presetID="22" presetClass="entr" presetSubtype="1" fill="hold" grpId="0" nodeType="afterEffect">
                                  <p:stCondLst>
                                    <p:cond delay="0"/>
                                  </p:stCondLst>
                                  <p:childTnLst>
                                    <p:set>
                                      <p:cBhvr>
                                        <p:cTn id="54" dur="1" fill="hold">
                                          <p:stCondLst>
                                            <p:cond delay="0"/>
                                          </p:stCondLst>
                                        </p:cTn>
                                        <p:tgtEl>
                                          <p:spTgt spid="55"/>
                                        </p:tgtEl>
                                        <p:attrNameLst>
                                          <p:attrName>style.visibility</p:attrName>
                                        </p:attrNameLst>
                                      </p:cBhvr>
                                      <p:to>
                                        <p:strVal val="visible"/>
                                      </p:to>
                                    </p:set>
                                    <p:animEffect transition="in" filter="wipe(up)">
                                      <p:cBhvr>
                                        <p:cTn id="55" dur="500"/>
                                        <p:tgtEl>
                                          <p:spTgt spid="55"/>
                                        </p:tgtEl>
                                      </p:cBhvr>
                                    </p:animEffect>
                                  </p:childTnLst>
                                </p:cTn>
                              </p:par>
                            </p:childTnLst>
                          </p:cTn>
                        </p:par>
                        <p:par>
                          <p:cTn id="56" fill="hold">
                            <p:stCondLst>
                              <p:cond delay="4500"/>
                            </p:stCondLst>
                            <p:childTnLst>
                              <p:par>
                                <p:cTn id="57" presetID="2" presetClass="entr" presetSubtype="1" fill="hold" nodeType="afterEffect">
                                  <p:stCondLst>
                                    <p:cond delay="0"/>
                                  </p:stCondLst>
                                  <p:childTnLst>
                                    <p:set>
                                      <p:cBhvr>
                                        <p:cTn id="58" dur="1" fill="hold">
                                          <p:stCondLst>
                                            <p:cond delay="0"/>
                                          </p:stCondLst>
                                        </p:cTn>
                                        <p:tgtEl>
                                          <p:spTgt spid="81"/>
                                        </p:tgtEl>
                                        <p:attrNameLst>
                                          <p:attrName>style.visibility</p:attrName>
                                        </p:attrNameLst>
                                      </p:cBhvr>
                                      <p:to>
                                        <p:strVal val="visible"/>
                                      </p:to>
                                    </p:set>
                                    <p:anim calcmode="lin" valueType="num">
                                      <p:cBhvr additive="base">
                                        <p:cTn id="59" dur="500" fill="hold"/>
                                        <p:tgtEl>
                                          <p:spTgt spid="81"/>
                                        </p:tgtEl>
                                        <p:attrNameLst>
                                          <p:attrName>ppt_x</p:attrName>
                                        </p:attrNameLst>
                                      </p:cBhvr>
                                      <p:tavLst>
                                        <p:tav tm="0">
                                          <p:val>
                                            <p:strVal val="#ppt_x"/>
                                          </p:val>
                                        </p:tav>
                                        <p:tav tm="100000">
                                          <p:val>
                                            <p:strVal val="#ppt_x"/>
                                          </p:val>
                                        </p:tav>
                                      </p:tavLst>
                                    </p:anim>
                                    <p:anim calcmode="lin" valueType="num">
                                      <p:cBhvr additive="base">
                                        <p:cTn id="60" dur="500" fill="hold"/>
                                        <p:tgtEl>
                                          <p:spTgt spid="81"/>
                                        </p:tgtEl>
                                        <p:attrNameLst>
                                          <p:attrName>ppt_y</p:attrName>
                                        </p:attrNameLst>
                                      </p:cBhvr>
                                      <p:tavLst>
                                        <p:tav tm="0">
                                          <p:val>
                                            <p:strVal val="0-#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76"/>
                                        </p:tgtEl>
                                        <p:attrNameLst>
                                          <p:attrName>style.visibility</p:attrName>
                                        </p:attrNameLst>
                                      </p:cBhvr>
                                      <p:to>
                                        <p:strVal val="visible"/>
                                      </p:to>
                                    </p:set>
                                    <p:anim calcmode="lin" valueType="num">
                                      <p:cBhvr additive="base">
                                        <p:cTn id="63" dur="500" fill="hold"/>
                                        <p:tgtEl>
                                          <p:spTgt spid="76"/>
                                        </p:tgtEl>
                                        <p:attrNameLst>
                                          <p:attrName>ppt_x</p:attrName>
                                        </p:attrNameLst>
                                      </p:cBhvr>
                                      <p:tavLst>
                                        <p:tav tm="0">
                                          <p:val>
                                            <p:strVal val="#ppt_x"/>
                                          </p:val>
                                        </p:tav>
                                        <p:tav tm="100000">
                                          <p:val>
                                            <p:strVal val="#ppt_x"/>
                                          </p:val>
                                        </p:tav>
                                      </p:tavLst>
                                    </p:anim>
                                    <p:anim calcmode="lin" valueType="num">
                                      <p:cBhvr additive="base">
                                        <p:cTn id="64" dur="500" fill="hold"/>
                                        <p:tgtEl>
                                          <p:spTgt spid="76"/>
                                        </p:tgtEl>
                                        <p:attrNameLst>
                                          <p:attrName>ppt_y</p:attrName>
                                        </p:attrNameLst>
                                      </p:cBhvr>
                                      <p:tavLst>
                                        <p:tav tm="0">
                                          <p:val>
                                            <p:strVal val="1+#ppt_h/2"/>
                                          </p:val>
                                        </p:tav>
                                        <p:tav tm="100000">
                                          <p:val>
                                            <p:strVal val="#ppt_y"/>
                                          </p:val>
                                        </p:tav>
                                      </p:tavLst>
                                    </p:anim>
                                  </p:childTnLst>
                                </p:cTn>
                              </p:par>
                            </p:childTnLst>
                          </p:cTn>
                        </p:par>
                        <p:par>
                          <p:cTn id="65" fill="hold">
                            <p:stCondLst>
                              <p:cond delay="5000"/>
                            </p:stCondLst>
                            <p:childTnLst>
                              <p:par>
                                <p:cTn id="66" presetID="2" presetClass="entr" presetSubtype="4" fill="hold" grpId="0" nodeType="afterEffect">
                                  <p:stCondLst>
                                    <p:cond delay="0"/>
                                  </p:stCondLst>
                                  <p:childTnLst>
                                    <p:set>
                                      <p:cBhvr>
                                        <p:cTn id="67" dur="1" fill="hold">
                                          <p:stCondLst>
                                            <p:cond delay="0"/>
                                          </p:stCondLst>
                                        </p:cTn>
                                        <p:tgtEl>
                                          <p:spTgt spid="72"/>
                                        </p:tgtEl>
                                        <p:attrNameLst>
                                          <p:attrName>style.visibility</p:attrName>
                                        </p:attrNameLst>
                                      </p:cBhvr>
                                      <p:to>
                                        <p:strVal val="visible"/>
                                      </p:to>
                                    </p:set>
                                    <p:anim calcmode="lin" valueType="num">
                                      <p:cBhvr additive="base">
                                        <p:cTn id="68" dur="500" fill="hold"/>
                                        <p:tgtEl>
                                          <p:spTgt spid="72"/>
                                        </p:tgtEl>
                                        <p:attrNameLst>
                                          <p:attrName>ppt_x</p:attrName>
                                        </p:attrNameLst>
                                      </p:cBhvr>
                                      <p:tavLst>
                                        <p:tav tm="0">
                                          <p:val>
                                            <p:strVal val="#ppt_x"/>
                                          </p:val>
                                        </p:tav>
                                        <p:tav tm="100000">
                                          <p:val>
                                            <p:strVal val="#ppt_x"/>
                                          </p:val>
                                        </p:tav>
                                      </p:tavLst>
                                    </p:anim>
                                    <p:anim calcmode="lin" valueType="num">
                                      <p:cBhvr additive="base">
                                        <p:cTn id="69" dur="500" fill="hold"/>
                                        <p:tgtEl>
                                          <p:spTgt spid="72"/>
                                        </p:tgtEl>
                                        <p:attrNameLst>
                                          <p:attrName>ppt_y</p:attrName>
                                        </p:attrNameLst>
                                      </p:cBhvr>
                                      <p:tavLst>
                                        <p:tav tm="0">
                                          <p:val>
                                            <p:strVal val="1+#ppt_h/2"/>
                                          </p:val>
                                        </p:tav>
                                        <p:tav tm="100000">
                                          <p:val>
                                            <p:strVal val="#ppt_y"/>
                                          </p:val>
                                        </p:tav>
                                      </p:tavLst>
                                    </p:anim>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56"/>
                                        </p:tgtEl>
                                        <p:attrNameLst>
                                          <p:attrName>style.visibility</p:attrName>
                                        </p:attrNameLst>
                                      </p:cBhvr>
                                      <p:to>
                                        <p:strVal val="visible"/>
                                      </p:to>
                                    </p:set>
                                    <p:anim calcmode="lin" valueType="num">
                                      <p:cBhvr>
                                        <p:cTn id="73" dur="500" fill="hold"/>
                                        <p:tgtEl>
                                          <p:spTgt spid="56"/>
                                        </p:tgtEl>
                                        <p:attrNameLst>
                                          <p:attrName>ppt_w</p:attrName>
                                        </p:attrNameLst>
                                      </p:cBhvr>
                                      <p:tavLst>
                                        <p:tav tm="0">
                                          <p:val>
                                            <p:fltVal val="0"/>
                                          </p:val>
                                        </p:tav>
                                        <p:tav tm="100000">
                                          <p:val>
                                            <p:strVal val="#ppt_w"/>
                                          </p:val>
                                        </p:tav>
                                      </p:tavLst>
                                    </p:anim>
                                    <p:anim calcmode="lin" valueType="num">
                                      <p:cBhvr>
                                        <p:cTn id="74" dur="500" fill="hold"/>
                                        <p:tgtEl>
                                          <p:spTgt spid="56"/>
                                        </p:tgtEl>
                                        <p:attrNameLst>
                                          <p:attrName>ppt_h</p:attrName>
                                        </p:attrNameLst>
                                      </p:cBhvr>
                                      <p:tavLst>
                                        <p:tav tm="0">
                                          <p:val>
                                            <p:fltVal val="0"/>
                                          </p:val>
                                        </p:tav>
                                        <p:tav tm="100000">
                                          <p:val>
                                            <p:strVal val="#ppt_h"/>
                                          </p:val>
                                        </p:tav>
                                      </p:tavLst>
                                    </p:anim>
                                    <p:animEffect transition="in" filter="fade">
                                      <p:cBhvr>
                                        <p:cTn id="75" dur="500"/>
                                        <p:tgtEl>
                                          <p:spTgt spid="56"/>
                                        </p:tgtEl>
                                      </p:cBhvr>
                                    </p:animEffect>
                                  </p:childTnLst>
                                </p:cTn>
                              </p:par>
                            </p:childTnLst>
                          </p:cTn>
                        </p:par>
                        <p:par>
                          <p:cTn id="76" fill="hold">
                            <p:stCondLst>
                              <p:cond delay="6000"/>
                            </p:stCondLst>
                            <p:childTnLst>
                              <p:par>
                                <p:cTn id="77" presetID="22" presetClass="entr" presetSubtype="1" fill="hold" grpId="0" nodeType="afterEffect">
                                  <p:stCondLst>
                                    <p:cond delay="0"/>
                                  </p:stCondLst>
                                  <p:childTnLst>
                                    <p:set>
                                      <p:cBhvr>
                                        <p:cTn id="78" dur="1" fill="hold">
                                          <p:stCondLst>
                                            <p:cond delay="0"/>
                                          </p:stCondLst>
                                        </p:cTn>
                                        <p:tgtEl>
                                          <p:spTgt spid="59"/>
                                        </p:tgtEl>
                                        <p:attrNameLst>
                                          <p:attrName>style.visibility</p:attrName>
                                        </p:attrNameLst>
                                      </p:cBhvr>
                                      <p:to>
                                        <p:strVal val="visible"/>
                                      </p:to>
                                    </p:set>
                                    <p:animEffect transition="in" filter="wipe(up)">
                                      <p:cBhvr>
                                        <p:cTn id="79" dur="500"/>
                                        <p:tgtEl>
                                          <p:spTgt spid="59"/>
                                        </p:tgtEl>
                                      </p:cBhvr>
                                    </p:animEffect>
                                  </p:childTnLst>
                                </p:cTn>
                              </p:par>
                            </p:childTnLst>
                          </p:cTn>
                        </p:par>
                        <p:par>
                          <p:cTn id="80" fill="hold">
                            <p:stCondLst>
                              <p:cond delay="6500"/>
                            </p:stCondLst>
                            <p:childTnLst>
                              <p:par>
                                <p:cTn id="81" presetID="2" presetClass="entr" presetSubtype="1"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additive="base">
                                        <p:cTn id="83" dur="500" fill="hold"/>
                                        <p:tgtEl>
                                          <p:spTgt spid="82"/>
                                        </p:tgtEl>
                                        <p:attrNameLst>
                                          <p:attrName>ppt_x</p:attrName>
                                        </p:attrNameLst>
                                      </p:cBhvr>
                                      <p:tavLst>
                                        <p:tav tm="0">
                                          <p:val>
                                            <p:strVal val="#ppt_x"/>
                                          </p:val>
                                        </p:tav>
                                        <p:tav tm="100000">
                                          <p:val>
                                            <p:strVal val="#ppt_x"/>
                                          </p:val>
                                        </p:tav>
                                      </p:tavLst>
                                    </p:anim>
                                    <p:anim calcmode="lin" valueType="num">
                                      <p:cBhvr additive="base">
                                        <p:cTn id="84" dur="500" fill="hold"/>
                                        <p:tgtEl>
                                          <p:spTgt spid="82"/>
                                        </p:tgtEl>
                                        <p:attrNameLst>
                                          <p:attrName>ppt_y</p:attrName>
                                        </p:attrNameLst>
                                      </p:cBhvr>
                                      <p:tavLst>
                                        <p:tav tm="0">
                                          <p:val>
                                            <p:strVal val="0-#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75"/>
                                        </p:tgtEl>
                                        <p:attrNameLst>
                                          <p:attrName>style.visibility</p:attrName>
                                        </p:attrNameLst>
                                      </p:cBhvr>
                                      <p:to>
                                        <p:strVal val="visible"/>
                                      </p:to>
                                    </p:set>
                                    <p:anim calcmode="lin" valueType="num">
                                      <p:cBhvr additive="base">
                                        <p:cTn id="87" dur="500" fill="hold"/>
                                        <p:tgtEl>
                                          <p:spTgt spid="75"/>
                                        </p:tgtEl>
                                        <p:attrNameLst>
                                          <p:attrName>ppt_x</p:attrName>
                                        </p:attrNameLst>
                                      </p:cBhvr>
                                      <p:tavLst>
                                        <p:tav tm="0">
                                          <p:val>
                                            <p:strVal val="#ppt_x"/>
                                          </p:val>
                                        </p:tav>
                                        <p:tav tm="100000">
                                          <p:val>
                                            <p:strVal val="#ppt_x"/>
                                          </p:val>
                                        </p:tav>
                                      </p:tavLst>
                                    </p:anim>
                                    <p:anim calcmode="lin" valueType="num">
                                      <p:cBhvr additive="base">
                                        <p:cTn id="88" dur="500" fill="hold"/>
                                        <p:tgtEl>
                                          <p:spTgt spid="75"/>
                                        </p:tgtEl>
                                        <p:attrNameLst>
                                          <p:attrName>ppt_y</p:attrName>
                                        </p:attrNameLst>
                                      </p:cBhvr>
                                      <p:tavLst>
                                        <p:tav tm="0">
                                          <p:val>
                                            <p:strVal val="1+#ppt_h/2"/>
                                          </p:val>
                                        </p:tav>
                                        <p:tav tm="100000">
                                          <p:val>
                                            <p:strVal val="#ppt_y"/>
                                          </p:val>
                                        </p:tav>
                                      </p:tavLst>
                                    </p:anim>
                                  </p:childTnLst>
                                </p:cTn>
                              </p:par>
                            </p:childTnLst>
                          </p:cTn>
                        </p:par>
                        <p:par>
                          <p:cTn id="89" fill="hold">
                            <p:stCondLst>
                              <p:cond delay="7000"/>
                            </p:stCondLst>
                            <p:childTnLst>
                              <p:par>
                                <p:cTn id="90" presetID="2" presetClass="entr" presetSubtype="4" fill="hold" grpId="0" nodeType="afterEffect">
                                  <p:stCondLst>
                                    <p:cond delay="0"/>
                                  </p:stCondLst>
                                  <p:childTnLst>
                                    <p:set>
                                      <p:cBhvr>
                                        <p:cTn id="91" dur="1" fill="hold">
                                          <p:stCondLst>
                                            <p:cond delay="0"/>
                                          </p:stCondLst>
                                        </p:cTn>
                                        <p:tgtEl>
                                          <p:spTgt spid="74"/>
                                        </p:tgtEl>
                                        <p:attrNameLst>
                                          <p:attrName>style.visibility</p:attrName>
                                        </p:attrNameLst>
                                      </p:cBhvr>
                                      <p:to>
                                        <p:strVal val="visible"/>
                                      </p:to>
                                    </p:set>
                                    <p:anim calcmode="lin" valueType="num">
                                      <p:cBhvr additive="base">
                                        <p:cTn id="92" dur="500" fill="hold"/>
                                        <p:tgtEl>
                                          <p:spTgt spid="74"/>
                                        </p:tgtEl>
                                        <p:attrNameLst>
                                          <p:attrName>ppt_x</p:attrName>
                                        </p:attrNameLst>
                                      </p:cBhvr>
                                      <p:tavLst>
                                        <p:tav tm="0">
                                          <p:val>
                                            <p:strVal val="#ppt_x"/>
                                          </p:val>
                                        </p:tav>
                                        <p:tav tm="100000">
                                          <p:val>
                                            <p:strVal val="#ppt_x"/>
                                          </p:val>
                                        </p:tav>
                                      </p:tavLst>
                                    </p:anim>
                                    <p:anim calcmode="lin" valueType="num">
                                      <p:cBhvr additive="base">
                                        <p:cTn id="93" dur="500" fill="hold"/>
                                        <p:tgtEl>
                                          <p:spTgt spid="74"/>
                                        </p:tgtEl>
                                        <p:attrNameLst>
                                          <p:attrName>ppt_y</p:attrName>
                                        </p:attrNameLst>
                                      </p:cBhvr>
                                      <p:tavLst>
                                        <p:tav tm="0">
                                          <p:val>
                                            <p:strVal val="1+#ppt_h/2"/>
                                          </p:val>
                                        </p:tav>
                                        <p:tav tm="100000">
                                          <p:val>
                                            <p:strVal val="#ppt_y"/>
                                          </p:val>
                                        </p:tav>
                                      </p:tavLst>
                                    </p:anim>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60"/>
                                        </p:tgtEl>
                                        <p:attrNameLst>
                                          <p:attrName>style.visibility</p:attrName>
                                        </p:attrNameLst>
                                      </p:cBhvr>
                                      <p:to>
                                        <p:strVal val="visible"/>
                                      </p:to>
                                    </p:set>
                                    <p:anim calcmode="lin" valueType="num">
                                      <p:cBhvr>
                                        <p:cTn id="97" dur="500" fill="hold"/>
                                        <p:tgtEl>
                                          <p:spTgt spid="60"/>
                                        </p:tgtEl>
                                        <p:attrNameLst>
                                          <p:attrName>ppt_w</p:attrName>
                                        </p:attrNameLst>
                                      </p:cBhvr>
                                      <p:tavLst>
                                        <p:tav tm="0">
                                          <p:val>
                                            <p:fltVal val="0"/>
                                          </p:val>
                                        </p:tav>
                                        <p:tav tm="100000">
                                          <p:val>
                                            <p:strVal val="#ppt_w"/>
                                          </p:val>
                                        </p:tav>
                                      </p:tavLst>
                                    </p:anim>
                                    <p:anim calcmode="lin" valueType="num">
                                      <p:cBhvr>
                                        <p:cTn id="98" dur="500" fill="hold"/>
                                        <p:tgtEl>
                                          <p:spTgt spid="60"/>
                                        </p:tgtEl>
                                        <p:attrNameLst>
                                          <p:attrName>ppt_h</p:attrName>
                                        </p:attrNameLst>
                                      </p:cBhvr>
                                      <p:tavLst>
                                        <p:tav tm="0">
                                          <p:val>
                                            <p:fltVal val="0"/>
                                          </p:val>
                                        </p:tav>
                                        <p:tav tm="100000">
                                          <p:val>
                                            <p:strVal val="#ppt_h"/>
                                          </p:val>
                                        </p:tav>
                                      </p:tavLst>
                                    </p:anim>
                                    <p:animEffect transition="in" filter="fade">
                                      <p:cBhvr>
                                        <p:cTn id="99" dur="500"/>
                                        <p:tgtEl>
                                          <p:spTgt spid="60"/>
                                        </p:tgtEl>
                                      </p:cBhvr>
                                    </p:animEffect>
                                  </p:childTnLst>
                                </p:cTn>
                              </p:par>
                            </p:childTnLst>
                          </p:cTn>
                        </p:par>
                        <p:par>
                          <p:cTn id="100" fill="hold">
                            <p:stCondLst>
                              <p:cond delay="8000"/>
                            </p:stCondLst>
                            <p:childTnLst>
                              <p:par>
                                <p:cTn id="101" presetID="22" presetClass="entr" presetSubtype="1" fill="hold" grpId="0" nodeType="afterEffect">
                                  <p:stCondLst>
                                    <p:cond delay="0"/>
                                  </p:stCondLst>
                                  <p:childTnLst>
                                    <p:set>
                                      <p:cBhvr>
                                        <p:cTn id="102" dur="1" fill="hold">
                                          <p:stCondLst>
                                            <p:cond delay="0"/>
                                          </p:stCondLst>
                                        </p:cTn>
                                        <p:tgtEl>
                                          <p:spTgt spid="63"/>
                                        </p:tgtEl>
                                        <p:attrNameLst>
                                          <p:attrName>style.visibility</p:attrName>
                                        </p:attrNameLst>
                                      </p:cBhvr>
                                      <p:to>
                                        <p:strVal val="visible"/>
                                      </p:to>
                                    </p:set>
                                    <p:animEffect transition="in" filter="wipe(up)">
                                      <p:cBhvr>
                                        <p:cTn id="103"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6" grpId="0" animBg="1"/>
      <p:bldP spid="77" grpId="0" animBg="1"/>
      <p:bldP spid="78" grpId="0" animBg="1"/>
      <p:bldP spid="60" grpId="0" animBg="1"/>
      <p:bldP spid="74" grpId="0" animBg="1"/>
      <p:bldP spid="63" grpId="0"/>
      <p:bldP spid="56" grpId="0" animBg="1"/>
      <p:bldP spid="72" grpId="0" animBg="1"/>
      <p:bldP spid="59" grpId="0"/>
      <p:bldP spid="52" grpId="0" animBg="1"/>
      <p:bldP spid="70" grpId="0" animBg="1"/>
      <p:bldP spid="55" grpId="0"/>
      <p:bldP spid="7" grpId="0"/>
      <p:bldP spid="33" grpId="0" animBg="1"/>
      <p:bldP spid="68" grpId="0" animBg="1"/>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1354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2018-01-01T23:08:02Z</dcterms:modified>
</cp:coreProperties>
</file>