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945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FE4A1E"/>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2678238"/>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a:scene3d>
            <a:camera prst="orthographicFront">
              <a:rot lat="0" lon="0" rev="0"/>
            </a:camera>
            <a:lightRig rig="brightRoom" dir="t">
              <a:rot lat="0" lon="0" rev="600000"/>
            </a:lightRig>
          </a:scene3d>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5C9AD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a:scene3d>
            <a:camera prst="orthographicFront">
              <a:rot lat="0" lon="0" rev="0"/>
            </a:camera>
            <a:lightRig rig="brightRoom" dir="t">
              <a:rot lat="0" lon="0" rev="600000"/>
            </a:lightRig>
          </a:scene3d>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44546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2677857"/>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a:scene3d>
            <a:camera prst="orthographicFront">
              <a:rot lat="0" lon="0" rev="0"/>
            </a:camera>
            <a:lightRig rig="brightRoom" dir="t">
              <a:rot lat="0" lon="0" rev="600000"/>
            </a:lightRig>
          </a:scene3d>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7A7A7A"/>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2677476"/>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a:scene3d>
            <a:camera prst="orthographicFront">
              <a:rot lat="0" lon="0" rev="0"/>
            </a:camera>
            <a:lightRig rig="brightRoom" dir="t">
              <a:rot lat="0" lon="0" rev="600000"/>
            </a:lightRig>
          </a:scene3d>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93939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pic>
        <p:nvPicPr>
          <p:cNvPr id="38" name="Picture 37">
            <a:hlinkClick r:id="rId12"/>
            <a:extLst>
              <a:ext uri="{FF2B5EF4-FFF2-40B4-BE49-F238E27FC236}">
                <a16:creationId xmlns:a16="http://schemas.microsoft.com/office/drawing/2014/main" id="{E108968A-E70E-455A-A7A1-7F966909B03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2019-08-30T16:37:08Z</dcterms:modified>
</cp:coreProperties>
</file>