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185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a:scene3d>
            <a:camera prst="orthographicFront">
              <a:rot lat="0" lon="0" rev="0"/>
            </a:camera>
            <a:lightRig rig="brightRoom" dir="t">
              <a:rot lat="0" lon="0" rev="600000"/>
            </a:lightRig>
          </a:scene3d>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5C9AD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FE4A1E"/>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FE4A1E"/>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5C9AD3"/>
                </a:solidFill>
                <a:latin typeface="Bernard MT Condensed" panose="02050806060905020404" pitchFamily="18" charset="0"/>
              </a:rPr>
              <a:t>LOREM IPSUM DOLOR</a:t>
            </a:r>
          </a:p>
          <a:p>
            <a:pPr algn="r"/>
            <a:endParaRPr lang="en-US" sz="400" dirty="0">
              <a:solidFill>
                <a:srgbClr val="00B0F0"/>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pic>
        <p:nvPicPr>
          <p:cNvPr id="17" name="Picture 16">
            <a:hlinkClick r:id="rId4"/>
            <a:extLst>
              <a:ext uri="{FF2B5EF4-FFF2-40B4-BE49-F238E27FC236}">
                <a16:creationId xmlns:a16="http://schemas.microsoft.com/office/drawing/2014/main" id="{760C529A-A272-4BCA-9FD8-D9F5F55046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2019-08-30T16:35:54Z</dcterms:modified>
</cp:coreProperties>
</file>