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8231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BFBFB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600" dirty="0">
                <a:solidFill>
                  <a:srgbClr val="FE4A1E"/>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600" dirty="0">
                <a:solidFill>
                  <a:srgbClr val="5C9AD3"/>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600" dirty="0">
                <a:solidFill>
                  <a:srgbClr val="44546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600" dirty="0">
                <a:solidFill>
                  <a:srgbClr val="939393"/>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600" dirty="0">
                <a:solidFill>
                  <a:srgbClr val="7A7A7A"/>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600" dirty="0">
                <a:solidFill>
                  <a:srgbClr val="BFBFBF"/>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84C2F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600" dirty="0">
                <a:solidFill>
                  <a:srgbClr val="84C2F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F4D929A5-5690-4699-96AA-BFEBE16F47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2019-08-30T16:33:01Z</dcterms:modified>
</cp:coreProperties>
</file>