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073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7A7A7A"/>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7A7A7A"/>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44546B"/>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44546B"/>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5C9AD3"/>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5C9AD3"/>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FE4A1E"/>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FE4A1E"/>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01</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02</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03</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04</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BB5A818E-A504-4903-ADE9-E60339DF9A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2019-08-30T16:31:50Z</dcterms:modified>
</cp:coreProperties>
</file>