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7194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626382EB-5A8F-4D8A-B3CA-DB9BEB8CB73A}"/>
              </a:ext>
            </a:extLst>
          </p:cNvPr>
          <p:cNvSpPr/>
          <p:nvPr/>
        </p:nvSpPr>
        <p:spPr>
          <a:xfrm>
            <a:off x="838200" y="1676400"/>
            <a:ext cx="3200400" cy="4495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7DFD482-EB55-46EB-9C10-281F649416CF}"/>
              </a:ext>
            </a:extLst>
          </p:cNvPr>
          <p:cNvSpPr/>
          <p:nvPr/>
        </p:nvSpPr>
        <p:spPr>
          <a:xfrm>
            <a:off x="8382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FE4A1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6B0E50D-A275-42EA-8483-8C9D8507598D}"/>
              </a:ext>
            </a:extLst>
          </p:cNvPr>
          <p:cNvSpPr/>
          <p:nvPr/>
        </p:nvSpPr>
        <p:spPr>
          <a:xfrm>
            <a:off x="1981200" y="3598796"/>
            <a:ext cx="914400" cy="914400"/>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4F370D4-7ADC-49FE-8BA3-C5F3F23604AE}"/>
              </a:ext>
            </a:extLst>
          </p:cNvPr>
          <p:cNvSpPr txBox="1"/>
          <p:nvPr/>
        </p:nvSpPr>
        <p:spPr>
          <a:xfrm>
            <a:off x="21042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19" name="TextBox 18">
            <a:extLst>
              <a:ext uri="{FF2B5EF4-FFF2-40B4-BE49-F238E27FC236}">
                <a16:creationId xmlns:a16="http://schemas.microsoft.com/office/drawing/2014/main" id="{BC716C33-9F82-48B0-8798-80F14A59F408}"/>
              </a:ext>
            </a:extLst>
          </p:cNvPr>
          <p:cNvSpPr txBox="1"/>
          <p:nvPr/>
        </p:nvSpPr>
        <p:spPr>
          <a:xfrm>
            <a:off x="11465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Rectangle 19">
            <a:extLst>
              <a:ext uri="{FF2B5EF4-FFF2-40B4-BE49-F238E27FC236}">
                <a16:creationId xmlns:a16="http://schemas.microsoft.com/office/drawing/2014/main" id="{916A44ED-462B-4A4D-A488-5D6B2B89D8ED}"/>
              </a:ext>
            </a:extLst>
          </p:cNvPr>
          <p:cNvSpPr/>
          <p:nvPr/>
        </p:nvSpPr>
        <p:spPr>
          <a:xfrm>
            <a:off x="4495800" y="1676400"/>
            <a:ext cx="3200400" cy="4495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5721AD4-F2B1-498B-BB91-157AF0FB207A}"/>
              </a:ext>
            </a:extLst>
          </p:cNvPr>
          <p:cNvSpPr/>
          <p:nvPr/>
        </p:nvSpPr>
        <p:spPr>
          <a:xfrm>
            <a:off x="44958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5C9AD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D58B4B7-C69F-4269-A600-30BE447C7FB6}"/>
              </a:ext>
            </a:extLst>
          </p:cNvPr>
          <p:cNvSpPr/>
          <p:nvPr/>
        </p:nvSpPr>
        <p:spPr>
          <a:xfrm>
            <a:off x="5638800" y="3598796"/>
            <a:ext cx="914400" cy="914400"/>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F8552C9-ECE3-45D4-9C87-880DA8E78348}"/>
              </a:ext>
            </a:extLst>
          </p:cNvPr>
          <p:cNvSpPr txBox="1"/>
          <p:nvPr/>
        </p:nvSpPr>
        <p:spPr>
          <a:xfrm>
            <a:off x="57618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24" name="TextBox 23">
            <a:extLst>
              <a:ext uri="{FF2B5EF4-FFF2-40B4-BE49-F238E27FC236}">
                <a16:creationId xmlns:a16="http://schemas.microsoft.com/office/drawing/2014/main" id="{54214B22-2489-4B3C-9509-168A621AC035}"/>
              </a:ext>
            </a:extLst>
          </p:cNvPr>
          <p:cNvSpPr txBox="1"/>
          <p:nvPr/>
        </p:nvSpPr>
        <p:spPr>
          <a:xfrm>
            <a:off x="48041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Rectangle 24">
            <a:extLst>
              <a:ext uri="{FF2B5EF4-FFF2-40B4-BE49-F238E27FC236}">
                <a16:creationId xmlns:a16="http://schemas.microsoft.com/office/drawing/2014/main" id="{50DB8DD9-4350-45F5-B79E-4946A4E6E8A6}"/>
              </a:ext>
            </a:extLst>
          </p:cNvPr>
          <p:cNvSpPr/>
          <p:nvPr/>
        </p:nvSpPr>
        <p:spPr>
          <a:xfrm>
            <a:off x="8149039" y="1676400"/>
            <a:ext cx="3200400" cy="4495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FFA3B093-F009-4A97-AC1C-127F9EB9A9D0}"/>
              </a:ext>
            </a:extLst>
          </p:cNvPr>
          <p:cNvSpPr/>
          <p:nvPr/>
        </p:nvSpPr>
        <p:spPr>
          <a:xfrm>
            <a:off x="8149039"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44546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BEBF241-09B4-4726-91C2-AE6E52E769E0}"/>
              </a:ext>
            </a:extLst>
          </p:cNvPr>
          <p:cNvSpPr/>
          <p:nvPr/>
        </p:nvSpPr>
        <p:spPr>
          <a:xfrm>
            <a:off x="9292039" y="3598796"/>
            <a:ext cx="914400" cy="9144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C407EC6-7379-423C-B29C-F76FB4820297}"/>
              </a:ext>
            </a:extLst>
          </p:cNvPr>
          <p:cNvSpPr txBox="1"/>
          <p:nvPr/>
        </p:nvSpPr>
        <p:spPr>
          <a:xfrm>
            <a:off x="9415107"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29" name="TextBox 28">
            <a:extLst>
              <a:ext uri="{FF2B5EF4-FFF2-40B4-BE49-F238E27FC236}">
                <a16:creationId xmlns:a16="http://schemas.microsoft.com/office/drawing/2014/main" id="{0D5FCB30-01D9-4EE5-8031-89955286407B}"/>
              </a:ext>
            </a:extLst>
          </p:cNvPr>
          <p:cNvSpPr txBox="1"/>
          <p:nvPr/>
        </p:nvSpPr>
        <p:spPr>
          <a:xfrm>
            <a:off x="8457382"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0" name="Picture 29">
            <a:hlinkClick r:id="rId5"/>
            <a:extLst>
              <a:ext uri="{FF2B5EF4-FFF2-40B4-BE49-F238E27FC236}">
                <a16:creationId xmlns:a16="http://schemas.microsoft.com/office/drawing/2014/main" id="{A2AC8C4E-4D91-4050-9869-5DB40CCE965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456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53" presetClass="entr" presetSubtype="16"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Effect transition="in" filter="fade">
                                      <p:cBhvr>
                                        <p:cTn id="29" dur="1000"/>
                                        <p:tgtEl>
                                          <p:spTgt spid="1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1000" fill="hold"/>
                                        <p:tgtEl>
                                          <p:spTgt spid="18"/>
                                        </p:tgtEl>
                                        <p:attrNameLst>
                                          <p:attrName>ppt_w</p:attrName>
                                        </p:attrNameLst>
                                      </p:cBhvr>
                                      <p:tavLst>
                                        <p:tav tm="0">
                                          <p:val>
                                            <p:fltVal val="0"/>
                                          </p:val>
                                        </p:tav>
                                        <p:tav tm="100000">
                                          <p:val>
                                            <p:strVal val="#ppt_w"/>
                                          </p:val>
                                        </p:tav>
                                      </p:tavLst>
                                    </p:anim>
                                    <p:anim calcmode="lin" valueType="num">
                                      <p:cBhvr>
                                        <p:cTn id="33" dur="1000" fill="hold"/>
                                        <p:tgtEl>
                                          <p:spTgt spid="18"/>
                                        </p:tgtEl>
                                        <p:attrNameLst>
                                          <p:attrName>ppt_h</p:attrName>
                                        </p:attrNameLst>
                                      </p:cBhvr>
                                      <p:tavLst>
                                        <p:tav tm="0">
                                          <p:val>
                                            <p:fltVal val="0"/>
                                          </p:val>
                                        </p:tav>
                                        <p:tav tm="100000">
                                          <p:val>
                                            <p:strVal val="#ppt_h"/>
                                          </p:val>
                                        </p:tav>
                                      </p:tavLst>
                                    </p:anim>
                                    <p:animEffect transition="in" filter="fade">
                                      <p:cBhvr>
                                        <p:cTn id="34" dur="1000"/>
                                        <p:tgtEl>
                                          <p:spTgt spid="18"/>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1000" fill="hold"/>
                                        <p:tgtEl>
                                          <p:spTgt spid="20"/>
                                        </p:tgtEl>
                                        <p:attrNameLst>
                                          <p:attrName>ppt_w</p:attrName>
                                        </p:attrNameLst>
                                      </p:cBhvr>
                                      <p:tavLst>
                                        <p:tav tm="0">
                                          <p:val>
                                            <p:fltVal val="0"/>
                                          </p:val>
                                        </p:tav>
                                        <p:tav tm="100000">
                                          <p:val>
                                            <p:strVal val="#ppt_w"/>
                                          </p:val>
                                        </p:tav>
                                      </p:tavLst>
                                    </p:anim>
                                    <p:anim calcmode="lin" valueType="num">
                                      <p:cBhvr>
                                        <p:cTn id="39" dur="1000" fill="hold"/>
                                        <p:tgtEl>
                                          <p:spTgt spid="20"/>
                                        </p:tgtEl>
                                        <p:attrNameLst>
                                          <p:attrName>ppt_h</p:attrName>
                                        </p:attrNameLst>
                                      </p:cBhvr>
                                      <p:tavLst>
                                        <p:tav tm="0">
                                          <p:val>
                                            <p:fltVal val="0"/>
                                          </p:val>
                                        </p:tav>
                                        <p:tav tm="100000">
                                          <p:val>
                                            <p:strVal val="#ppt_h"/>
                                          </p:val>
                                        </p:tav>
                                      </p:tavLst>
                                    </p:anim>
                                    <p:animEffect transition="in" filter="fade">
                                      <p:cBhvr>
                                        <p:cTn id="40" dur="1000"/>
                                        <p:tgtEl>
                                          <p:spTgt spid="20"/>
                                        </p:tgtEl>
                                      </p:cBhvr>
                                    </p:animEffect>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1000"/>
                                        <p:tgtEl>
                                          <p:spTgt spid="21"/>
                                        </p:tgtEl>
                                      </p:cBhvr>
                                    </p:animEffect>
                                    <p:anim calcmode="lin" valueType="num">
                                      <p:cBhvr>
                                        <p:cTn id="45" dur="1000" fill="hold"/>
                                        <p:tgtEl>
                                          <p:spTgt spid="21"/>
                                        </p:tgtEl>
                                        <p:attrNameLst>
                                          <p:attrName>ppt_x</p:attrName>
                                        </p:attrNameLst>
                                      </p:cBhvr>
                                      <p:tavLst>
                                        <p:tav tm="0">
                                          <p:val>
                                            <p:strVal val="#ppt_x"/>
                                          </p:val>
                                        </p:tav>
                                        <p:tav tm="100000">
                                          <p:val>
                                            <p:strVal val="#ppt_x"/>
                                          </p:val>
                                        </p:tav>
                                      </p:tavLst>
                                    </p:anim>
                                    <p:anim calcmode="lin" valueType="num">
                                      <p:cBhvr>
                                        <p:cTn id="46" dur="1000" fill="hold"/>
                                        <p:tgtEl>
                                          <p:spTgt spid="2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par>
                                <p:cTn id="52" presetID="53"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1000" fill="hold"/>
                                        <p:tgtEl>
                                          <p:spTgt spid="22"/>
                                        </p:tgtEl>
                                        <p:attrNameLst>
                                          <p:attrName>ppt_w</p:attrName>
                                        </p:attrNameLst>
                                      </p:cBhvr>
                                      <p:tavLst>
                                        <p:tav tm="0">
                                          <p:val>
                                            <p:fltVal val="0"/>
                                          </p:val>
                                        </p:tav>
                                        <p:tav tm="100000">
                                          <p:val>
                                            <p:strVal val="#ppt_w"/>
                                          </p:val>
                                        </p:tav>
                                      </p:tavLst>
                                    </p:anim>
                                    <p:anim calcmode="lin" valueType="num">
                                      <p:cBhvr>
                                        <p:cTn id="55" dur="1000" fill="hold"/>
                                        <p:tgtEl>
                                          <p:spTgt spid="22"/>
                                        </p:tgtEl>
                                        <p:attrNameLst>
                                          <p:attrName>ppt_h</p:attrName>
                                        </p:attrNameLst>
                                      </p:cBhvr>
                                      <p:tavLst>
                                        <p:tav tm="0">
                                          <p:val>
                                            <p:fltVal val="0"/>
                                          </p:val>
                                        </p:tav>
                                        <p:tav tm="100000">
                                          <p:val>
                                            <p:strVal val="#ppt_h"/>
                                          </p:val>
                                        </p:tav>
                                      </p:tavLst>
                                    </p:anim>
                                    <p:animEffect transition="in" filter="fade">
                                      <p:cBhvr>
                                        <p:cTn id="56" dur="1000"/>
                                        <p:tgtEl>
                                          <p:spTgt spid="2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Effect transition="in" filter="fade">
                                      <p:cBhvr>
                                        <p:cTn id="61" dur="1000"/>
                                        <p:tgtEl>
                                          <p:spTgt spid="23"/>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1000" fill="hold"/>
                                        <p:tgtEl>
                                          <p:spTgt spid="25"/>
                                        </p:tgtEl>
                                        <p:attrNameLst>
                                          <p:attrName>ppt_w</p:attrName>
                                        </p:attrNameLst>
                                      </p:cBhvr>
                                      <p:tavLst>
                                        <p:tav tm="0">
                                          <p:val>
                                            <p:fltVal val="0"/>
                                          </p:val>
                                        </p:tav>
                                        <p:tav tm="100000">
                                          <p:val>
                                            <p:strVal val="#ppt_w"/>
                                          </p:val>
                                        </p:tav>
                                      </p:tavLst>
                                    </p:anim>
                                    <p:anim calcmode="lin" valueType="num">
                                      <p:cBhvr>
                                        <p:cTn id="66" dur="1000" fill="hold"/>
                                        <p:tgtEl>
                                          <p:spTgt spid="25"/>
                                        </p:tgtEl>
                                        <p:attrNameLst>
                                          <p:attrName>ppt_h</p:attrName>
                                        </p:attrNameLst>
                                      </p:cBhvr>
                                      <p:tavLst>
                                        <p:tav tm="0">
                                          <p:val>
                                            <p:fltVal val="0"/>
                                          </p:val>
                                        </p:tav>
                                        <p:tav tm="100000">
                                          <p:val>
                                            <p:strVal val="#ppt_h"/>
                                          </p:val>
                                        </p:tav>
                                      </p:tavLst>
                                    </p:anim>
                                    <p:animEffect transition="in" filter="fade">
                                      <p:cBhvr>
                                        <p:cTn id="67" dur="1000"/>
                                        <p:tgtEl>
                                          <p:spTgt spid="25"/>
                                        </p:tgtEl>
                                      </p:cBhvr>
                                    </p:animEffect>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1000" fill="hold"/>
                                        <p:tgtEl>
                                          <p:spTgt spid="2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1000"/>
                                        <p:tgtEl>
                                          <p:spTgt spid="29"/>
                                        </p:tgtEl>
                                      </p:cBhvr>
                                    </p:animEffect>
                                    <p:anim calcmode="lin" valueType="num">
                                      <p:cBhvr>
                                        <p:cTn id="77" dur="1000" fill="hold"/>
                                        <p:tgtEl>
                                          <p:spTgt spid="29"/>
                                        </p:tgtEl>
                                        <p:attrNameLst>
                                          <p:attrName>ppt_x</p:attrName>
                                        </p:attrNameLst>
                                      </p:cBhvr>
                                      <p:tavLst>
                                        <p:tav tm="0">
                                          <p:val>
                                            <p:strVal val="#ppt_x"/>
                                          </p:val>
                                        </p:tav>
                                        <p:tav tm="100000">
                                          <p:val>
                                            <p:strVal val="#ppt_x"/>
                                          </p:val>
                                        </p:tav>
                                      </p:tavLst>
                                    </p:anim>
                                    <p:anim calcmode="lin" valueType="num">
                                      <p:cBhvr>
                                        <p:cTn id="78" dur="1000" fill="hold"/>
                                        <p:tgtEl>
                                          <p:spTgt spid="29"/>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1000" fill="hold"/>
                                        <p:tgtEl>
                                          <p:spTgt spid="27"/>
                                        </p:tgtEl>
                                        <p:attrNameLst>
                                          <p:attrName>ppt_w</p:attrName>
                                        </p:attrNameLst>
                                      </p:cBhvr>
                                      <p:tavLst>
                                        <p:tav tm="0">
                                          <p:val>
                                            <p:fltVal val="0"/>
                                          </p:val>
                                        </p:tav>
                                        <p:tav tm="100000">
                                          <p:val>
                                            <p:strVal val="#ppt_w"/>
                                          </p:val>
                                        </p:tav>
                                      </p:tavLst>
                                    </p:anim>
                                    <p:anim calcmode="lin" valueType="num">
                                      <p:cBhvr>
                                        <p:cTn id="82" dur="1000" fill="hold"/>
                                        <p:tgtEl>
                                          <p:spTgt spid="27"/>
                                        </p:tgtEl>
                                        <p:attrNameLst>
                                          <p:attrName>ppt_h</p:attrName>
                                        </p:attrNameLst>
                                      </p:cBhvr>
                                      <p:tavLst>
                                        <p:tav tm="0">
                                          <p:val>
                                            <p:fltVal val="0"/>
                                          </p:val>
                                        </p:tav>
                                        <p:tav tm="100000">
                                          <p:val>
                                            <p:strVal val="#ppt_h"/>
                                          </p:val>
                                        </p:tav>
                                      </p:tavLst>
                                    </p:anim>
                                    <p:animEffect transition="in" filter="fade">
                                      <p:cBhvr>
                                        <p:cTn id="83" dur="1000"/>
                                        <p:tgtEl>
                                          <p:spTgt spid="2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p:cTn id="86" dur="1000" fill="hold"/>
                                        <p:tgtEl>
                                          <p:spTgt spid="28"/>
                                        </p:tgtEl>
                                        <p:attrNameLst>
                                          <p:attrName>ppt_w</p:attrName>
                                        </p:attrNameLst>
                                      </p:cBhvr>
                                      <p:tavLst>
                                        <p:tav tm="0">
                                          <p:val>
                                            <p:fltVal val="0"/>
                                          </p:val>
                                        </p:tav>
                                        <p:tav tm="100000">
                                          <p:val>
                                            <p:strVal val="#ppt_w"/>
                                          </p:val>
                                        </p:tav>
                                      </p:tavLst>
                                    </p:anim>
                                    <p:anim calcmode="lin" valueType="num">
                                      <p:cBhvr>
                                        <p:cTn id="87" dur="1000" fill="hold"/>
                                        <p:tgtEl>
                                          <p:spTgt spid="28"/>
                                        </p:tgtEl>
                                        <p:attrNameLst>
                                          <p:attrName>ppt_h</p:attrName>
                                        </p:attrNameLst>
                                      </p:cBhvr>
                                      <p:tavLst>
                                        <p:tav tm="0">
                                          <p:val>
                                            <p:fltVal val="0"/>
                                          </p:val>
                                        </p:tav>
                                        <p:tav tm="100000">
                                          <p:val>
                                            <p:strVal val="#ppt_h"/>
                                          </p:val>
                                        </p:tav>
                                      </p:tavLst>
                                    </p:anim>
                                    <p:animEffect transition="in" filter="fade">
                                      <p:cBhvr>
                                        <p:cTn id="88"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animBg="1"/>
      <p:bldP spid="18" grpId="0"/>
      <p:bldP spid="19" grpId="0"/>
      <p:bldP spid="20" grpId="0" animBg="1"/>
      <p:bldP spid="21" grpId="0" animBg="1"/>
      <p:bldP spid="22" grpId="0" animBg="1"/>
      <p:bldP spid="23" grpId="0"/>
      <p:bldP spid="24" grpId="0"/>
      <p:bldP spid="25" grpId="0" animBg="1"/>
      <p:bldP spid="26" grpId="0" animBg="1"/>
      <p:bldP spid="27" grpId="0" animBg="1"/>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1356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2019-08-30T16:30:50Z</dcterms:modified>
</cp:coreProperties>
</file>