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flipH="1">
            <a:off x="4593020" y="0"/>
            <a:ext cx="759897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p:cNvSpPr/>
          <p:nvPr/>
        </p:nvSpPr>
        <p:spPr>
          <a:xfrm rot="2669719">
            <a:off x="6035040" y="1645920"/>
            <a:ext cx="526258" cy="519289"/>
          </a:xfrm>
          <a:prstGeom prst="rect">
            <a:avLst/>
          </a:prstGeom>
          <a:solidFill>
            <a:srgbClr val="FE4A1E"/>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p:cNvSpPr/>
          <p:nvPr/>
        </p:nvSpPr>
        <p:spPr>
          <a:xfrm rot="2669719">
            <a:off x="8321040" y="4389120"/>
            <a:ext cx="526258" cy="519289"/>
          </a:xfrm>
          <a:prstGeom prst="rect">
            <a:avLst/>
          </a:prstGeom>
          <a:solidFill>
            <a:srgbClr val="44546B"/>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Freeform 6"/>
          <p:cNvSpPr>
            <a:spLocks noChangeArrowheads="1"/>
          </p:cNvSpPr>
          <p:nvPr/>
        </p:nvSpPr>
        <p:spPr bwMode="auto">
          <a:xfrm>
            <a:off x="6135987" y="1789734"/>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solidFill>
                <a:schemeClr val="bg1"/>
              </a:solidFill>
            </a:endParaRPr>
          </a:p>
        </p:txBody>
      </p:sp>
      <p:sp>
        <p:nvSpPr>
          <p:cNvPr id="15" name="Freeform 5"/>
          <p:cNvSpPr>
            <a:spLocks noChangeArrowheads="1"/>
          </p:cNvSpPr>
          <p:nvPr/>
        </p:nvSpPr>
        <p:spPr bwMode="auto">
          <a:xfrm>
            <a:off x="8447279" y="4514731"/>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solidFill>
                <a:schemeClr val="bg1"/>
              </a:solidFill>
            </a:endParaRPr>
          </a:p>
        </p:txBody>
      </p:sp>
      <p:sp>
        <p:nvSpPr>
          <p:cNvPr id="16" name="Text Box 10"/>
          <p:cNvSpPr txBox="1">
            <a:spLocks noChangeArrowheads="1"/>
          </p:cNvSpPr>
          <p:nvPr/>
        </p:nvSpPr>
        <p:spPr bwMode="auto">
          <a:xfrm>
            <a:off x="1541453" y="2021394"/>
            <a:ext cx="4527742" cy="1209562"/>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a:t>
            </a:r>
          </a:p>
          <a:p>
            <a:pPr algn="r" defTabSz="1219170">
              <a:spcBef>
                <a:spcPct val="20000"/>
              </a:spcBef>
              <a:defRPr/>
            </a:pPr>
            <a:endParaRPr lang="en-US" sz="300" dirty="0">
              <a:solidFill>
                <a:schemeClr val="bg1"/>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3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7" name="Text Box 10"/>
          <p:cNvSpPr txBox="1">
            <a:spLocks noChangeArrowheads="1"/>
          </p:cNvSpPr>
          <p:nvPr/>
        </p:nvSpPr>
        <p:spPr bwMode="auto">
          <a:xfrm>
            <a:off x="2176878" y="3429164"/>
            <a:ext cx="4965293" cy="1240340"/>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a:t>
            </a:r>
          </a:p>
          <a:p>
            <a:pPr algn="r" defTabSz="1219170">
              <a:spcBef>
                <a:spcPct val="20000"/>
              </a:spcBef>
              <a:defRPr/>
            </a:pPr>
            <a:endParaRPr lang="en-US" sz="300" dirty="0">
              <a:solidFill>
                <a:schemeClr val="bg1"/>
              </a:solidFill>
              <a:latin typeface="Bernard MT Condensed" panose="02050806060905020404" pitchFamily="18"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3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a:t>
            </a:r>
          </a:p>
        </p:txBody>
      </p:sp>
      <p:sp>
        <p:nvSpPr>
          <p:cNvPr id="18" name="Text Box 10"/>
          <p:cNvSpPr txBox="1">
            <a:spLocks noChangeArrowheads="1"/>
          </p:cNvSpPr>
          <p:nvPr/>
        </p:nvSpPr>
        <p:spPr bwMode="auto">
          <a:xfrm>
            <a:off x="2626596" y="4774469"/>
            <a:ext cx="5704296" cy="1240340"/>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a:t>
            </a:r>
          </a:p>
          <a:p>
            <a:pPr algn="r" defTabSz="1219170">
              <a:spcBef>
                <a:spcPct val="20000"/>
              </a:spcBef>
              <a:defRPr/>
            </a:pPr>
            <a:endParaRPr lang="en-US" sz="300" dirty="0">
              <a:solidFill>
                <a:schemeClr val="bg1"/>
              </a:solidFill>
              <a:latin typeface="Bernard MT Condensed" panose="02050806060905020404" pitchFamily="18"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3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a:t>
            </a:r>
          </a:p>
        </p:txBody>
      </p:sp>
      <p:sp>
        <p:nvSpPr>
          <p:cNvPr id="22" name="Rectangle 21"/>
          <p:cNvSpPr/>
          <p:nvPr/>
        </p:nvSpPr>
        <p:spPr>
          <a:xfrm rot="2669719">
            <a:off x="7132320" y="3017520"/>
            <a:ext cx="526258" cy="519289"/>
          </a:xfrm>
          <a:prstGeom prst="rect">
            <a:avLst/>
          </a:prstGeom>
          <a:solidFill>
            <a:srgbClr val="5C9AD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Freeform 15"/>
          <p:cNvSpPr>
            <a:spLocks noChangeArrowheads="1"/>
          </p:cNvSpPr>
          <p:nvPr/>
        </p:nvSpPr>
        <p:spPr bwMode="auto">
          <a:xfrm>
            <a:off x="7258559" y="3153810"/>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solidFill>
                <a:schemeClr val="bg1"/>
              </a:solidFill>
            </a:endParaRPr>
          </a:p>
        </p:txBody>
      </p:sp>
      <p:sp>
        <p:nvSpPr>
          <p:cNvPr id="19" name="TextBox 18">
            <a:extLst>
              <a:ext uri="{FF2B5EF4-FFF2-40B4-BE49-F238E27FC236}">
                <a16:creationId xmlns:a16="http://schemas.microsoft.com/office/drawing/2014/main" id="{D21E54E0-AEE2-4D98-8E21-6BD3C786865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4" name="Picture 13">
            <a:hlinkClick r:id="rId3"/>
            <a:extLst>
              <a:ext uri="{FF2B5EF4-FFF2-40B4-BE49-F238E27FC236}">
                <a16:creationId xmlns:a16="http://schemas.microsoft.com/office/drawing/2014/main" id="{E3D179B9-6E98-49A3-B873-5BE3C195BB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3810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right)">
                                      <p:cBhvr>
                                        <p:cTn id="11" dur="1000"/>
                                        <p:tgtEl>
                                          <p:spTgt spid="21"/>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transition="in" filter="fade">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childTnLst>
                          </p:cTn>
                        </p:par>
                        <p:par>
                          <p:cTn id="23" fill="hold">
                            <p:stCondLst>
                              <p:cond delay="2000"/>
                            </p:stCondLst>
                            <p:childTnLst>
                              <p:par>
                                <p:cTn id="24" presetID="22" presetClass="entr" presetSubtype="2"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right)">
                                      <p:cBhvr>
                                        <p:cTn id="26" dur="500"/>
                                        <p:tgtEl>
                                          <p:spTgt spid="16"/>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p:cTn id="30" dur="500" fill="hold"/>
                                        <p:tgtEl>
                                          <p:spTgt spid="22"/>
                                        </p:tgtEl>
                                        <p:attrNameLst>
                                          <p:attrName>ppt_w</p:attrName>
                                        </p:attrNameLst>
                                      </p:cBhvr>
                                      <p:tavLst>
                                        <p:tav tm="0">
                                          <p:val>
                                            <p:fltVal val="0"/>
                                          </p:val>
                                        </p:tav>
                                        <p:tav tm="100000">
                                          <p:val>
                                            <p:strVal val="#ppt_w"/>
                                          </p:val>
                                        </p:tav>
                                      </p:tavLst>
                                    </p:anim>
                                    <p:anim calcmode="lin" valueType="num">
                                      <p:cBhvr>
                                        <p:cTn id="31" dur="500" fill="hold"/>
                                        <p:tgtEl>
                                          <p:spTgt spid="22"/>
                                        </p:tgtEl>
                                        <p:attrNameLst>
                                          <p:attrName>ppt_h</p:attrName>
                                        </p:attrNameLst>
                                      </p:cBhvr>
                                      <p:tavLst>
                                        <p:tav tm="0">
                                          <p:val>
                                            <p:fltVal val="0"/>
                                          </p:val>
                                        </p:tav>
                                        <p:tav tm="100000">
                                          <p:val>
                                            <p:strVal val="#ppt_h"/>
                                          </p:val>
                                        </p:tav>
                                      </p:tavLst>
                                    </p:anim>
                                    <p:animEffect transition="in" filter="fade">
                                      <p:cBhvr>
                                        <p:cTn id="32" dur="500"/>
                                        <p:tgtEl>
                                          <p:spTgt spid="2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childTnLst>
                          </p:cTn>
                        </p:par>
                        <p:par>
                          <p:cTn id="38" fill="hold">
                            <p:stCondLst>
                              <p:cond delay="3000"/>
                            </p:stCondLst>
                            <p:childTnLst>
                              <p:par>
                                <p:cTn id="39" presetID="22" presetClass="entr" presetSubtype="2"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right)">
                                      <p:cBhvr>
                                        <p:cTn id="41" dur="500"/>
                                        <p:tgtEl>
                                          <p:spTgt spid="17"/>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500" fill="hold"/>
                                        <p:tgtEl>
                                          <p:spTgt spid="15"/>
                                        </p:tgtEl>
                                        <p:attrNameLst>
                                          <p:attrName>ppt_w</p:attrName>
                                        </p:attrNameLst>
                                      </p:cBhvr>
                                      <p:tavLst>
                                        <p:tav tm="0">
                                          <p:val>
                                            <p:fltVal val="0"/>
                                          </p:val>
                                        </p:tav>
                                        <p:tav tm="100000">
                                          <p:val>
                                            <p:strVal val="#ppt_w"/>
                                          </p:val>
                                        </p:tav>
                                      </p:tavLst>
                                    </p:anim>
                                    <p:anim calcmode="lin" valueType="num">
                                      <p:cBhvr>
                                        <p:cTn id="46" dur="500" fill="hold"/>
                                        <p:tgtEl>
                                          <p:spTgt spid="15"/>
                                        </p:tgtEl>
                                        <p:attrNameLst>
                                          <p:attrName>ppt_h</p:attrName>
                                        </p:attrNameLst>
                                      </p:cBhvr>
                                      <p:tavLst>
                                        <p:tav tm="0">
                                          <p:val>
                                            <p:fltVal val="0"/>
                                          </p:val>
                                        </p:tav>
                                        <p:tav tm="100000">
                                          <p:val>
                                            <p:strVal val="#ppt_h"/>
                                          </p:val>
                                        </p:tav>
                                      </p:tavLst>
                                    </p:anim>
                                    <p:animEffect transition="in" filter="fade">
                                      <p:cBhvr>
                                        <p:cTn id="47" dur="500"/>
                                        <p:tgtEl>
                                          <p:spTgt spid="15"/>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par>
                          <p:cTn id="53" fill="hold">
                            <p:stCondLst>
                              <p:cond delay="4000"/>
                            </p:stCondLst>
                            <p:childTnLst>
                              <p:par>
                                <p:cTn id="54" presetID="22" presetClass="entr" presetSubtype="2"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right)">
                                      <p:cBhvr>
                                        <p:cTn id="5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2" grpId="0" animBg="1"/>
      <p:bldP spid="13" grpId="0" animBg="1"/>
      <p:bldP spid="15" grpId="0" animBg="1"/>
      <p:bldP spid="16" grpId="0"/>
      <p:bldP spid="17" grpId="0"/>
      <p:bldP spid="18" grpId="0"/>
      <p:bldP spid="22" grpId="0" animBg="1"/>
      <p:bldP spid="23" grpId="0" animBg="1"/>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1404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2019-08-30T16:28:43Z</dcterms:modified>
</cp:coreProperties>
</file>