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720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9.png"/><Relationship Id="rId5" Type="http://schemas.openxmlformats.org/officeDocument/2006/relationships/image" Target="../media/image4.jpg"/><Relationship Id="rId10" Type="http://schemas.openxmlformats.org/officeDocument/2006/relationships/hyperlink" Target="http://powerpoint.sage-fox.com/" TargetMode="External"/><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7">
            <a:extLst>
              <a:ext uri="{FF2B5EF4-FFF2-40B4-BE49-F238E27FC236}">
                <a16:creationId xmlns:a16="http://schemas.microsoft.com/office/drawing/2014/main" id="{0806C542-A78B-4850-9C70-FA36C60F6FB8}"/>
              </a:ext>
            </a:extLst>
          </p:cNvPr>
          <p:cNvSpPr txBox="1">
            <a:spLocks/>
          </p:cNvSpPr>
          <p:nvPr/>
        </p:nvSpPr>
        <p:spPr>
          <a:xfrm rot="1256599">
            <a:off x="6390818" y="4195238"/>
            <a:ext cx="1811381" cy="1814469"/>
          </a:xfrm>
          <a:prstGeom prst="rect">
            <a:avLst/>
          </a:prstGeom>
          <a:blipFill>
            <a:blip r:embed="rId2"/>
            <a:stretch>
              <a:fillRect/>
            </a:stretch>
          </a:blipFill>
          <a:ln w="76200" cap="sq">
            <a:solidFill>
              <a:srgbClr val="84C2FB"/>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3" name="Picture Placeholder 7">
            <a:extLst>
              <a:ext uri="{FF2B5EF4-FFF2-40B4-BE49-F238E27FC236}">
                <a16:creationId xmlns:a16="http://schemas.microsoft.com/office/drawing/2014/main" id="{12DA39DD-77F1-478B-95A0-E2584BCC2672}"/>
              </a:ext>
            </a:extLst>
          </p:cNvPr>
          <p:cNvSpPr txBox="1">
            <a:spLocks/>
          </p:cNvSpPr>
          <p:nvPr/>
        </p:nvSpPr>
        <p:spPr>
          <a:xfrm rot="20565730">
            <a:off x="6456134" y="2036698"/>
            <a:ext cx="1811381" cy="1814469"/>
          </a:xfrm>
          <a:prstGeom prst="rect">
            <a:avLst/>
          </a:prstGeom>
          <a:blipFill>
            <a:blip r:embed="rId3"/>
            <a:stretch>
              <a:fillRect/>
            </a:stretch>
          </a:blipFill>
          <a:ln w="76200" cap="sq">
            <a:solidFill>
              <a:srgbClr val="44546B"/>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4" name="Picture Placeholder 7">
            <a:extLst>
              <a:ext uri="{FF2B5EF4-FFF2-40B4-BE49-F238E27FC236}">
                <a16:creationId xmlns:a16="http://schemas.microsoft.com/office/drawing/2014/main" id="{C8CAE532-FDEA-48F4-9659-D63E5604491A}"/>
              </a:ext>
            </a:extLst>
          </p:cNvPr>
          <p:cNvSpPr txBox="1">
            <a:spLocks/>
          </p:cNvSpPr>
          <p:nvPr/>
        </p:nvSpPr>
        <p:spPr>
          <a:xfrm rot="20565730">
            <a:off x="1559386" y="2132642"/>
            <a:ext cx="1811381" cy="1814469"/>
          </a:xfrm>
          <a:prstGeom prst="rect">
            <a:avLst/>
          </a:prstGeom>
          <a:blipFill>
            <a:blip r:embed="rId4"/>
            <a:stretch>
              <a:fillRect/>
            </a:stretch>
          </a:blipFill>
          <a:ln w="76200" cap="sq">
            <a:solidFill>
              <a:srgbClr val="FE4A1E"/>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 name="Picture Placeholder 7">
            <a:extLst>
              <a:ext uri="{FF2B5EF4-FFF2-40B4-BE49-F238E27FC236}">
                <a16:creationId xmlns:a16="http://schemas.microsoft.com/office/drawing/2014/main" id="{8B950BEF-8CB0-46D0-99FB-19D653AD57F7}"/>
              </a:ext>
            </a:extLst>
          </p:cNvPr>
          <p:cNvSpPr txBox="1">
            <a:spLocks/>
          </p:cNvSpPr>
          <p:nvPr/>
        </p:nvSpPr>
        <p:spPr>
          <a:xfrm rot="976477">
            <a:off x="1760231" y="4183508"/>
            <a:ext cx="1811381" cy="1814469"/>
          </a:xfrm>
          <a:prstGeom prst="rect">
            <a:avLst/>
          </a:prstGeom>
          <a:blipFill>
            <a:blip r:embed="rId5"/>
            <a:stretch>
              <a:fillRect/>
            </a:stretch>
          </a:blipFill>
          <a:ln w="76200" cap="sq">
            <a:solidFill>
              <a:srgbClr val="939393"/>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Picture Placeholder 7">
            <a:extLst>
              <a:ext uri="{FF2B5EF4-FFF2-40B4-BE49-F238E27FC236}">
                <a16:creationId xmlns:a16="http://schemas.microsoft.com/office/drawing/2014/main" id="{404331C7-0D94-401D-B917-22033C8B5115}"/>
              </a:ext>
            </a:extLst>
          </p:cNvPr>
          <p:cNvSpPr txBox="1">
            <a:spLocks/>
          </p:cNvSpPr>
          <p:nvPr/>
        </p:nvSpPr>
        <p:spPr>
          <a:xfrm rot="20565730">
            <a:off x="4195340" y="4096022"/>
            <a:ext cx="1811381" cy="1814469"/>
          </a:xfrm>
          <a:prstGeom prst="rect">
            <a:avLst/>
          </a:prstGeom>
          <a:blipFill>
            <a:blip r:embed="rId6"/>
            <a:stretch>
              <a:fillRect/>
            </a:stretch>
          </a:blipFill>
          <a:ln w="76200" cap="sq">
            <a:solidFill>
              <a:srgbClr val="BFBFBF"/>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7" name="Picture Placeholder 7">
            <a:extLst>
              <a:ext uri="{FF2B5EF4-FFF2-40B4-BE49-F238E27FC236}">
                <a16:creationId xmlns:a16="http://schemas.microsoft.com/office/drawing/2014/main" id="{5FEDED64-E5F6-4FB3-8BB0-53C9D90D229A}"/>
              </a:ext>
            </a:extLst>
          </p:cNvPr>
          <p:cNvSpPr txBox="1">
            <a:spLocks/>
          </p:cNvSpPr>
          <p:nvPr/>
        </p:nvSpPr>
        <p:spPr>
          <a:xfrm rot="976477">
            <a:off x="4007519" y="2022300"/>
            <a:ext cx="1811381" cy="1814469"/>
          </a:xfrm>
          <a:prstGeom prst="rect">
            <a:avLst/>
          </a:prstGeom>
          <a:blipFill>
            <a:blip r:embed="rId7"/>
            <a:stretch>
              <a:fillRect/>
            </a:stretch>
          </a:blipFill>
          <a:ln w="76200" cap="sq">
            <a:solidFill>
              <a:srgbClr val="5C9AD3"/>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 name="Picture Placeholder 7">
            <a:extLst>
              <a:ext uri="{FF2B5EF4-FFF2-40B4-BE49-F238E27FC236}">
                <a16:creationId xmlns:a16="http://schemas.microsoft.com/office/drawing/2014/main" id="{26BB7259-954E-4C14-A0E4-F73EB50A72AC}"/>
              </a:ext>
            </a:extLst>
          </p:cNvPr>
          <p:cNvSpPr txBox="1">
            <a:spLocks/>
          </p:cNvSpPr>
          <p:nvPr/>
        </p:nvSpPr>
        <p:spPr>
          <a:xfrm rot="761790">
            <a:off x="8458622" y="2274380"/>
            <a:ext cx="1811381" cy="1814469"/>
          </a:xfrm>
          <a:prstGeom prst="rect">
            <a:avLst/>
          </a:prstGeom>
          <a:blipFill>
            <a:blip r:embed="rId8"/>
            <a:stretch>
              <a:fillRect/>
            </a:stretch>
          </a:blipFill>
          <a:ln w="76200" cap="sq">
            <a:solidFill>
              <a:srgbClr val="7A7A7A"/>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9" name="Picture Placeholder 7">
            <a:extLst>
              <a:ext uri="{FF2B5EF4-FFF2-40B4-BE49-F238E27FC236}">
                <a16:creationId xmlns:a16="http://schemas.microsoft.com/office/drawing/2014/main" id="{CFB418FC-A938-4342-A749-438F91D1C93A}"/>
              </a:ext>
            </a:extLst>
          </p:cNvPr>
          <p:cNvSpPr txBox="1">
            <a:spLocks/>
          </p:cNvSpPr>
          <p:nvPr/>
        </p:nvSpPr>
        <p:spPr>
          <a:xfrm rot="21049868">
            <a:off x="8782719" y="4183508"/>
            <a:ext cx="1811381" cy="1814469"/>
          </a:xfrm>
          <a:prstGeom prst="rect">
            <a:avLst/>
          </a:prstGeom>
          <a:blipFill>
            <a:blip r:embed="rId9"/>
            <a:stretch>
              <a:fillRect/>
            </a:stretch>
          </a:blipFill>
          <a:ln w="76200" cap="sq">
            <a:solidFill>
              <a:srgbClr val="6C7C93"/>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0" name="TextBox 9">
            <a:extLst>
              <a:ext uri="{FF2B5EF4-FFF2-40B4-BE49-F238E27FC236}">
                <a16:creationId xmlns:a16="http://schemas.microsoft.com/office/drawing/2014/main" id="{96B09371-34B3-4213-BEF1-5F18CDF6AA20}"/>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1" name="Picture 10">
            <a:hlinkClick r:id="rId10"/>
            <a:extLst>
              <a:ext uri="{FF2B5EF4-FFF2-40B4-BE49-F238E27FC236}">
                <a16:creationId xmlns:a16="http://schemas.microsoft.com/office/drawing/2014/main" id="{FD0BFBDF-39D2-4E9C-BD21-33B9FCF9D5F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37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3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par>
                          <p:cTn id="22" fill="hold">
                            <p:stCondLst>
                              <p:cond delay="3000"/>
                            </p:stCondLst>
                            <p:childTnLst>
                              <p:par>
                                <p:cTn id="23" presetID="31"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par>
                          <p:cTn id="29" fill="hold">
                            <p:stCondLst>
                              <p:cond delay="4000"/>
                            </p:stCondLst>
                            <p:childTnLst>
                              <p:par>
                                <p:cTn id="30" presetID="31"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style.rotation</p:attrName>
                                        </p:attrNameLst>
                                      </p:cBhvr>
                                      <p:tavLst>
                                        <p:tav tm="0">
                                          <p:val>
                                            <p:fltVal val="90"/>
                                          </p:val>
                                        </p:tav>
                                        <p:tav tm="100000">
                                          <p:val>
                                            <p:fltVal val="0"/>
                                          </p:val>
                                        </p:tav>
                                      </p:tavLst>
                                    </p:anim>
                                    <p:animEffect transition="in" filter="fade">
                                      <p:cBhvr>
                                        <p:cTn id="35" dur="1000"/>
                                        <p:tgtEl>
                                          <p:spTgt spid="6"/>
                                        </p:tgtEl>
                                      </p:cBhvr>
                                    </p:animEffect>
                                  </p:childTnLst>
                                </p:cTn>
                              </p:par>
                            </p:childTnLst>
                          </p:cTn>
                        </p:par>
                        <p:par>
                          <p:cTn id="36" fill="hold">
                            <p:stCondLst>
                              <p:cond delay="5000"/>
                            </p:stCondLst>
                            <p:childTnLst>
                              <p:par>
                                <p:cTn id="37" presetID="31"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000" fill="hold"/>
                                        <p:tgtEl>
                                          <p:spTgt spid="5"/>
                                        </p:tgtEl>
                                        <p:attrNameLst>
                                          <p:attrName>ppt_w</p:attrName>
                                        </p:attrNameLst>
                                      </p:cBhvr>
                                      <p:tavLst>
                                        <p:tav tm="0">
                                          <p:val>
                                            <p:fltVal val="0"/>
                                          </p:val>
                                        </p:tav>
                                        <p:tav tm="100000">
                                          <p:val>
                                            <p:strVal val="#ppt_w"/>
                                          </p:val>
                                        </p:tav>
                                      </p:tavLst>
                                    </p:anim>
                                    <p:anim calcmode="lin" valueType="num">
                                      <p:cBhvr>
                                        <p:cTn id="40" dur="1000" fill="hold"/>
                                        <p:tgtEl>
                                          <p:spTgt spid="5"/>
                                        </p:tgtEl>
                                        <p:attrNameLst>
                                          <p:attrName>ppt_h</p:attrName>
                                        </p:attrNameLst>
                                      </p:cBhvr>
                                      <p:tavLst>
                                        <p:tav tm="0">
                                          <p:val>
                                            <p:fltVal val="0"/>
                                          </p:val>
                                        </p:tav>
                                        <p:tav tm="100000">
                                          <p:val>
                                            <p:strVal val="#ppt_h"/>
                                          </p:val>
                                        </p:tav>
                                      </p:tavLst>
                                    </p:anim>
                                    <p:anim calcmode="lin" valueType="num">
                                      <p:cBhvr>
                                        <p:cTn id="41" dur="1000" fill="hold"/>
                                        <p:tgtEl>
                                          <p:spTgt spid="5"/>
                                        </p:tgtEl>
                                        <p:attrNameLst>
                                          <p:attrName>style.rotation</p:attrName>
                                        </p:attrNameLst>
                                      </p:cBhvr>
                                      <p:tavLst>
                                        <p:tav tm="0">
                                          <p:val>
                                            <p:fltVal val="90"/>
                                          </p:val>
                                        </p:tav>
                                        <p:tav tm="100000">
                                          <p:val>
                                            <p:fltVal val="0"/>
                                          </p:val>
                                        </p:tav>
                                      </p:tavLst>
                                    </p:anim>
                                    <p:animEffect transition="in" filter="fade">
                                      <p:cBhvr>
                                        <p:cTn id="42" dur="1000"/>
                                        <p:tgtEl>
                                          <p:spTgt spid="5"/>
                                        </p:tgtEl>
                                      </p:cBhvr>
                                    </p:animEffect>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1000" fill="hold"/>
                                        <p:tgtEl>
                                          <p:spTgt spid="9"/>
                                        </p:tgtEl>
                                        <p:attrNameLst>
                                          <p:attrName>ppt_w</p:attrName>
                                        </p:attrNameLst>
                                      </p:cBhvr>
                                      <p:tavLst>
                                        <p:tav tm="0">
                                          <p:val>
                                            <p:fltVal val="0"/>
                                          </p:val>
                                        </p:tav>
                                        <p:tav tm="100000">
                                          <p:val>
                                            <p:strVal val="#ppt_w"/>
                                          </p:val>
                                        </p:tav>
                                      </p:tavLst>
                                    </p:anim>
                                    <p:anim calcmode="lin" valueType="num">
                                      <p:cBhvr>
                                        <p:cTn id="47" dur="1000" fill="hold"/>
                                        <p:tgtEl>
                                          <p:spTgt spid="9"/>
                                        </p:tgtEl>
                                        <p:attrNameLst>
                                          <p:attrName>ppt_h</p:attrName>
                                        </p:attrNameLst>
                                      </p:cBhvr>
                                      <p:tavLst>
                                        <p:tav tm="0">
                                          <p:val>
                                            <p:fltVal val="0"/>
                                          </p:val>
                                        </p:tav>
                                        <p:tav tm="100000">
                                          <p:val>
                                            <p:strVal val="#ppt_h"/>
                                          </p:val>
                                        </p:tav>
                                      </p:tavLst>
                                    </p:anim>
                                    <p:anim calcmode="lin" valueType="num">
                                      <p:cBhvr>
                                        <p:cTn id="48" dur="1000" fill="hold"/>
                                        <p:tgtEl>
                                          <p:spTgt spid="9"/>
                                        </p:tgtEl>
                                        <p:attrNameLst>
                                          <p:attrName>style.rotation</p:attrName>
                                        </p:attrNameLst>
                                      </p:cBhvr>
                                      <p:tavLst>
                                        <p:tav tm="0">
                                          <p:val>
                                            <p:fltVal val="90"/>
                                          </p:val>
                                        </p:tav>
                                        <p:tav tm="100000">
                                          <p:val>
                                            <p:fltVal val="0"/>
                                          </p:val>
                                        </p:tav>
                                      </p:tavLst>
                                    </p:anim>
                                    <p:animEffect transition="in" filter="fade">
                                      <p:cBhvr>
                                        <p:cTn id="49" dur="1000"/>
                                        <p:tgtEl>
                                          <p:spTgt spid="9"/>
                                        </p:tgtEl>
                                      </p:cBhvr>
                                    </p:animEffect>
                                  </p:childTnLst>
                                </p:cTn>
                              </p:par>
                            </p:childTnLst>
                          </p:cTn>
                        </p:par>
                        <p:par>
                          <p:cTn id="50" fill="hold">
                            <p:stCondLst>
                              <p:cond delay="7000"/>
                            </p:stCondLst>
                            <p:childTnLst>
                              <p:par>
                                <p:cTn id="51" presetID="31" presetClass="entr" presetSubtype="0"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1000" fill="hold"/>
                                        <p:tgtEl>
                                          <p:spTgt spid="3"/>
                                        </p:tgtEl>
                                        <p:attrNameLst>
                                          <p:attrName>ppt_w</p:attrName>
                                        </p:attrNameLst>
                                      </p:cBhvr>
                                      <p:tavLst>
                                        <p:tav tm="0">
                                          <p:val>
                                            <p:fltVal val="0"/>
                                          </p:val>
                                        </p:tav>
                                        <p:tav tm="100000">
                                          <p:val>
                                            <p:strVal val="#ppt_w"/>
                                          </p:val>
                                        </p:tav>
                                      </p:tavLst>
                                    </p:anim>
                                    <p:anim calcmode="lin" valueType="num">
                                      <p:cBhvr>
                                        <p:cTn id="54" dur="1000" fill="hold"/>
                                        <p:tgtEl>
                                          <p:spTgt spid="3"/>
                                        </p:tgtEl>
                                        <p:attrNameLst>
                                          <p:attrName>ppt_h</p:attrName>
                                        </p:attrNameLst>
                                      </p:cBhvr>
                                      <p:tavLst>
                                        <p:tav tm="0">
                                          <p:val>
                                            <p:fltVal val="0"/>
                                          </p:val>
                                        </p:tav>
                                        <p:tav tm="100000">
                                          <p:val>
                                            <p:strVal val="#ppt_h"/>
                                          </p:val>
                                        </p:tav>
                                      </p:tavLst>
                                    </p:anim>
                                    <p:anim calcmode="lin" valueType="num">
                                      <p:cBhvr>
                                        <p:cTn id="55" dur="1000" fill="hold"/>
                                        <p:tgtEl>
                                          <p:spTgt spid="3"/>
                                        </p:tgtEl>
                                        <p:attrNameLst>
                                          <p:attrName>style.rotation</p:attrName>
                                        </p:attrNameLst>
                                      </p:cBhvr>
                                      <p:tavLst>
                                        <p:tav tm="0">
                                          <p:val>
                                            <p:fltVal val="90"/>
                                          </p:val>
                                        </p:tav>
                                        <p:tav tm="100000">
                                          <p:val>
                                            <p:fltVal val="0"/>
                                          </p:val>
                                        </p:tav>
                                      </p:tavLst>
                                    </p:anim>
                                    <p:animEffect transition="in" filter="fade">
                                      <p:cBhvr>
                                        <p:cTn id="56" dur="1000"/>
                                        <p:tgtEl>
                                          <p:spTgt spid="3"/>
                                        </p:tgtEl>
                                      </p:cBhvr>
                                    </p:animEffect>
                                  </p:childTnLst>
                                </p:cTn>
                              </p:par>
                            </p:childTnLst>
                          </p:cTn>
                        </p:par>
                        <p:par>
                          <p:cTn id="57" fill="hold">
                            <p:stCondLst>
                              <p:cond delay="8000"/>
                            </p:stCondLst>
                            <p:childTnLst>
                              <p:par>
                                <p:cTn id="58" presetID="31" presetClass="entr" presetSubtype="0" fill="hold" grpId="0"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p:cTn id="60" dur="1000" fill="hold"/>
                                        <p:tgtEl>
                                          <p:spTgt spid="7"/>
                                        </p:tgtEl>
                                        <p:attrNameLst>
                                          <p:attrName>ppt_w</p:attrName>
                                        </p:attrNameLst>
                                      </p:cBhvr>
                                      <p:tavLst>
                                        <p:tav tm="0">
                                          <p:val>
                                            <p:fltVal val="0"/>
                                          </p:val>
                                        </p:tav>
                                        <p:tav tm="100000">
                                          <p:val>
                                            <p:strVal val="#ppt_w"/>
                                          </p:val>
                                        </p:tav>
                                      </p:tavLst>
                                    </p:anim>
                                    <p:anim calcmode="lin" valueType="num">
                                      <p:cBhvr>
                                        <p:cTn id="61" dur="1000" fill="hold"/>
                                        <p:tgtEl>
                                          <p:spTgt spid="7"/>
                                        </p:tgtEl>
                                        <p:attrNameLst>
                                          <p:attrName>ppt_h</p:attrName>
                                        </p:attrNameLst>
                                      </p:cBhvr>
                                      <p:tavLst>
                                        <p:tav tm="0">
                                          <p:val>
                                            <p:fltVal val="0"/>
                                          </p:val>
                                        </p:tav>
                                        <p:tav tm="100000">
                                          <p:val>
                                            <p:strVal val="#ppt_h"/>
                                          </p:val>
                                        </p:tav>
                                      </p:tavLst>
                                    </p:anim>
                                    <p:anim calcmode="lin" valueType="num">
                                      <p:cBhvr>
                                        <p:cTn id="62" dur="1000" fill="hold"/>
                                        <p:tgtEl>
                                          <p:spTgt spid="7"/>
                                        </p:tgtEl>
                                        <p:attrNameLst>
                                          <p:attrName>style.rotation</p:attrName>
                                        </p:attrNameLst>
                                      </p:cBhvr>
                                      <p:tavLst>
                                        <p:tav tm="0">
                                          <p:val>
                                            <p:fltVal val="90"/>
                                          </p:val>
                                        </p:tav>
                                        <p:tav tm="100000">
                                          <p:val>
                                            <p:fltVal val="0"/>
                                          </p:val>
                                        </p:tav>
                                      </p:tavLst>
                                    </p:anim>
                                    <p:animEffect transition="in" filter="fade">
                                      <p:cBhvr>
                                        <p:cTn id="6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1293</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2019-08-30T16:25:45Z</dcterms:modified>
</cp:coreProperties>
</file>