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815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a:outerShdw blurRad="203200" dist="101600" dir="8100000" algn="tr" rotWithShape="0">
              <a:prstClr val="black">
                <a:alpha val="40000"/>
              </a:prstClr>
            </a:outerShdw>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a:outerShdw blurRad="203200" dist="101600" dir="8100000" algn="tr" rotWithShape="0">
              <a:prstClr val="black">
                <a:alpha val="40000"/>
              </a:prstClr>
            </a:outerShdw>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a:outerShdw blurRad="203200" dist="101600" dir="8100000" algn="tr" rotWithShape="0">
              <a:prstClr val="black">
                <a:alpha val="40000"/>
              </a:prstClr>
            </a:outerShdw>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27432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$2,174</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$1,732</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44546B"/>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$1,189</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7A7A7A"/>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$2,657</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a:t>
            </a: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7A7A7A"/>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52" name="Picture 51">
            <a:hlinkClick r:id="rId2"/>
            <a:extLst>
              <a:ext uri="{FF2B5EF4-FFF2-40B4-BE49-F238E27FC236}">
                <a16:creationId xmlns:a16="http://schemas.microsoft.com/office/drawing/2014/main" id="{422A41F3-AE98-4745-B87D-62E7B63C8C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2019-08-30T15:47:13Z</dcterms:modified>
</cp:coreProperties>
</file>