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815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9247432F-1C42-42B1-A72A-BAB9E8977923}"/>
              </a:ext>
            </a:extLst>
          </p:cNvPr>
          <p:cNvSpPr>
            <a:spLocks noChangeAspect="1"/>
          </p:cNvSpPr>
          <p:nvPr/>
        </p:nvSpPr>
        <p:spPr>
          <a:xfrm rot="8120371">
            <a:off x="974150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07DD5BC2-0772-43F4-8748-A853D9CEB50C}"/>
              </a:ext>
            </a:extLst>
          </p:cNvPr>
          <p:cNvSpPr>
            <a:spLocks noChangeAspect="1"/>
          </p:cNvSpPr>
          <p:nvPr/>
        </p:nvSpPr>
        <p:spPr>
          <a:xfrm rot="8120371">
            <a:off x="70009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143D4698-B90D-4FA9-9309-14C2E6E6234F}"/>
              </a:ext>
            </a:extLst>
          </p:cNvPr>
          <p:cNvSpPr>
            <a:spLocks noChangeAspect="1"/>
          </p:cNvSpPr>
          <p:nvPr/>
        </p:nvSpPr>
        <p:spPr>
          <a:xfrm rot="8120371">
            <a:off x="426079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5193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a:off x="381000" y="2588181"/>
            <a:ext cx="3200400" cy="2901658"/>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6CFCE5D-089D-45AF-8870-4E956FD2A6E9}"/>
              </a:ext>
            </a:extLst>
          </p:cNvPr>
          <p:cNvGrpSpPr>
            <a:grpSpLocks noChangeAspect="1"/>
          </p:cNvGrpSpPr>
          <p:nvPr/>
        </p:nvGrpSpPr>
        <p:grpSpPr>
          <a:xfrm>
            <a:off x="3124200" y="2588181"/>
            <a:ext cx="3200400" cy="2901658"/>
            <a:chOff x="1262615" y="914400"/>
            <a:chExt cx="8841505" cy="8016169"/>
          </a:xfrm>
          <a:effectLst>
            <a:outerShdw blurRad="203200" dist="101600" dir="8100000" algn="tr" rotWithShape="0">
              <a:prstClr val="black">
                <a:alpha val="40000"/>
              </a:prstClr>
            </a:outerShdw>
          </a:effectLst>
        </p:grpSpPr>
        <p:sp>
          <p:nvSpPr>
            <p:cNvPr id="12" name="Freeform: Shape 11">
              <a:extLst>
                <a:ext uri="{FF2B5EF4-FFF2-40B4-BE49-F238E27FC236}">
                  <a16:creationId xmlns:a16="http://schemas.microsoft.com/office/drawing/2014/main" id="{71D49DCD-9BBF-4629-A715-73CF85ACE623}"/>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c 13">
              <a:extLst>
                <a:ext uri="{FF2B5EF4-FFF2-40B4-BE49-F238E27FC236}">
                  <a16:creationId xmlns:a16="http://schemas.microsoft.com/office/drawing/2014/main" id="{BAEC7BD5-01DB-4162-8649-B22B164A22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295B5B94-ABD3-4547-8144-37CE104BF9B6}"/>
              </a:ext>
            </a:extLst>
          </p:cNvPr>
          <p:cNvGrpSpPr>
            <a:grpSpLocks noChangeAspect="1"/>
          </p:cNvGrpSpPr>
          <p:nvPr/>
        </p:nvGrpSpPr>
        <p:grpSpPr>
          <a:xfrm>
            <a:off x="5867400" y="2588181"/>
            <a:ext cx="3200400" cy="2901658"/>
            <a:chOff x="1262615" y="914400"/>
            <a:chExt cx="8841505" cy="8016169"/>
          </a:xfrm>
          <a:effectLst>
            <a:outerShdw blurRad="203200" dist="101600" dir="8100000" algn="tr" rotWithShape="0">
              <a:prstClr val="black">
                <a:alpha val="40000"/>
              </a:prstClr>
            </a:outerShdw>
          </a:effectLst>
        </p:grpSpPr>
        <p:sp>
          <p:nvSpPr>
            <p:cNvPr id="16" name="Freeform: Shape 15">
              <a:extLst>
                <a:ext uri="{FF2B5EF4-FFF2-40B4-BE49-F238E27FC236}">
                  <a16:creationId xmlns:a16="http://schemas.microsoft.com/office/drawing/2014/main" id="{A73950DB-D12F-43B6-AAA0-24563B09D2D7}"/>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c 16">
              <a:extLst>
                <a:ext uri="{FF2B5EF4-FFF2-40B4-BE49-F238E27FC236}">
                  <a16:creationId xmlns:a16="http://schemas.microsoft.com/office/drawing/2014/main" id="{10244998-C37C-4048-A814-1EEC5DCEE5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8BC2D0C7-2E6F-42D6-A0C1-2BF80BBE2969}"/>
              </a:ext>
            </a:extLst>
          </p:cNvPr>
          <p:cNvGrpSpPr>
            <a:grpSpLocks noChangeAspect="1"/>
          </p:cNvGrpSpPr>
          <p:nvPr/>
        </p:nvGrpSpPr>
        <p:grpSpPr>
          <a:xfrm>
            <a:off x="8610600" y="2588181"/>
            <a:ext cx="3200400" cy="2901658"/>
            <a:chOff x="1262615" y="914400"/>
            <a:chExt cx="8841505" cy="8016169"/>
          </a:xfrm>
          <a:effectLst>
            <a:outerShdw blurRad="203200" dist="101600" dir="8100000" algn="tr" rotWithShape="0">
              <a:prstClr val="black">
                <a:alpha val="40000"/>
              </a:prstClr>
            </a:outerShdw>
          </a:effectLst>
        </p:grpSpPr>
        <p:sp>
          <p:nvSpPr>
            <p:cNvPr id="19" name="Freeform: Shape 18">
              <a:extLst>
                <a:ext uri="{FF2B5EF4-FFF2-40B4-BE49-F238E27FC236}">
                  <a16:creationId xmlns:a16="http://schemas.microsoft.com/office/drawing/2014/main" id="{19C844D4-94D5-4247-9099-FB9D3DA596B5}"/>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62EC3B90-482C-43DF-BA2E-580732C85F4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Partial Circle 46">
            <a:extLst>
              <a:ext uri="{FF2B5EF4-FFF2-40B4-BE49-F238E27FC236}">
                <a16:creationId xmlns:a16="http://schemas.microsoft.com/office/drawing/2014/main" id="{71BD2523-6D8C-476C-A26A-3F2336B1C7DE}"/>
              </a:ext>
            </a:extLst>
          </p:cNvPr>
          <p:cNvSpPr>
            <a:spLocks noChangeAspect="1"/>
          </p:cNvSpPr>
          <p:nvPr/>
        </p:nvSpPr>
        <p:spPr>
          <a:xfrm rot="240000" flipV="1">
            <a:off x="1465002" y="3456861"/>
            <a:ext cx="1005840" cy="1005840"/>
          </a:xfrm>
          <a:prstGeom prst="pie">
            <a:avLst>
              <a:gd name="adj1" fmla="val 10117550"/>
              <a:gd name="adj2" fmla="val 5485403"/>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8" name="Group 47">
            <a:extLst>
              <a:ext uri="{FF2B5EF4-FFF2-40B4-BE49-F238E27FC236}">
                <a16:creationId xmlns:a16="http://schemas.microsoft.com/office/drawing/2014/main" id="{ED85F93D-2B97-42E7-80B7-C790476053FB}"/>
              </a:ext>
            </a:extLst>
          </p:cNvPr>
          <p:cNvGrpSpPr/>
          <p:nvPr/>
        </p:nvGrpSpPr>
        <p:grpSpPr>
          <a:xfrm>
            <a:off x="1599220" y="3615767"/>
            <a:ext cx="731520" cy="694944"/>
            <a:chOff x="2947974" y="2280750"/>
            <a:chExt cx="731520" cy="694944"/>
          </a:xfrm>
        </p:grpSpPr>
        <p:sp>
          <p:nvSpPr>
            <p:cNvPr id="49" name="Oval 48">
              <a:extLst>
                <a:ext uri="{FF2B5EF4-FFF2-40B4-BE49-F238E27FC236}">
                  <a16:creationId xmlns:a16="http://schemas.microsoft.com/office/drawing/2014/main" id="{7C006787-C3BC-4D23-9053-FEB1D7F2F851}"/>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45EA83FE-E758-4B1F-8911-734CE2005F7B}"/>
                </a:ext>
              </a:extLst>
            </p:cNvPr>
            <p:cNvSpPr txBox="1"/>
            <p:nvPr/>
          </p:nvSpPr>
          <p:spPr>
            <a:xfrm>
              <a:off x="2947974" y="2473632"/>
              <a:ext cx="731520" cy="27432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$2,174</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711693" y="4782741"/>
            <a:ext cx="2523744" cy="1846659"/>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6107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E4A1E"/>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699245" y="1910728"/>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60" name="Partial Circle 59">
            <a:extLst>
              <a:ext uri="{FF2B5EF4-FFF2-40B4-BE49-F238E27FC236}">
                <a16:creationId xmlns:a16="http://schemas.microsoft.com/office/drawing/2014/main" id="{DBE65F42-62DE-4B8C-85F2-5DE73BBDBAA8}"/>
              </a:ext>
            </a:extLst>
          </p:cNvPr>
          <p:cNvSpPr>
            <a:spLocks noChangeAspect="1"/>
          </p:cNvSpPr>
          <p:nvPr/>
        </p:nvSpPr>
        <p:spPr>
          <a:xfrm rot="240000" flipV="1">
            <a:off x="4206460" y="3456861"/>
            <a:ext cx="1005840" cy="1005840"/>
          </a:xfrm>
          <a:prstGeom prst="pie">
            <a:avLst>
              <a:gd name="adj1" fmla="val 13162610"/>
              <a:gd name="adj2" fmla="val 5485403"/>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1" name="Group 60">
            <a:extLst>
              <a:ext uri="{FF2B5EF4-FFF2-40B4-BE49-F238E27FC236}">
                <a16:creationId xmlns:a16="http://schemas.microsoft.com/office/drawing/2014/main" id="{842489C6-7F3F-4F75-93A5-6FF765F99336}"/>
              </a:ext>
            </a:extLst>
          </p:cNvPr>
          <p:cNvGrpSpPr/>
          <p:nvPr/>
        </p:nvGrpSpPr>
        <p:grpSpPr>
          <a:xfrm>
            <a:off x="4340678" y="3615767"/>
            <a:ext cx="731520" cy="694944"/>
            <a:chOff x="2947974" y="2280750"/>
            <a:chExt cx="731520" cy="694944"/>
          </a:xfrm>
        </p:grpSpPr>
        <p:sp>
          <p:nvSpPr>
            <p:cNvPr id="62" name="Oval 61">
              <a:extLst>
                <a:ext uri="{FF2B5EF4-FFF2-40B4-BE49-F238E27FC236}">
                  <a16:creationId xmlns:a16="http://schemas.microsoft.com/office/drawing/2014/main" id="{864EBBC2-181F-4C8B-98CD-A1EC89D63CE0}"/>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45420121-344F-465A-9DFC-5DB67B673E76}"/>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$1,732</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64" name="TextBox 63">
            <a:extLst>
              <a:ext uri="{FF2B5EF4-FFF2-40B4-BE49-F238E27FC236}">
                <a16:creationId xmlns:a16="http://schemas.microsoft.com/office/drawing/2014/main" id="{4590280F-6ECA-4855-A9DA-B13AF000307A}"/>
              </a:ext>
            </a:extLst>
          </p:cNvPr>
          <p:cNvSpPr txBox="1"/>
          <p:nvPr/>
        </p:nvSpPr>
        <p:spPr>
          <a:xfrm>
            <a:off x="3453151" y="4782741"/>
            <a:ext cx="2523744" cy="1846659"/>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Freeform: Shape 64">
            <a:extLst>
              <a:ext uri="{FF2B5EF4-FFF2-40B4-BE49-F238E27FC236}">
                <a16:creationId xmlns:a16="http://schemas.microsoft.com/office/drawing/2014/main" id="{594C7BB0-DE75-4A26-AA9A-E6C845B48B7E}"/>
              </a:ext>
            </a:extLst>
          </p:cNvPr>
          <p:cNvSpPr>
            <a:spLocks noChangeAspect="1"/>
          </p:cNvSpPr>
          <p:nvPr/>
        </p:nvSpPr>
        <p:spPr>
          <a:xfrm rot="8120371">
            <a:off x="435223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5C9AD3"/>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211F1406-6DDA-4EAA-9A93-E81434F08E8F}"/>
              </a:ext>
            </a:extLst>
          </p:cNvPr>
          <p:cNvSpPr txBox="1"/>
          <p:nvPr/>
        </p:nvSpPr>
        <p:spPr>
          <a:xfrm>
            <a:off x="444070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69" name="Partial Circle 68">
            <a:extLst>
              <a:ext uri="{FF2B5EF4-FFF2-40B4-BE49-F238E27FC236}">
                <a16:creationId xmlns:a16="http://schemas.microsoft.com/office/drawing/2014/main" id="{77EE155F-E8BA-4599-B1CD-37711C32547D}"/>
              </a:ext>
            </a:extLst>
          </p:cNvPr>
          <p:cNvSpPr>
            <a:spLocks noChangeAspect="1"/>
          </p:cNvSpPr>
          <p:nvPr/>
        </p:nvSpPr>
        <p:spPr>
          <a:xfrm rot="240000" flipV="1">
            <a:off x="6946602" y="3456861"/>
            <a:ext cx="1005840" cy="1005840"/>
          </a:xfrm>
          <a:prstGeom prst="pie">
            <a:avLst>
              <a:gd name="adj1" fmla="val 18031924"/>
              <a:gd name="adj2" fmla="val 5485403"/>
            </a:avLst>
          </a:prstGeom>
          <a:solidFill>
            <a:srgbClr val="44546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48FCF064-A32F-4520-BE63-3FF138C08CF4}"/>
              </a:ext>
            </a:extLst>
          </p:cNvPr>
          <p:cNvGrpSpPr/>
          <p:nvPr/>
        </p:nvGrpSpPr>
        <p:grpSpPr>
          <a:xfrm>
            <a:off x="7080820" y="3615767"/>
            <a:ext cx="731520" cy="694944"/>
            <a:chOff x="2947974" y="2280750"/>
            <a:chExt cx="731520" cy="694944"/>
          </a:xfrm>
        </p:grpSpPr>
        <p:sp>
          <p:nvSpPr>
            <p:cNvPr id="71" name="Oval 70">
              <a:extLst>
                <a:ext uri="{FF2B5EF4-FFF2-40B4-BE49-F238E27FC236}">
                  <a16:creationId xmlns:a16="http://schemas.microsoft.com/office/drawing/2014/main" id="{BC90BEDE-76E8-4F0A-BC80-C8A900DFEE5B}"/>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508409C1-6B23-4680-B4C7-70BB3080A38D}"/>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$1,189</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73" name="TextBox 72">
            <a:extLst>
              <a:ext uri="{FF2B5EF4-FFF2-40B4-BE49-F238E27FC236}">
                <a16:creationId xmlns:a16="http://schemas.microsoft.com/office/drawing/2014/main" id="{C2E1ED9B-573A-4738-8900-2E2CD4850ED3}"/>
              </a:ext>
            </a:extLst>
          </p:cNvPr>
          <p:cNvSpPr txBox="1"/>
          <p:nvPr/>
        </p:nvSpPr>
        <p:spPr>
          <a:xfrm>
            <a:off x="6193293" y="4782741"/>
            <a:ext cx="2523744" cy="184665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Freeform: Shape 73">
            <a:extLst>
              <a:ext uri="{FF2B5EF4-FFF2-40B4-BE49-F238E27FC236}">
                <a16:creationId xmlns:a16="http://schemas.microsoft.com/office/drawing/2014/main" id="{92DE66B0-B90D-4DD0-8A7F-F724DDF314FD}"/>
              </a:ext>
            </a:extLst>
          </p:cNvPr>
          <p:cNvSpPr>
            <a:spLocks noChangeAspect="1"/>
          </p:cNvSpPr>
          <p:nvPr/>
        </p:nvSpPr>
        <p:spPr>
          <a:xfrm rot="8120371">
            <a:off x="70923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013F65D-1C6E-4C6B-836A-8F357F097A8D}"/>
              </a:ext>
            </a:extLst>
          </p:cNvPr>
          <p:cNvSpPr txBox="1"/>
          <p:nvPr/>
        </p:nvSpPr>
        <p:spPr>
          <a:xfrm>
            <a:off x="7180845"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78" name="Partial Circle 77">
            <a:extLst>
              <a:ext uri="{FF2B5EF4-FFF2-40B4-BE49-F238E27FC236}">
                <a16:creationId xmlns:a16="http://schemas.microsoft.com/office/drawing/2014/main" id="{1C3BB4F1-0892-4AF9-B06A-EEB36DAB55D1}"/>
              </a:ext>
            </a:extLst>
          </p:cNvPr>
          <p:cNvSpPr>
            <a:spLocks noChangeAspect="1"/>
          </p:cNvSpPr>
          <p:nvPr/>
        </p:nvSpPr>
        <p:spPr>
          <a:xfrm rot="240000" flipV="1">
            <a:off x="9687170" y="3456861"/>
            <a:ext cx="1005840" cy="1005840"/>
          </a:xfrm>
          <a:prstGeom prst="pie">
            <a:avLst>
              <a:gd name="adj1" fmla="val 9047915"/>
              <a:gd name="adj2" fmla="val 5485403"/>
            </a:avLst>
          </a:prstGeom>
          <a:solidFill>
            <a:srgbClr val="7A7A7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9" name="Group 78">
            <a:extLst>
              <a:ext uri="{FF2B5EF4-FFF2-40B4-BE49-F238E27FC236}">
                <a16:creationId xmlns:a16="http://schemas.microsoft.com/office/drawing/2014/main" id="{817F1213-3F21-48A0-9773-F42DFAA01C16}"/>
              </a:ext>
            </a:extLst>
          </p:cNvPr>
          <p:cNvGrpSpPr/>
          <p:nvPr/>
        </p:nvGrpSpPr>
        <p:grpSpPr>
          <a:xfrm>
            <a:off x="9821388" y="3615767"/>
            <a:ext cx="731520" cy="694944"/>
            <a:chOff x="2947974" y="2280750"/>
            <a:chExt cx="731520" cy="694944"/>
          </a:xfrm>
        </p:grpSpPr>
        <p:sp>
          <p:nvSpPr>
            <p:cNvPr id="80" name="Oval 79">
              <a:extLst>
                <a:ext uri="{FF2B5EF4-FFF2-40B4-BE49-F238E27FC236}">
                  <a16:creationId xmlns:a16="http://schemas.microsoft.com/office/drawing/2014/main" id="{AACA1D83-ABEF-4797-98D8-EA987B0837EF}"/>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6396A90-F486-4205-AAB6-70C3D34A4BE9}"/>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$2,657</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82" name="TextBox 81">
            <a:extLst>
              <a:ext uri="{FF2B5EF4-FFF2-40B4-BE49-F238E27FC236}">
                <a16:creationId xmlns:a16="http://schemas.microsoft.com/office/drawing/2014/main" id="{A9298F2F-56BB-446E-9AE6-44659515EF24}"/>
              </a:ext>
            </a:extLst>
          </p:cNvPr>
          <p:cNvSpPr txBox="1"/>
          <p:nvPr/>
        </p:nvSpPr>
        <p:spPr>
          <a:xfrm>
            <a:off x="8933861" y="4782741"/>
            <a:ext cx="2523744" cy="1846659"/>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3" name="Freeform: Shape 82">
            <a:extLst>
              <a:ext uri="{FF2B5EF4-FFF2-40B4-BE49-F238E27FC236}">
                <a16:creationId xmlns:a16="http://schemas.microsoft.com/office/drawing/2014/main" id="{F17B4768-7E1D-44C8-81FA-4DDAF327CDBE}"/>
              </a:ext>
            </a:extLst>
          </p:cNvPr>
          <p:cNvSpPr>
            <a:spLocks noChangeAspect="1"/>
          </p:cNvSpPr>
          <p:nvPr/>
        </p:nvSpPr>
        <p:spPr>
          <a:xfrm rot="8120371">
            <a:off x="983294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7A7A7A"/>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938F694E-E066-4A82-A432-5FFB5296D044}"/>
              </a:ext>
            </a:extLst>
          </p:cNvPr>
          <p:cNvSpPr txBox="1"/>
          <p:nvPr/>
        </p:nvSpPr>
        <p:spPr>
          <a:xfrm>
            <a:off x="992141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2" name="Picture 51">
            <a:hlinkClick r:id="rId2"/>
            <a:extLst>
              <a:ext uri="{FF2B5EF4-FFF2-40B4-BE49-F238E27FC236}">
                <a16:creationId xmlns:a16="http://schemas.microsoft.com/office/drawing/2014/main" id="{422A41F3-AE98-4745-B87D-62E7B63C8C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545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anim calcmode="lin" valueType="num">
                                      <p:cBhvr>
                                        <p:cTn id="17" dur="1000" fill="hold"/>
                                        <p:tgtEl>
                                          <p:spTgt spid="55"/>
                                        </p:tgtEl>
                                        <p:attrNameLst>
                                          <p:attrName>ppt_x</p:attrName>
                                        </p:attrNameLst>
                                      </p:cBhvr>
                                      <p:tavLst>
                                        <p:tav tm="0">
                                          <p:val>
                                            <p:strVal val="#ppt_x"/>
                                          </p:val>
                                        </p:tav>
                                        <p:tav tm="100000">
                                          <p:val>
                                            <p:strVal val="#ppt_x"/>
                                          </p:val>
                                        </p:tav>
                                      </p:tavLst>
                                    </p:anim>
                                    <p:anim calcmode="lin" valueType="num">
                                      <p:cBhvr>
                                        <p:cTn id="18" dur="1000" fill="hold"/>
                                        <p:tgtEl>
                                          <p:spTgt spid="5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1000"/>
                                        <p:tgtEl>
                                          <p:spTgt spid="56"/>
                                        </p:tgtEl>
                                      </p:cBhvr>
                                    </p:animEffect>
                                    <p:anim calcmode="lin" valueType="num">
                                      <p:cBhvr>
                                        <p:cTn id="22" dur="1000" fill="hold"/>
                                        <p:tgtEl>
                                          <p:spTgt spid="56"/>
                                        </p:tgtEl>
                                        <p:attrNameLst>
                                          <p:attrName>ppt_x</p:attrName>
                                        </p:attrNameLst>
                                      </p:cBhvr>
                                      <p:tavLst>
                                        <p:tav tm="0">
                                          <p:val>
                                            <p:strVal val="#ppt_x"/>
                                          </p:val>
                                        </p:tav>
                                        <p:tav tm="100000">
                                          <p:val>
                                            <p:strVal val="#ppt_x"/>
                                          </p:val>
                                        </p:tav>
                                      </p:tavLst>
                                    </p:anim>
                                    <p:anim calcmode="lin" valueType="num">
                                      <p:cBhvr>
                                        <p:cTn id="23" dur="1000" fill="hold"/>
                                        <p:tgtEl>
                                          <p:spTgt spid="56"/>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p:cTn id="32" dur="1000" fill="hold"/>
                                        <p:tgtEl>
                                          <p:spTgt spid="48"/>
                                        </p:tgtEl>
                                        <p:attrNameLst>
                                          <p:attrName>ppt_w</p:attrName>
                                        </p:attrNameLst>
                                      </p:cBhvr>
                                      <p:tavLst>
                                        <p:tav tm="0">
                                          <p:val>
                                            <p:fltVal val="0"/>
                                          </p:val>
                                        </p:tav>
                                        <p:tav tm="100000">
                                          <p:val>
                                            <p:strVal val="#ppt_w"/>
                                          </p:val>
                                        </p:tav>
                                      </p:tavLst>
                                    </p:anim>
                                    <p:anim calcmode="lin" valueType="num">
                                      <p:cBhvr>
                                        <p:cTn id="33" dur="1000" fill="hold"/>
                                        <p:tgtEl>
                                          <p:spTgt spid="48"/>
                                        </p:tgtEl>
                                        <p:attrNameLst>
                                          <p:attrName>ppt_h</p:attrName>
                                        </p:attrNameLst>
                                      </p:cBhvr>
                                      <p:tavLst>
                                        <p:tav tm="0">
                                          <p:val>
                                            <p:fltVal val="0"/>
                                          </p:val>
                                        </p:tav>
                                        <p:tav tm="100000">
                                          <p:val>
                                            <p:strVal val="#ppt_h"/>
                                          </p:val>
                                        </p:tav>
                                      </p:tavLst>
                                    </p:anim>
                                    <p:anim calcmode="lin" valueType="num">
                                      <p:cBhvr>
                                        <p:cTn id="34" dur="1000" fill="hold"/>
                                        <p:tgtEl>
                                          <p:spTgt spid="48"/>
                                        </p:tgtEl>
                                        <p:attrNameLst>
                                          <p:attrName>style.rotation</p:attrName>
                                        </p:attrNameLst>
                                      </p:cBhvr>
                                      <p:tavLst>
                                        <p:tav tm="0">
                                          <p:val>
                                            <p:fltVal val="360"/>
                                          </p:val>
                                        </p:tav>
                                        <p:tav tm="100000">
                                          <p:val>
                                            <p:fltVal val="0"/>
                                          </p:val>
                                        </p:tav>
                                      </p:tavLst>
                                    </p:anim>
                                    <p:animEffect transition="in" filter="fade">
                                      <p:cBhvr>
                                        <p:cTn id="35" dur="1000"/>
                                        <p:tgtEl>
                                          <p:spTgt spid="4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anim calcmode="lin" valueType="num">
                                      <p:cBhvr>
                                        <p:cTn id="40" dur="1000" fill="hold"/>
                                        <p:tgtEl>
                                          <p:spTgt spid="47"/>
                                        </p:tgtEl>
                                        <p:attrNameLst>
                                          <p:attrName>style.rotation</p:attrName>
                                        </p:attrNameLst>
                                      </p:cBhvr>
                                      <p:tavLst>
                                        <p:tav tm="0">
                                          <p:val>
                                            <p:fltVal val="360"/>
                                          </p:val>
                                        </p:tav>
                                        <p:tav tm="100000">
                                          <p:val>
                                            <p:fltVal val="0"/>
                                          </p:val>
                                        </p:tav>
                                      </p:tavLst>
                                    </p:anim>
                                    <p:animEffect transition="in" filter="fade">
                                      <p:cBhvr>
                                        <p:cTn id="41" dur="1000"/>
                                        <p:tgtEl>
                                          <p:spTgt spid="47"/>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1000"/>
                                        <p:tgtEl>
                                          <p:spTgt spid="51"/>
                                        </p:tgtEl>
                                      </p:cBhvr>
                                    </p:animEffect>
                                    <p:anim calcmode="lin" valueType="num">
                                      <p:cBhvr>
                                        <p:cTn id="46" dur="1000" fill="hold"/>
                                        <p:tgtEl>
                                          <p:spTgt spid="51"/>
                                        </p:tgtEl>
                                        <p:attrNameLst>
                                          <p:attrName>ppt_x</p:attrName>
                                        </p:attrNameLst>
                                      </p:cBhvr>
                                      <p:tavLst>
                                        <p:tav tm="0">
                                          <p:val>
                                            <p:strVal val="#ppt_x"/>
                                          </p:val>
                                        </p:tav>
                                        <p:tav tm="100000">
                                          <p:val>
                                            <p:strVal val="#ppt_x"/>
                                          </p:val>
                                        </p:tav>
                                      </p:tavLst>
                                    </p:anim>
                                    <p:anim calcmode="lin" valueType="num">
                                      <p:cBhvr>
                                        <p:cTn id="47" dur="1000" fill="hold"/>
                                        <p:tgtEl>
                                          <p:spTgt spid="51"/>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fade">
                                      <p:cBhvr>
                                        <p:cTn id="56" dur="1000"/>
                                        <p:tgtEl>
                                          <p:spTgt spid="58"/>
                                        </p:tgtEl>
                                      </p:cBhvr>
                                    </p:animEffect>
                                    <p:anim calcmode="lin" valueType="num">
                                      <p:cBhvr>
                                        <p:cTn id="57" dur="1000" fill="hold"/>
                                        <p:tgtEl>
                                          <p:spTgt spid="58"/>
                                        </p:tgtEl>
                                        <p:attrNameLst>
                                          <p:attrName>ppt_x</p:attrName>
                                        </p:attrNameLst>
                                      </p:cBhvr>
                                      <p:tavLst>
                                        <p:tav tm="0">
                                          <p:val>
                                            <p:strVal val="#ppt_x"/>
                                          </p:val>
                                        </p:tav>
                                        <p:tav tm="100000">
                                          <p:val>
                                            <p:strVal val="#ppt_x"/>
                                          </p:val>
                                        </p:tav>
                                      </p:tavLst>
                                    </p:anim>
                                    <p:anim calcmode="lin" valueType="num">
                                      <p:cBhvr>
                                        <p:cTn id="58" dur="1000" fill="hold"/>
                                        <p:tgtEl>
                                          <p:spTgt spid="5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5"/>
                                        </p:tgtEl>
                                        <p:attrNameLst>
                                          <p:attrName>style.visibility</p:attrName>
                                        </p:attrNameLst>
                                      </p:cBhvr>
                                      <p:to>
                                        <p:strVal val="visible"/>
                                      </p:to>
                                    </p:set>
                                    <p:animEffect transition="in" filter="fade">
                                      <p:cBhvr>
                                        <p:cTn id="61" dur="1000"/>
                                        <p:tgtEl>
                                          <p:spTgt spid="65"/>
                                        </p:tgtEl>
                                      </p:cBhvr>
                                    </p:animEffect>
                                    <p:anim calcmode="lin" valueType="num">
                                      <p:cBhvr>
                                        <p:cTn id="62" dur="1000" fill="hold"/>
                                        <p:tgtEl>
                                          <p:spTgt spid="65"/>
                                        </p:tgtEl>
                                        <p:attrNameLst>
                                          <p:attrName>ppt_x</p:attrName>
                                        </p:attrNameLst>
                                      </p:cBhvr>
                                      <p:tavLst>
                                        <p:tav tm="0">
                                          <p:val>
                                            <p:strVal val="#ppt_x"/>
                                          </p:val>
                                        </p:tav>
                                        <p:tav tm="100000">
                                          <p:val>
                                            <p:strVal val="#ppt_x"/>
                                          </p:val>
                                        </p:tav>
                                      </p:tavLst>
                                    </p:anim>
                                    <p:anim calcmode="lin" valueType="num">
                                      <p:cBhvr>
                                        <p:cTn id="63" dur="1000" fill="hold"/>
                                        <p:tgtEl>
                                          <p:spTgt spid="6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1000"/>
                                        <p:tgtEl>
                                          <p:spTgt spid="66"/>
                                        </p:tgtEl>
                                      </p:cBhvr>
                                    </p:animEffect>
                                    <p:anim calcmode="lin" valueType="num">
                                      <p:cBhvr>
                                        <p:cTn id="67" dur="1000" fill="hold"/>
                                        <p:tgtEl>
                                          <p:spTgt spid="66"/>
                                        </p:tgtEl>
                                        <p:attrNameLst>
                                          <p:attrName>ppt_x</p:attrName>
                                        </p:attrNameLst>
                                      </p:cBhvr>
                                      <p:tavLst>
                                        <p:tav tm="0">
                                          <p:val>
                                            <p:strVal val="#ppt_x"/>
                                          </p:val>
                                        </p:tav>
                                        <p:tav tm="100000">
                                          <p:val>
                                            <p:strVal val="#ppt_x"/>
                                          </p:val>
                                        </p:tav>
                                      </p:tavLst>
                                    </p:anim>
                                    <p:anim calcmode="lin" valueType="num">
                                      <p:cBhvr>
                                        <p:cTn id="68" dur="1000" fill="hold"/>
                                        <p:tgtEl>
                                          <p:spTgt spid="66"/>
                                        </p:tgtEl>
                                        <p:attrNameLst>
                                          <p:attrName>ppt_y</p:attrName>
                                        </p:attrNameLst>
                                      </p:cBhvr>
                                      <p:tavLst>
                                        <p:tav tm="0">
                                          <p:val>
                                            <p:strVal val="#ppt_y-.1"/>
                                          </p:val>
                                        </p:tav>
                                        <p:tav tm="100000">
                                          <p:val>
                                            <p:strVal val="#ppt_y"/>
                                          </p:val>
                                        </p:tav>
                                      </p:tavLst>
                                    </p:anim>
                                  </p:childTnLst>
                                </p:cTn>
                              </p:par>
                            </p:childTnLst>
                          </p:cTn>
                        </p:par>
                        <p:par>
                          <p:cTn id="69" fill="hold">
                            <p:stCondLst>
                              <p:cond delay="5000"/>
                            </p:stCondLst>
                            <p:childTnLst>
                              <p:par>
                                <p:cTn id="70" presetID="49" presetClass="entr" presetSubtype="0" decel="10000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 calcmode="lin" valueType="num">
                                      <p:cBhvr>
                                        <p:cTn id="72" dur="1000" fill="hold"/>
                                        <p:tgtEl>
                                          <p:spTgt spid="61"/>
                                        </p:tgtEl>
                                        <p:attrNameLst>
                                          <p:attrName>ppt_w</p:attrName>
                                        </p:attrNameLst>
                                      </p:cBhvr>
                                      <p:tavLst>
                                        <p:tav tm="0">
                                          <p:val>
                                            <p:fltVal val="0"/>
                                          </p:val>
                                        </p:tav>
                                        <p:tav tm="100000">
                                          <p:val>
                                            <p:strVal val="#ppt_w"/>
                                          </p:val>
                                        </p:tav>
                                      </p:tavLst>
                                    </p:anim>
                                    <p:anim calcmode="lin" valueType="num">
                                      <p:cBhvr>
                                        <p:cTn id="73" dur="1000" fill="hold"/>
                                        <p:tgtEl>
                                          <p:spTgt spid="61"/>
                                        </p:tgtEl>
                                        <p:attrNameLst>
                                          <p:attrName>ppt_h</p:attrName>
                                        </p:attrNameLst>
                                      </p:cBhvr>
                                      <p:tavLst>
                                        <p:tav tm="0">
                                          <p:val>
                                            <p:fltVal val="0"/>
                                          </p:val>
                                        </p:tav>
                                        <p:tav tm="100000">
                                          <p:val>
                                            <p:strVal val="#ppt_h"/>
                                          </p:val>
                                        </p:tav>
                                      </p:tavLst>
                                    </p:anim>
                                    <p:anim calcmode="lin" valueType="num">
                                      <p:cBhvr>
                                        <p:cTn id="74" dur="1000" fill="hold"/>
                                        <p:tgtEl>
                                          <p:spTgt spid="61"/>
                                        </p:tgtEl>
                                        <p:attrNameLst>
                                          <p:attrName>style.rotation</p:attrName>
                                        </p:attrNameLst>
                                      </p:cBhvr>
                                      <p:tavLst>
                                        <p:tav tm="0">
                                          <p:val>
                                            <p:fltVal val="360"/>
                                          </p:val>
                                        </p:tav>
                                        <p:tav tm="100000">
                                          <p:val>
                                            <p:fltVal val="0"/>
                                          </p:val>
                                        </p:tav>
                                      </p:tavLst>
                                    </p:anim>
                                    <p:animEffect transition="in" filter="fade">
                                      <p:cBhvr>
                                        <p:cTn id="75" dur="1000"/>
                                        <p:tgtEl>
                                          <p:spTgt spid="61"/>
                                        </p:tgtEl>
                                      </p:cBhvr>
                                    </p:animEffect>
                                  </p:childTnLst>
                                </p:cTn>
                              </p:par>
                              <p:par>
                                <p:cTn id="76" presetID="49" presetClass="entr" presetSubtype="0" decel="100000" fill="hold" grpId="0" nodeType="with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1000" fill="hold"/>
                                        <p:tgtEl>
                                          <p:spTgt spid="60"/>
                                        </p:tgtEl>
                                        <p:attrNameLst>
                                          <p:attrName>ppt_w</p:attrName>
                                        </p:attrNameLst>
                                      </p:cBhvr>
                                      <p:tavLst>
                                        <p:tav tm="0">
                                          <p:val>
                                            <p:fltVal val="0"/>
                                          </p:val>
                                        </p:tav>
                                        <p:tav tm="100000">
                                          <p:val>
                                            <p:strVal val="#ppt_w"/>
                                          </p:val>
                                        </p:tav>
                                      </p:tavLst>
                                    </p:anim>
                                    <p:anim calcmode="lin" valueType="num">
                                      <p:cBhvr>
                                        <p:cTn id="79" dur="1000" fill="hold"/>
                                        <p:tgtEl>
                                          <p:spTgt spid="60"/>
                                        </p:tgtEl>
                                        <p:attrNameLst>
                                          <p:attrName>ppt_h</p:attrName>
                                        </p:attrNameLst>
                                      </p:cBhvr>
                                      <p:tavLst>
                                        <p:tav tm="0">
                                          <p:val>
                                            <p:fltVal val="0"/>
                                          </p:val>
                                        </p:tav>
                                        <p:tav tm="100000">
                                          <p:val>
                                            <p:strVal val="#ppt_h"/>
                                          </p:val>
                                        </p:tav>
                                      </p:tavLst>
                                    </p:anim>
                                    <p:anim calcmode="lin" valueType="num">
                                      <p:cBhvr>
                                        <p:cTn id="80" dur="1000" fill="hold"/>
                                        <p:tgtEl>
                                          <p:spTgt spid="60"/>
                                        </p:tgtEl>
                                        <p:attrNameLst>
                                          <p:attrName>style.rotation</p:attrName>
                                        </p:attrNameLst>
                                      </p:cBhvr>
                                      <p:tavLst>
                                        <p:tav tm="0">
                                          <p:val>
                                            <p:fltVal val="360"/>
                                          </p:val>
                                        </p:tav>
                                        <p:tav tm="100000">
                                          <p:val>
                                            <p:fltVal val="0"/>
                                          </p:val>
                                        </p:tav>
                                      </p:tavLst>
                                    </p:anim>
                                    <p:animEffect transition="in" filter="fade">
                                      <p:cBhvr>
                                        <p:cTn id="81" dur="1000"/>
                                        <p:tgtEl>
                                          <p:spTgt spid="60"/>
                                        </p:tgtEl>
                                      </p:cBhvr>
                                    </p:animEffect>
                                  </p:childTnLst>
                                </p:cTn>
                              </p:par>
                            </p:childTnLst>
                          </p:cTn>
                        </p:par>
                        <p:par>
                          <p:cTn id="82" fill="hold">
                            <p:stCondLst>
                              <p:cond delay="6000"/>
                            </p:stCondLst>
                            <p:childTnLst>
                              <p:par>
                                <p:cTn id="83" presetID="42" presetClass="entr" presetSubtype="0" fill="hold" grpId="0" nodeType="after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fade">
                                      <p:cBhvr>
                                        <p:cTn id="85" dur="1000"/>
                                        <p:tgtEl>
                                          <p:spTgt spid="64"/>
                                        </p:tgtEl>
                                      </p:cBhvr>
                                    </p:animEffect>
                                    <p:anim calcmode="lin" valueType="num">
                                      <p:cBhvr>
                                        <p:cTn id="86" dur="1000" fill="hold"/>
                                        <p:tgtEl>
                                          <p:spTgt spid="64"/>
                                        </p:tgtEl>
                                        <p:attrNameLst>
                                          <p:attrName>ppt_x</p:attrName>
                                        </p:attrNameLst>
                                      </p:cBhvr>
                                      <p:tavLst>
                                        <p:tav tm="0">
                                          <p:val>
                                            <p:strVal val="#ppt_x"/>
                                          </p:val>
                                        </p:tav>
                                        <p:tav tm="100000">
                                          <p:val>
                                            <p:strVal val="#ppt_x"/>
                                          </p:val>
                                        </p:tav>
                                      </p:tavLst>
                                    </p:anim>
                                    <p:anim calcmode="lin" valueType="num">
                                      <p:cBhvr>
                                        <p:cTn id="87" dur="1000" fill="hold"/>
                                        <p:tgtEl>
                                          <p:spTgt spid="6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1000"/>
                                        <p:tgtEl>
                                          <p:spTgt spid="15"/>
                                        </p:tgtEl>
                                      </p:cBhvr>
                                    </p:animEffect>
                                    <p:anim calcmode="lin" valueType="num">
                                      <p:cBhvr>
                                        <p:cTn id="92" dur="1000" fill="hold"/>
                                        <p:tgtEl>
                                          <p:spTgt spid="15"/>
                                        </p:tgtEl>
                                        <p:attrNameLst>
                                          <p:attrName>ppt_x</p:attrName>
                                        </p:attrNameLst>
                                      </p:cBhvr>
                                      <p:tavLst>
                                        <p:tav tm="0">
                                          <p:val>
                                            <p:strVal val="#ppt_x"/>
                                          </p:val>
                                        </p:tav>
                                        <p:tav tm="100000">
                                          <p:val>
                                            <p:strVal val="#ppt_x"/>
                                          </p:val>
                                        </p:tav>
                                      </p:tavLst>
                                    </p:anim>
                                    <p:anim calcmode="lin" valueType="num">
                                      <p:cBhvr>
                                        <p:cTn id="93" dur="1000" fill="hold"/>
                                        <p:tgtEl>
                                          <p:spTgt spid="15"/>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fade">
                                      <p:cBhvr>
                                        <p:cTn id="96" dur="1000"/>
                                        <p:tgtEl>
                                          <p:spTgt spid="67"/>
                                        </p:tgtEl>
                                      </p:cBhvr>
                                    </p:animEffect>
                                    <p:anim calcmode="lin" valueType="num">
                                      <p:cBhvr>
                                        <p:cTn id="97" dur="1000" fill="hold"/>
                                        <p:tgtEl>
                                          <p:spTgt spid="67"/>
                                        </p:tgtEl>
                                        <p:attrNameLst>
                                          <p:attrName>ppt_x</p:attrName>
                                        </p:attrNameLst>
                                      </p:cBhvr>
                                      <p:tavLst>
                                        <p:tav tm="0">
                                          <p:val>
                                            <p:strVal val="#ppt_x"/>
                                          </p:val>
                                        </p:tav>
                                        <p:tav tm="100000">
                                          <p:val>
                                            <p:strVal val="#ppt_x"/>
                                          </p:val>
                                        </p:tav>
                                      </p:tavLst>
                                    </p:anim>
                                    <p:anim calcmode="lin" valueType="num">
                                      <p:cBhvr>
                                        <p:cTn id="98" dur="1000" fill="hold"/>
                                        <p:tgtEl>
                                          <p:spTgt spid="67"/>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1000"/>
                                        <p:tgtEl>
                                          <p:spTgt spid="74"/>
                                        </p:tgtEl>
                                      </p:cBhvr>
                                    </p:animEffect>
                                    <p:anim calcmode="lin" valueType="num">
                                      <p:cBhvr>
                                        <p:cTn id="102" dur="1000" fill="hold"/>
                                        <p:tgtEl>
                                          <p:spTgt spid="74"/>
                                        </p:tgtEl>
                                        <p:attrNameLst>
                                          <p:attrName>ppt_x</p:attrName>
                                        </p:attrNameLst>
                                      </p:cBhvr>
                                      <p:tavLst>
                                        <p:tav tm="0">
                                          <p:val>
                                            <p:strVal val="#ppt_x"/>
                                          </p:val>
                                        </p:tav>
                                        <p:tav tm="100000">
                                          <p:val>
                                            <p:strVal val="#ppt_x"/>
                                          </p:val>
                                        </p:tav>
                                      </p:tavLst>
                                    </p:anim>
                                    <p:anim calcmode="lin" valueType="num">
                                      <p:cBhvr>
                                        <p:cTn id="103" dur="1000" fill="hold"/>
                                        <p:tgtEl>
                                          <p:spTgt spid="7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par>
                          <p:cTn id="109" fill="hold">
                            <p:stCondLst>
                              <p:cond delay="8000"/>
                            </p:stCondLst>
                            <p:childTnLst>
                              <p:par>
                                <p:cTn id="110" presetID="49" presetClass="entr" presetSubtype="0" decel="10000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 calcmode="lin" valueType="num">
                                      <p:cBhvr>
                                        <p:cTn id="112" dur="1000" fill="hold"/>
                                        <p:tgtEl>
                                          <p:spTgt spid="70"/>
                                        </p:tgtEl>
                                        <p:attrNameLst>
                                          <p:attrName>ppt_w</p:attrName>
                                        </p:attrNameLst>
                                      </p:cBhvr>
                                      <p:tavLst>
                                        <p:tav tm="0">
                                          <p:val>
                                            <p:fltVal val="0"/>
                                          </p:val>
                                        </p:tav>
                                        <p:tav tm="100000">
                                          <p:val>
                                            <p:strVal val="#ppt_w"/>
                                          </p:val>
                                        </p:tav>
                                      </p:tavLst>
                                    </p:anim>
                                    <p:anim calcmode="lin" valueType="num">
                                      <p:cBhvr>
                                        <p:cTn id="113" dur="1000" fill="hold"/>
                                        <p:tgtEl>
                                          <p:spTgt spid="70"/>
                                        </p:tgtEl>
                                        <p:attrNameLst>
                                          <p:attrName>ppt_h</p:attrName>
                                        </p:attrNameLst>
                                      </p:cBhvr>
                                      <p:tavLst>
                                        <p:tav tm="0">
                                          <p:val>
                                            <p:fltVal val="0"/>
                                          </p:val>
                                        </p:tav>
                                        <p:tav tm="100000">
                                          <p:val>
                                            <p:strVal val="#ppt_h"/>
                                          </p:val>
                                        </p:tav>
                                      </p:tavLst>
                                    </p:anim>
                                    <p:anim calcmode="lin" valueType="num">
                                      <p:cBhvr>
                                        <p:cTn id="114" dur="1000" fill="hold"/>
                                        <p:tgtEl>
                                          <p:spTgt spid="70"/>
                                        </p:tgtEl>
                                        <p:attrNameLst>
                                          <p:attrName>style.rotation</p:attrName>
                                        </p:attrNameLst>
                                      </p:cBhvr>
                                      <p:tavLst>
                                        <p:tav tm="0">
                                          <p:val>
                                            <p:fltVal val="360"/>
                                          </p:val>
                                        </p:tav>
                                        <p:tav tm="100000">
                                          <p:val>
                                            <p:fltVal val="0"/>
                                          </p:val>
                                        </p:tav>
                                      </p:tavLst>
                                    </p:anim>
                                    <p:animEffect transition="in" filter="fade">
                                      <p:cBhvr>
                                        <p:cTn id="115" dur="1000"/>
                                        <p:tgtEl>
                                          <p:spTgt spid="70"/>
                                        </p:tgtEl>
                                      </p:cBhvr>
                                    </p:animEffect>
                                  </p:childTnLst>
                                </p:cTn>
                              </p:par>
                              <p:par>
                                <p:cTn id="116" presetID="49" presetClass="entr" presetSubtype="0" decel="100000" fill="hold" grpId="0" nodeType="withEffect">
                                  <p:stCondLst>
                                    <p:cond delay="0"/>
                                  </p:stCondLst>
                                  <p:childTnLst>
                                    <p:set>
                                      <p:cBhvr>
                                        <p:cTn id="117" dur="1" fill="hold">
                                          <p:stCondLst>
                                            <p:cond delay="0"/>
                                          </p:stCondLst>
                                        </p:cTn>
                                        <p:tgtEl>
                                          <p:spTgt spid="69"/>
                                        </p:tgtEl>
                                        <p:attrNameLst>
                                          <p:attrName>style.visibility</p:attrName>
                                        </p:attrNameLst>
                                      </p:cBhvr>
                                      <p:to>
                                        <p:strVal val="visible"/>
                                      </p:to>
                                    </p:set>
                                    <p:anim calcmode="lin" valueType="num">
                                      <p:cBhvr>
                                        <p:cTn id="118" dur="1000" fill="hold"/>
                                        <p:tgtEl>
                                          <p:spTgt spid="69"/>
                                        </p:tgtEl>
                                        <p:attrNameLst>
                                          <p:attrName>ppt_w</p:attrName>
                                        </p:attrNameLst>
                                      </p:cBhvr>
                                      <p:tavLst>
                                        <p:tav tm="0">
                                          <p:val>
                                            <p:fltVal val="0"/>
                                          </p:val>
                                        </p:tav>
                                        <p:tav tm="100000">
                                          <p:val>
                                            <p:strVal val="#ppt_w"/>
                                          </p:val>
                                        </p:tav>
                                      </p:tavLst>
                                    </p:anim>
                                    <p:anim calcmode="lin" valueType="num">
                                      <p:cBhvr>
                                        <p:cTn id="119" dur="1000" fill="hold"/>
                                        <p:tgtEl>
                                          <p:spTgt spid="69"/>
                                        </p:tgtEl>
                                        <p:attrNameLst>
                                          <p:attrName>ppt_h</p:attrName>
                                        </p:attrNameLst>
                                      </p:cBhvr>
                                      <p:tavLst>
                                        <p:tav tm="0">
                                          <p:val>
                                            <p:fltVal val="0"/>
                                          </p:val>
                                        </p:tav>
                                        <p:tav tm="100000">
                                          <p:val>
                                            <p:strVal val="#ppt_h"/>
                                          </p:val>
                                        </p:tav>
                                      </p:tavLst>
                                    </p:anim>
                                    <p:anim calcmode="lin" valueType="num">
                                      <p:cBhvr>
                                        <p:cTn id="120" dur="1000" fill="hold"/>
                                        <p:tgtEl>
                                          <p:spTgt spid="69"/>
                                        </p:tgtEl>
                                        <p:attrNameLst>
                                          <p:attrName>style.rotation</p:attrName>
                                        </p:attrNameLst>
                                      </p:cBhvr>
                                      <p:tavLst>
                                        <p:tav tm="0">
                                          <p:val>
                                            <p:fltVal val="360"/>
                                          </p:val>
                                        </p:tav>
                                        <p:tav tm="100000">
                                          <p:val>
                                            <p:fltVal val="0"/>
                                          </p:val>
                                        </p:tav>
                                      </p:tavLst>
                                    </p:anim>
                                    <p:animEffect transition="in" filter="fade">
                                      <p:cBhvr>
                                        <p:cTn id="121" dur="1000"/>
                                        <p:tgtEl>
                                          <p:spTgt spid="69"/>
                                        </p:tgtEl>
                                      </p:cBhvr>
                                    </p:animEffect>
                                  </p:childTnLst>
                                </p:cTn>
                              </p:par>
                            </p:childTnLst>
                          </p:cTn>
                        </p:par>
                        <p:par>
                          <p:cTn id="122" fill="hold">
                            <p:stCondLst>
                              <p:cond delay="9000"/>
                            </p:stCondLst>
                            <p:childTnLst>
                              <p:par>
                                <p:cTn id="123" presetID="42" presetClass="entr" presetSubtype="0" fill="hold" grpId="0" nodeType="afterEffect">
                                  <p:stCondLst>
                                    <p:cond delay="0"/>
                                  </p:stCondLst>
                                  <p:childTnLst>
                                    <p:set>
                                      <p:cBhvr>
                                        <p:cTn id="124" dur="1" fill="hold">
                                          <p:stCondLst>
                                            <p:cond delay="0"/>
                                          </p:stCondLst>
                                        </p:cTn>
                                        <p:tgtEl>
                                          <p:spTgt spid="73"/>
                                        </p:tgtEl>
                                        <p:attrNameLst>
                                          <p:attrName>style.visibility</p:attrName>
                                        </p:attrNameLst>
                                      </p:cBhvr>
                                      <p:to>
                                        <p:strVal val="visible"/>
                                      </p:to>
                                    </p:set>
                                    <p:animEffect transition="in" filter="fade">
                                      <p:cBhvr>
                                        <p:cTn id="125" dur="1000"/>
                                        <p:tgtEl>
                                          <p:spTgt spid="73"/>
                                        </p:tgtEl>
                                      </p:cBhvr>
                                    </p:animEffect>
                                    <p:anim calcmode="lin" valueType="num">
                                      <p:cBhvr>
                                        <p:cTn id="126" dur="1000" fill="hold"/>
                                        <p:tgtEl>
                                          <p:spTgt spid="73"/>
                                        </p:tgtEl>
                                        <p:attrNameLst>
                                          <p:attrName>ppt_x</p:attrName>
                                        </p:attrNameLst>
                                      </p:cBhvr>
                                      <p:tavLst>
                                        <p:tav tm="0">
                                          <p:val>
                                            <p:strVal val="#ppt_x"/>
                                          </p:val>
                                        </p:tav>
                                        <p:tav tm="100000">
                                          <p:val>
                                            <p:strVal val="#ppt_x"/>
                                          </p:val>
                                        </p:tav>
                                      </p:tavLst>
                                    </p:anim>
                                    <p:anim calcmode="lin" valueType="num">
                                      <p:cBhvr>
                                        <p:cTn id="127" dur="1000" fill="hold"/>
                                        <p:tgtEl>
                                          <p:spTgt spid="73"/>
                                        </p:tgtEl>
                                        <p:attrNameLst>
                                          <p:attrName>ppt_y</p:attrName>
                                        </p:attrNameLst>
                                      </p:cBhvr>
                                      <p:tavLst>
                                        <p:tav tm="0">
                                          <p:val>
                                            <p:strVal val="#ppt_y+.1"/>
                                          </p:val>
                                        </p:tav>
                                        <p:tav tm="100000">
                                          <p:val>
                                            <p:strVal val="#ppt_y"/>
                                          </p:val>
                                        </p:tav>
                                      </p:tavLst>
                                    </p:anim>
                                  </p:childTnLst>
                                </p:cTn>
                              </p:par>
                            </p:childTnLst>
                          </p:cTn>
                        </p:par>
                        <p:par>
                          <p:cTn id="128" fill="hold">
                            <p:stCondLst>
                              <p:cond delay="10000"/>
                            </p:stCondLst>
                            <p:childTnLst>
                              <p:par>
                                <p:cTn id="129" presetID="42" presetClass="entr" presetSubtype="0"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1000"/>
                                        <p:tgtEl>
                                          <p:spTgt spid="76"/>
                                        </p:tgtEl>
                                      </p:cBhvr>
                                    </p:animEffect>
                                    <p:anim calcmode="lin" valueType="num">
                                      <p:cBhvr>
                                        <p:cTn id="137" dur="1000" fill="hold"/>
                                        <p:tgtEl>
                                          <p:spTgt spid="76"/>
                                        </p:tgtEl>
                                        <p:attrNameLst>
                                          <p:attrName>ppt_x</p:attrName>
                                        </p:attrNameLst>
                                      </p:cBhvr>
                                      <p:tavLst>
                                        <p:tav tm="0">
                                          <p:val>
                                            <p:strVal val="#ppt_x"/>
                                          </p:val>
                                        </p:tav>
                                        <p:tav tm="100000">
                                          <p:val>
                                            <p:strVal val="#ppt_x"/>
                                          </p:val>
                                        </p:tav>
                                      </p:tavLst>
                                    </p:anim>
                                    <p:anim calcmode="lin" valueType="num">
                                      <p:cBhvr>
                                        <p:cTn id="138" dur="1000" fill="hold"/>
                                        <p:tgtEl>
                                          <p:spTgt spid="76"/>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83"/>
                                        </p:tgtEl>
                                        <p:attrNameLst>
                                          <p:attrName>style.visibility</p:attrName>
                                        </p:attrNameLst>
                                      </p:cBhvr>
                                      <p:to>
                                        <p:strVal val="visible"/>
                                      </p:to>
                                    </p:set>
                                    <p:animEffect transition="in" filter="fade">
                                      <p:cBhvr>
                                        <p:cTn id="141" dur="1000"/>
                                        <p:tgtEl>
                                          <p:spTgt spid="83"/>
                                        </p:tgtEl>
                                      </p:cBhvr>
                                    </p:animEffect>
                                    <p:anim calcmode="lin" valueType="num">
                                      <p:cBhvr>
                                        <p:cTn id="142" dur="1000" fill="hold"/>
                                        <p:tgtEl>
                                          <p:spTgt spid="83"/>
                                        </p:tgtEl>
                                        <p:attrNameLst>
                                          <p:attrName>ppt_x</p:attrName>
                                        </p:attrNameLst>
                                      </p:cBhvr>
                                      <p:tavLst>
                                        <p:tav tm="0">
                                          <p:val>
                                            <p:strVal val="#ppt_x"/>
                                          </p:val>
                                        </p:tav>
                                        <p:tav tm="100000">
                                          <p:val>
                                            <p:strVal val="#ppt_x"/>
                                          </p:val>
                                        </p:tav>
                                      </p:tavLst>
                                    </p:anim>
                                    <p:anim calcmode="lin" valueType="num">
                                      <p:cBhvr>
                                        <p:cTn id="143" dur="1000" fill="hold"/>
                                        <p:tgtEl>
                                          <p:spTgt spid="83"/>
                                        </p:tgtEl>
                                        <p:attrNameLst>
                                          <p:attrName>ppt_y</p:attrName>
                                        </p:attrNameLst>
                                      </p:cBhvr>
                                      <p:tavLst>
                                        <p:tav tm="0">
                                          <p:val>
                                            <p:strVal val="#ppt_y-.1"/>
                                          </p:val>
                                        </p:tav>
                                        <p:tav tm="100000">
                                          <p:val>
                                            <p:strVal val="#ppt_y"/>
                                          </p:val>
                                        </p:tav>
                                      </p:tavLst>
                                    </p:anim>
                                  </p:childTnLst>
                                </p:cTn>
                              </p:par>
                              <p:par>
                                <p:cTn id="144" presetID="47" presetClass="entr" presetSubtype="0" fill="hold" grpId="0"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fade">
                                      <p:cBhvr>
                                        <p:cTn id="146" dur="1000"/>
                                        <p:tgtEl>
                                          <p:spTgt spid="84"/>
                                        </p:tgtEl>
                                      </p:cBhvr>
                                    </p:animEffect>
                                    <p:anim calcmode="lin" valueType="num">
                                      <p:cBhvr>
                                        <p:cTn id="147" dur="1000" fill="hold"/>
                                        <p:tgtEl>
                                          <p:spTgt spid="84"/>
                                        </p:tgtEl>
                                        <p:attrNameLst>
                                          <p:attrName>ppt_x</p:attrName>
                                        </p:attrNameLst>
                                      </p:cBhvr>
                                      <p:tavLst>
                                        <p:tav tm="0">
                                          <p:val>
                                            <p:strVal val="#ppt_x"/>
                                          </p:val>
                                        </p:tav>
                                        <p:tav tm="100000">
                                          <p:val>
                                            <p:strVal val="#ppt_x"/>
                                          </p:val>
                                        </p:tav>
                                      </p:tavLst>
                                    </p:anim>
                                    <p:anim calcmode="lin" valueType="num">
                                      <p:cBhvr>
                                        <p:cTn id="148" dur="1000" fill="hold"/>
                                        <p:tgtEl>
                                          <p:spTgt spid="84"/>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49" presetClass="entr" presetSubtype="0" decel="100000" fill="hold" nodeType="afterEffect">
                                  <p:stCondLst>
                                    <p:cond delay="0"/>
                                  </p:stCondLst>
                                  <p:childTnLst>
                                    <p:set>
                                      <p:cBhvr>
                                        <p:cTn id="151" dur="1" fill="hold">
                                          <p:stCondLst>
                                            <p:cond delay="0"/>
                                          </p:stCondLst>
                                        </p:cTn>
                                        <p:tgtEl>
                                          <p:spTgt spid="79"/>
                                        </p:tgtEl>
                                        <p:attrNameLst>
                                          <p:attrName>style.visibility</p:attrName>
                                        </p:attrNameLst>
                                      </p:cBhvr>
                                      <p:to>
                                        <p:strVal val="visible"/>
                                      </p:to>
                                    </p:set>
                                    <p:anim calcmode="lin" valueType="num">
                                      <p:cBhvr>
                                        <p:cTn id="152" dur="1000" fill="hold"/>
                                        <p:tgtEl>
                                          <p:spTgt spid="79"/>
                                        </p:tgtEl>
                                        <p:attrNameLst>
                                          <p:attrName>ppt_w</p:attrName>
                                        </p:attrNameLst>
                                      </p:cBhvr>
                                      <p:tavLst>
                                        <p:tav tm="0">
                                          <p:val>
                                            <p:fltVal val="0"/>
                                          </p:val>
                                        </p:tav>
                                        <p:tav tm="100000">
                                          <p:val>
                                            <p:strVal val="#ppt_w"/>
                                          </p:val>
                                        </p:tav>
                                      </p:tavLst>
                                    </p:anim>
                                    <p:anim calcmode="lin" valueType="num">
                                      <p:cBhvr>
                                        <p:cTn id="153" dur="1000" fill="hold"/>
                                        <p:tgtEl>
                                          <p:spTgt spid="79"/>
                                        </p:tgtEl>
                                        <p:attrNameLst>
                                          <p:attrName>ppt_h</p:attrName>
                                        </p:attrNameLst>
                                      </p:cBhvr>
                                      <p:tavLst>
                                        <p:tav tm="0">
                                          <p:val>
                                            <p:fltVal val="0"/>
                                          </p:val>
                                        </p:tav>
                                        <p:tav tm="100000">
                                          <p:val>
                                            <p:strVal val="#ppt_h"/>
                                          </p:val>
                                        </p:tav>
                                      </p:tavLst>
                                    </p:anim>
                                    <p:anim calcmode="lin" valueType="num">
                                      <p:cBhvr>
                                        <p:cTn id="154" dur="1000" fill="hold"/>
                                        <p:tgtEl>
                                          <p:spTgt spid="79"/>
                                        </p:tgtEl>
                                        <p:attrNameLst>
                                          <p:attrName>style.rotation</p:attrName>
                                        </p:attrNameLst>
                                      </p:cBhvr>
                                      <p:tavLst>
                                        <p:tav tm="0">
                                          <p:val>
                                            <p:fltVal val="360"/>
                                          </p:val>
                                        </p:tav>
                                        <p:tav tm="100000">
                                          <p:val>
                                            <p:fltVal val="0"/>
                                          </p:val>
                                        </p:tav>
                                      </p:tavLst>
                                    </p:anim>
                                    <p:animEffect transition="in" filter="fade">
                                      <p:cBhvr>
                                        <p:cTn id="155" dur="1000"/>
                                        <p:tgtEl>
                                          <p:spTgt spid="79"/>
                                        </p:tgtEl>
                                      </p:cBhvr>
                                    </p:animEffect>
                                  </p:childTnLst>
                                </p:cTn>
                              </p:par>
                              <p:par>
                                <p:cTn id="156" presetID="49" presetClass="entr" presetSubtype="0" decel="100000" fill="hold" grpId="0" nodeType="with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p:cTn id="158" dur="1000" fill="hold"/>
                                        <p:tgtEl>
                                          <p:spTgt spid="78"/>
                                        </p:tgtEl>
                                        <p:attrNameLst>
                                          <p:attrName>ppt_w</p:attrName>
                                        </p:attrNameLst>
                                      </p:cBhvr>
                                      <p:tavLst>
                                        <p:tav tm="0">
                                          <p:val>
                                            <p:fltVal val="0"/>
                                          </p:val>
                                        </p:tav>
                                        <p:tav tm="100000">
                                          <p:val>
                                            <p:strVal val="#ppt_w"/>
                                          </p:val>
                                        </p:tav>
                                      </p:tavLst>
                                    </p:anim>
                                    <p:anim calcmode="lin" valueType="num">
                                      <p:cBhvr>
                                        <p:cTn id="159" dur="1000" fill="hold"/>
                                        <p:tgtEl>
                                          <p:spTgt spid="78"/>
                                        </p:tgtEl>
                                        <p:attrNameLst>
                                          <p:attrName>ppt_h</p:attrName>
                                        </p:attrNameLst>
                                      </p:cBhvr>
                                      <p:tavLst>
                                        <p:tav tm="0">
                                          <p:val>
                                            <p:fltVal val="0"/>
                                          </p:val>
                                        </p:tav>
                                        <p:tav tm="100000">
                                          <p:val>
                                            <p:strVal val="#ppt_h"/>
                                          </p:val>
                                        </p:tav>
                                      </p:tavLst>
                                    </p:anim>
                                    <p:anim calcmode="lin" valueType="num">
                                      <p:cBhvr>
                                        <p:cTn id="160" dur="1000" fill="hold"/>
                                        <p:tgtEl>
                                          <p:spTgt spid="78"/>
                                        </p:tgtEl>
                                        <p:attrNameLst>
                                          <p:attrName>style.rotation</p:attrName>
                                        </p:attrNameLst>
                                      </p:cBhvr>
                                      <p:tavLst>
                                        <p:tav tm="0">
                                          <p:val>
                                            <p:fltVal val="360"/>
                                          </p:val>
                                        </p:tav>
                                        <p:tav tm="100000">
                                          <p:val>
                                            <p:fltVal val="0"/>
                                          </p:val>
                                        </p:tav>
                                      </p:tavLst>
                                    </p:anim>
                                    <p:animEffect transition="in" filter="fade">
                                      <p:cBhvr>
                                        <p:cTn id="161" dur="1000"/>
                                        <p:tgtEl>
                                          <p:spTgt spid="78"/>
                                        </p:tgtEl>
                                      </p:cBhvr>
                                    </p:animEffect>
                                  </p:childTnLst>
                                </p:cTn>
                              </p:par>
                            </p:childTnLst>
                          </p:cTn>
                        </p:par>
                        <p:par>
                          <p:cTn id="162" fill="hold">
                            <p:stCondLst>
                              <p:cond delay="12000"/>
                            </p:stCondLst>
                            <p:childTnLst>
                              <p:par>
                                <p:cTn id="163" presetID="42"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animEffect transition="in" filter="fade">
                                      <p:cBhvr>
                                        <p:cTn id="165" dur="1000"/>
                                        <p:tgtEl>
                                          <p:spTgt spid="82"/>
                                        </p:tgtEl>
                                      </p:cBhvr>
                                    </p:animEffect>
                                    <p:anim calcmode="lin" valueType="num">
                                      <p:cBhvr>
                                        <p:cTn id="166" dur="1000" fill="hold"/>
                                        <p:tgtEl>
                                          <p:spTgt spid="82"/>
                                        </p:tgtEl>
                                        <p:attrNameLst>
                                          <p:attrName>ppt_x</p:attrName>
                                        </p:attrNameLst>
                                      </p:cBhvr>
                                      <p:tavLst>
                                        <p:tav tm="0">
                                          <p:val>
                                            <p:strVal val="#ppt_x"/>
                                          </p:val>
                                        </p:tav>
                                        <p:tav tm="100000">
                                          <p:val>
                                            <p:strVal val="#ppt_x"/>
                                          </p:val>
                                        </p:tav>
                                      </p:tavLst>
                                    </p:anim>
                                    <p:anim calcmode="lin" valueType="num">
                                      <p:cBhvr>
                                        <p:cTn id="167"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67" grpId="0" animBg="1"/>
      <p:bldP spid="58" grpId="0" animBg="1"/>
      <p:bldP spid="55" grpId="0" animBg="1"/>
      <p:bldP spid="47" grpId="0" animBg="1"/>
      <p:bldP spid="51" grpId="0"/>
      <p:bldP spid="56" grpId="0" animBg="1"/>
      <p:bldP spid="57" grpId="0"/>
      <p:bldP spid="60" grpId="0" animBg="1"/>
      <p:bldP spid="64" grpId="0"/>
      <p:bldP spid="65" grpId="0" animBg="1"/>
      <p:bldP spid="66" grpId="0"/>
      <p:bldP spid="69" grpId="0" animBg="1"/>
      <p:bldP spid="73" grpId="0"/>
      <p:bldP spid="74" grpId="0" animBg="1"/>
      <p:bldP spid="75" grpId="0"/>
      <p:bldP spid="78" grpId="0" animBg="1"/>
      <p:bldP spid="82" grpId="0"/>
      <p:bldP spid="83" grpId="0" animBg="1"/>
      <p:bldP spid="84"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1476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2019-08-30T15:47:13Z</dcterms:modified>
</cp:coreProperties>
</file>