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95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5C9AD3"/>
              </a:gs>
              <a:gs pos="50000">
                <a:srgbClr val="3472AB"/>
              </a:gs>
              <a:gs pos="69000">
                <a:srgbClr val="5C9AD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44546B"/>
              </a:gs>
              <a:gs pos="50000">
                <a:srgbClr val="1C2C43"/>
              </a:gs>
              <a:gs pos="69000">
                <a:srgbClr val="44546B"/>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FE4A1E"/>
              </a:gs>
              <a:gs pos="50000">
                <a:srgbClr val="D62200"/>
              </a:gs>
              <a:gs pos="69000">
                <a:srgbClr val="FE4A1E"/>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17"/>
          <p:cNvGrpSpPr/>
          <p:nvPr/>
        </p:nvGrpSpPr>
        <p:grpSpPr>
          <a:xfrm>
            <a:off x="3186604" y="460723"/>
            <a:ext cx="1155277" cy="1152771"/>
            <a:chOff x="5206235" y="1386417"/>
            <a:chExt cx="975784" cy="973667"/>
          </a:xfrm>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7" name="Group 16"/>
          <p:cNvGrpSpPr/>
          <p:nvPr/>
        </p:nvGrpSpPr>
        <p:grpSpPr>
          <a:xfrm>
            <a:off x="2306989" y="1753832"/>
            <a:ext cx="1075085" cy="1077590"/>
            <a:chOff x="4463284" y="2478618"/>
            <a:chExt cx="908051" cy="910167"/>
          </a:xfrm>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EditPoints="1"/>
            </p:cNvSpPr>
            <p:nvPr/>
          </p:nvSpPr>
          <p:spPr bwMode="auto">
            <a:xfrm>
              <a:off x="4463284" y="2478618"/>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4123856" y="1280194"/>
            <a:ext cx="1075085" cy="1075085"/>
            <a:chOff x="5997868" y="2078568"/>
            <a:chExt cx="908051" cy="908051"/>
          </a:xfrm>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7A7A7A"/>
              </a:gs>
              <a:gs pos="50000">
                <a:srgbClr val="525252"/>
              </a:gs>
              <a:gs pos="69000">
                <a:srgbClr val="7A7A7A"/>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0" name="Group 19"/>
          <p:cNvGrpSpPr/>
          <p:nvPr/>
        </p:nvGrpSpPr>
        <p:grpSpPr>
          <a:xfrm>
            <a:off x="5072384" y="1916723"/>
            <a:ext cx="1075085" cy="1075085"/>
            <a:chOff x="6799025" y="2616201"/>
            <a:chExt cx="908051" cy="908051"/>
          </a:xfrm>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01</a:t>
            </a:r>
          </a:p>
          <a:p>
            <a:pPr algn="ctr"/>
            <a:r>
              <a:rPr lang="en-US" sz="800" b="1" dirty="0">
                <a:solidFill>
                  <a:srgbClr val="454545"/>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02</a:t>
            </a:r>
          </a:p>
          <a:p>
            <a:pPr algn="ctr"/>
            <a:r>
              <a:rPr lang="en-US" sz="800" b="1" dirty="0">
                <a:solidFill>
                  <a:srgbClr val="454545"/>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03</a:t>
            </a:r>
          </a:p>
          <a:p>
            <a:pPr algn="ctr"/>
            <a:r>
              <a:rPr lang="en-US" sz="800" b="1" dirty="0">
                <a:solidFill>
                  <a:srgbClr val="454545"/>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04</a:t>
            </a:r>
          </a:p>
          <a:p>
            <a:pPr algn="ctr"/>
            <a:r>
              <a:rPr lang="en-US" sz="800" b="1" dirty="0">
                <a:solidFill>
                  <a:srgbClr val="454545"/>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1C4B6300-481F-4ECC-BAF8-E075E8EA17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2019-08-30T15:45:38Z</dcterms:modified>
</cp:coreProperties>
</file>