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0"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4426258" y="1966647"/>
            <a:ext cx="3369816" cy="3369814"/>
            <a:chOff x="4724399" y="2554378"/>
            <a:chExt cx="2743200" cy="2743200"/>
          </a:xfrm>
          <a:solidFill>
            <a:srgbClr val="292C35"/>
          </a:solidFill>
        </p:grpSpPr>
        <p:sp>
          <p:nvSpPr>
            <p:cNvPr id="23" name="Freeform 22"/>
            <p:cNvSpPr/>
            <p:nvPr/>
          </p:nvSpPr>
          <p:spPr>
            <a:xfrm rot="18849758">
              <a:off x="4724399" y="2554378"/>
              <a:ext cx="2743200" cy="274320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8849758">
              <a:off x="4861558" y="2691537"/>
              <a:ext cx="2468880" cy="246888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8849758">
              <a:off x="4998717" y="2828696"/>
              <a:ext cx="2194560" cy="219456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19"/>
          <p:cNvSpPr>
            <a:spLocks noChangeAspect="1"/>
          </p:cNvSpPr>
          <p:nvPr/>
        </p:nvSpPr>
        <p:spPr>
          <a:xfrm rot="8100000">
            <a:off x="5455209" y="705466"/>
            <a:ext cx="1936293" cy="2349007"/>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34738D"/>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5291773" y="735553"/>
            <a:ext cx="673963" cy="673963"/>
          </a:xfrm>
          <a:prstGeom prst="ellipse">
            <a:avLst/>
          </a:prstGeom>
          <a:solidFill>
            <a:schemeClr val="bg1"/>
          </a:solidFill>
          <a:ln w="25400">
            <a:solidFill>
              <a:srgbClr val="34738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a:spLocks noChangeAspect="1"/>
          </p:cNvSpPr>
          <p:nvPr/>
        </p:nvSpPr>
        <p:spPr>
          <a:xfrm rot="13500000">
            <a:off x="6999235" y="2703355"/>
            <a:ext cx="1936292" cy="2349008"/>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189A80"/>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rot="5400000">
            <a:off x="8437835" y="2746277"/>
            <a:ext cx="673963" cy="673963"/>
          </a:xfrm>
          <a:prstGeom prst="ellipse">
            <a:avLst/>
          </a:prstGeom>
          <a:solidFill>
            <a:schemeClr val="bg1"/>
          </a:solidFill>
          <a:ln w="25400">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a:spLocks noChangeAspect="1"/>
          </p:cNvSpPr>
          <p:nvPr/>
        </p:nvSpPr>
        <p:spPr>
          <a:xfrm rot="18900000">
            <a:off x="4851042" y="4267386"/>
            <a:ext cx="1936293" cy="2349007"/>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EF9D2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rot="10800000">
            <a:off x="6274314" y="5911492"/>
            <a:ext cx="673963" cy="673963"/>
          </a:xfrm>
          <a:prstGeom prst="ellipse">
            <a:avLst/>
          </a:prstGeom>
          <a:solidFill>
            <a:schemeClr val="bg1"/>
          </a:solidFill>
          <a:ln w="2540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a:spLocks noChangeAspect="1"/>
          </p:cNvSpPr>
          <p:nvPr/>
        </p:nvSpPr>
        <p:spPr>
          <a:xfrm rot="2700000">
            <a:off x="3353636" y="2186902"/>
            <a:ext cx="1936292" cy="2349008"/>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D34132"/>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rot="16200000">
            <a:off x="3177365" y="3819025"/>
            <a:ext cx="673963" cy="673963"/>
          </a:xfrm>
          <a:prstGeom prst="ellipse">
            <a:avLst/>
          </a:prstGeom>
          <a:solidFill>
            <a:schemeClr val="bg1"/>
          </a:solidFill>
          <a:ln w="25400">
            <a:solidFill>
              <a:srgbClr val="D34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40"/>
          <p:cNvCxnSpPr/>
          <p:nvPr/>
        </p:nvCxnSpPr>
        <p:spPr>
          <a:xfrm flipH="1">
            <a:off x="2054713" y="1113267"/>
            <a:ext cx="3141231" cy="966511"/>
          </a:xfrm>
          <a:prstGeom prst="line">
            <a:avLst/>
          </a:prstGeom>
          <a:solidFill>
            <a:srgbClr val="00B0F0"/>
          </a:solidFill>
          <a:ln w="12700">
            <a:solidFill>
              <a:srgbClr val="34738D"/>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18412" y="2002595"/>
            <a:ext cx="2468880" cy="1114151"/>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endParaRPr lang="en-US" sz="800" b="1" dirty="0">
              <a:solidFill>
                <a:srgbClr val="34738D"/>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2" name="TextBox 51"/>
          <p:cNvSpPr txBox="1"/>
          <p:nvPr/>
        </p:nvSpPr>
        <p:spPr>
          <a:xfrm>
            <a:off x="418412" y="4812134"/>
            <a:ext cx="2468880" cy="1114151"/>
          </a:xfrm>
          <a:prstGeom prst="rect">
            <a:avLst/>
          </a:prstGeom>
          <a:noFill/>
        </p:spPr>
        <p:txBody>
          <a:bodyPr wrap="square" rtlCol="0">
            <a:spAutoFit/>
          </a:bodyPr>
          <a:lstStyle/>
          <a:p>
            <a:pPr defTabSz="1219170">
              <a:spcBef>
                <a:spcPct val="20000"/>
              </a:spcBef>
              <a:defRPr/>
            </a:pPr>
            <a:r>
              <a:rPr lang="en-US" sz="1600" b="1" dirty="0">
                <a:solidFill>
                  <a:srgbClr val="FFFFFF"/>
                </a:solidFill>
                <a:latin typeface="Candara" panose="020E0502030303020204" pitchFamily="34" charset="0"/>
              </a:rPr>
              <a:t>LOREM IPSUM</a:t>
            </a:r>
            <a:endParaRPr lang="en-US" sz="800" b="1" dirty="0">
              <a:solidFill>
                <a:srgbClr val="FFFFFF"/>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551722" y="2079778"/>
            <a:ext cx="2468880" cy="1114151"/>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endParaRPr lang="en-US" sz="800" b="1" dirty="0">
              <a:solidFill>
                <a:srgbClr val="189A8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8923895" y="5000528"/>
            <a:ext cx="2468880" cy="1114151"/>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endParaRPr lang="en-US" sz="800" b="1" dirty="0">
              <a:solidFill>
                <a:srgbClr val="EF9D27"/>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cxnSp>
        <p:nvCxnSpPr>
          <p:cNvPr id="55" name="Straight Connector 54"/>
          <p:cNvCxnSpPr/>
          <p:nvPr/>
        </p:nvCxnSpPr>
        <p:spPr>
          <a:xfrm flipH="1">
            <a:off x="1959731" y="4403010"/>
            <a:ext cx="1165816" cy="581944"/>
          </a:xfrm>
          <a:prstGeom prst="line">
            <a:avLst/>
          </a:prstGeom>
          <a:solidFill>
            <a:srgbClr val="00B0F0"/>
          </a:solidFill>
          <a:ln w="12700">
            <a:solidFill>
              <a:srgbClr val="D34132"/>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9044968" y="2325345"/>
            <a:ext cx="506754" cy="458690"/>
          </a:xfrm>
          <a:prstGeom prst="line">
            <a:avLst/>
          </a:prstGeom>
          <a:solidFill>
            <a:srgbClr val="00B0F0"/>
          </a:solidFill>
          <a:ln w="12700">
            <a:solidFill>
              <a:srgbClr val="189A80"/>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7072246" y="5201651"/>
            <a:ext cx="1851226" cy="944369"/>
          </a:xfrm>
          <a:prstGeom prst="line">
            <a:avLst/>
          </a:prstGeom>
          <a:solidFill>
            <a:srgbClr val="00B0F0"/>
          </a:solidFill>
          <a:ln w="12700">
            <a:solidFill>
              <a:srgbClr val="EF9D27"/>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a:p>
            <a:pPr algn="r"/>
            <a:r>
              <a:rPr lang="en-US" dirty="0">
                <a:solidFill>
                  <a:srgbClr val="4C4F54"/>
                </a:solidFill>
                <a:latin typeface="Candara" panose="020E0502030303020204" pitchFamily="34" charset="0"/>
              </a:rPr>
              <a:t>Your Subtitle</a:t>
            </a:r>
          </a:p>
        </p:txBody>
      </p:sp>
      <p:sp>
        <p:nvSpPr>
          <p:cNvPr id="73" name="Freeform 121"/>
          <p:cNvSpPr>
            <a:spLocks noChangeAspect="1" noEditPoints="1"/>
          </p:cNvSpPr>
          <p:nvPr/>
        </p:nvSpPr>
        <p:spPr bwMode="auto">
          <a:xfrm>
            <a:off x="8556505" y="2832982"/>
            <a:ext cx="397602"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74" name="Group 73"/>
          <p:cNvGrpSpPr>
            <a:grpSpLocks noChangeAspect="1"/>
          </p:cNvGrpSpPr>
          <p:nvPr/>
        </p:nvGrpSpPr>
        <p:grpSpPr>
          <a:xfrm>
            <a:off x="6355852" y="6007851"/>
            <a:ext cx="457200" cy="442078"/>
            <a:chOff x="5659438" y="2249488"/>
            <a:chExt cx="623887" cy="603250"/>
          </a:xfrm>
          <a:solidFill>
            <a:srgbClr val="4C4F54"/>
          </a:solidFill>
        </p:grpSpPr>
        <p:sp>
          <p:nvSpPr>
            <p:cNvPr id="75"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9" name="Group 78"/>
          <p:cNvGrpSpPr>
            <a:grpSpLocks noChangeAspect="1"/>
          </p:cNvGrpSpPr>
          <p:nvPr/>
        </p:nvGrpSpPr>
        <p:grpSpPr>
          <a:xfrm>
            <a:off x="3333777" y="3927490"/>
            <a:ext cx="326457" cy="457200"/>
            <a:chOff x="4938713" y="2352675"/>
            <a:chExt cx="646113" cy="904875"/>
          </a:xfrm>
          <a:solidFill>
            <a:srgbClr val="4C4F54"/>
          </a:solidFill>
        </p:grpSpPr>
        <p:sp>
          <p:nvSpPr>
            <p:cNvPr id="80"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1" name="Freeform 110"/>
          <p:cNvSpPr>
            <a:spLocks noChangeAspect="1" noEditPoints="1"/>
          </p:cNvSpPr>
          <p:nvPr/>
        </p:nvSpPr>
        <p:spPr bwMode="auto">
          <a:xfrm>
            <a:off x="5395489" y="891623"/>
            <a:ext cx="457200" cy="313083"/>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7" name="Picture 36">
            <a:hlinkClick r:id="rId2"/>
            <a:extLst>
              <a:ext uri="{FF2B5EF4-FFF2-40B4-BE49-F238E27FC236}">
                <a16:creationId xmlns:a16="http://schemas.microsoft.com/office/drawing/2014/main" id="{CD8A31AA-4F94-4994-B86E-0A1E001506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94905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childTnLst>
                                </p:cTn>
                              </p:par>
                            </p:childTnLst>
                          </p:cTn>
                        </p:par>
                        <p:par>
                          <p:cTn id="14" fill="hold">
                            <p:stCondLst>
                              <p:cond delay="1000"/>
                            </p:stCondLst>
                            <p:childTnLst>
                              <p:par>
                                <p:cTn id="15" presetID="37" presetClass="entr" presetSubtype="0" fill="hold" grpId="0" nodeType="after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fade">
                                      <p:cBhvr>
                                        <p:cTn id="17" dur="1000"/>
                                        <p:tgtEl>
                                          <p:spTgt spid="43"/>
                                        </p:tgtEl>
                                      </p:cBhvr>
                                    </p:animEffect>
                                    <p:anim calcmode="lin" valueType="num">
                                      <p:cBhvr>
                                        <p:cTn id="18" dur="1000" fill="hold"/>
                                        <p:tgtEl>
                                          <p:spTgt spid="43"/>
                                        </p:tgtEl>
                                        <p:attrNameLst>
                                          <p:attrName>ppt_x</p:attrName>
                                        </p:attrNameLst>
                                      </p:cBhvr>
                                      <p:tavLst>
                                        <p:tav tm="0">
                                          <p:val>
                                            <p:strVal val="#ppt_x"/>
                                          </p:val>
                                        </p:tav>
                                        <p:tav tm="100000">
                                          <p:val>
                                            <p:strVal val="#ppt_x"/>
                                          </p:val>
                                        </p:tav>
                                      </p:tavLst>
                                    </p:anim>
                                    <p:anim calcmode="lin" valueType="num">
                                      <p:cBhvr>
                                        <p:cTn id="19" dur="900" decel="100000" fill="hold"/>
                                        <p:tgtEl>
                                          <p:spTgt spid="43"/>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41"/>
                                        </p:tgtEl>
                                        <p:attrNameLst>
                                          <p:attrName>style.visibility</p:attrName>
                                        </p:attrNameLst>
                                      </p:cBhvr>
                                      <p:to>
                                        <p:strVal val="visible"/>
                                      </p:to>
                                    </p:set>
                                    <p:animEffect transition="in" filter="wipe(left)">
                                      <p:cBhvr>
                                        <p:cTn id="24" dur="500"/>
                                        <p:tgtEl>
                                          <p:spTgt spid="41"/>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p:cTn id="28" dur="500" fill="hold"/>
                                        <p:tgtEl>
                                          <p:spTgt spid="91"/>
                                        </p:tgtEl>
                                        <p:attrNameLst>
                                          <p:attrName>ppt_w</p:attrName>
                                        </p:attrNameLst>
                                      </p:cBhvr>
                                      <p:tavLst>
                                        <p:tav tm="0">
                                          <p:val>
                                            <p:fltVal val="0"/>
                                          </p:val>
                                        </p:tav>
                                        <p:tav tm="100000">
                                          <p:val>
                                            <p:strVal val="#ppt_w"/>
                                          </p:val>
                                        </p:tav>
                                      </p:tavLst>
                                    </p:anim>
                                    <p:anim calcmode="lin" valueType="num">
                                      <p:cBhvr>
                                        <p:cTn id="29" dur="500" fill="hold"/>
                                        <p:tgtEl>
                                          <p:spTgt spid="91"/>
                                        </p:tgtEl>
                                        <p:attrNameLst>
                                          <p:attrName>ppt_h</p:attrName>
                                        </p:attrNameLst>
                                      </p:cBhvr>
                                      <p:tavLst>
                                        <p:tav tm="0">
                                          <p:val>
                                            <p:fltVal val="0"/>
                                          </p:val>
                                        </p:tav>
                                        <p:tav tm="100000">
                                          <p:val>
                                            <p:strVal val="#ppt_h"/>
                                          </p:val>
                                        </p:tav>
                                      </p:tavLst>
                                    </p:anim>
                                    <p:animEffect transition="in" filter="fade">
                                      <p:cBhvr>
                                        <p:cTn id="30" dur="500"/>
                                        <p:tgtEl>
                                          <p:spTgt spid="91"/>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p:cTn id="33" dur="500" fill="hold"/>
                                        <p:tgtEl>
                                          <p:spTgt spid="27"/>
                                        </p:tgtEl>
                                        <p:attrNameLst>
                                          <p:attrName>ppt_w</p:attrName>
                                        </p:attrNameLst>
                                      </p:cBhvr>
                                      <p:tavLst>
                                        <p:tav tm="0">
                                          <p:val>
                                            <p:fltVal val="0"/>
                                          </p:val>
                                        </p:tav>
                                        <p:tav tm="100000">
                                          <p:val>
                                            <p:strVal val="#ppt_w"/>
                                          </p:val>
                                        </p:tav>
                                      </p:tavLst>
                                    </p:anim>
                                    <p:anim calcmode="lin" valueType="num">
                                      <p:cBhvr>
                                        <p:cTn id="34" dur="500" fill="hold"/>
                                        <p:tgtEl>
                                          <p:spTgt spid="27"/>
                                        </p:tgtEl>
                                        <p:attrNameLst>
                                          <p:attrName>ppt_h</p:attrName>
                                        </p:attrNameLst>
                                      </p:cBhvr>
                                      <p:tavLst>
                                        <p:tav tm="0">
                                          <p:val>
                                            <p:fltVal val="0"/>
                                          </p:val>
                                        </p:tav>
                                        <p:tav tm="100000">
                                          <p:val>
                                            <p:strVal val="#ppt_h"/>
                                          </p:val>
                                        </p:tav>
                                      </p:tavLst>
                                    </p:anim>
                                    <p:animEffect transition="in" filter="fade">
                                      <p:cBhvr>
                                        <p:cTn id="35" dur="500"/>
                                        <p:tgtEl>
                                          <p:spTgt spid="27"/>
                                        </p:tgtEl>
                                      </p:cBhvr>
                                    </p:animEffect>
                                  </p:childTnLst>
                                </p:cTn>
                              </p:par>
                            </p:childTnLst>
                          </p:cTn>
                        </p:par>
                        <p:par>
                          <p:cTn id="36" fill="hold">
                            <p:stCondLst>
                              <p:cond delay="3000"/>
                            </p:stCondLst>
                            <p:childTnLst>
                              <p:par>
                                <p:cTn id="37" presetID="18" presetClass="entr" presetSubtype="6"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strips(downRight)">
                                      <p:cBhvr>
                                        <p:cTn id="39" dur="500"/>
                                        <p:tgtEl>
                                          <p:spTgt spid="20"/>
                                        </p:tgtEl>
                                      </p:cBhvr>
                                    </p:animEffect>
                                  </p:childTnLst>
                                </p:cTn>
                              </p:par>
                            </p:childTnLst>
                          </p:cTn>
                        </p:par>
                        <p:par>
                          <p:cTn id="40" fill="hold">
                            <p:stCondLst>
                              <p:cond delay="3500"/>
                            </p:stCondLst>
                            <p:childTnLst>
                              <p:par>
                                <p:cTn id="41" presetID="37" presetClass="entr" presetSubtype="0" fill="hold" grpId="0" nodeType="afterEffect">
                                  <p:stCondLst>
                                    <p:cond delay="0"/>
                                  </p:stCondLst>
                                  <p:childTnLst>
                                    <p:set>
                                      <p:cBhvr>
                                        <p:cTn id="42" dur="1" fill="hold">
                                          <p:stCondLst>
                                            <p:cond delay="0"/>
                                          </p:stCondLst>
                                        </p:cTn>
                                        <p:tgtEl>
                                          <p:spTgt spid="53"/>
                                        </p:tgtEl>
                                        <p:attrNameLst>
                                          <p:attrName>style.visibility</p:attrName>
                                        </p:attrNameLst>
                                      </p:cBhvr>
                                      <p:to>
                                        <p:strVal val="visible"/>
                                      </p:to>
                                    </p:set>
                                    <p:animEffect transition="in" filter="fade">
                                      <p:cBhvr>
                                        <p:cTn id="43" dur="1000"/>
                                        <p:tgtEl>
                                          <p:spTgt spid="53"/>
                                        </p:tgtEl>
                                      </p:cBhvr>
                                    </p:animEffect>
                                    <p:anim calcmode="lin" valueType="num">
                                      <p:cBhvr>
                                        <p:cTn id="44" dur="1000" fill="hold"/>
                                        <p:tgtEl>
                                          <p:spTgt spid="53"/>
                                        </p:tgtEl>
                                        <p:attrNameLst>
                                          <p:attrName>ppt_x</p:attrName>
                                        </p:attrNameLst>
                                      </p:cBhvr>
                                      <p:tavLst>
                                        <p:tav tm="0">
                                          <p:val>
                                            <p:strVal val="#ppt_x"/>
                                          </p:val>
                                        </p:tav>
                                        <p:tav tm="100000">
                                          <p:val>
                                            <p:strVal val="#ppt_x"/>
                                          </p:val>
                                        </p:tav>
                                      </p:tavLst>
                                    </p:anim>
                                    <p:anim calcmode="lin" valueType="num">
                                      <p:cBhvr>
                                        <p:cTn id="45" dur="900" decel="100000" fill="hold"/>
                                        <p:tgtEl>
                                          <p:spTgt spid="53"/>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47" fill="hold">
                            <p:stCondLst>
                              <p:cond delay="4500"/>
                            </p:stCondLst>
                            <p:childTnLst>
                              <p:par>
                                <p:cTn id="48" presetID="22" presetClass="entr" presetSubtype="2" fill="hold" nodeType="afterEffect">
                                  <p:stCondLst>
                                    <p:cond delay="0"/>
                                  </p:stCondLst>
                                  <p:childTnLst>
                                    <p:set>
                                      <p:cBhvr>
                                        <p:cTn id="49" dur="1" fill="hold">
                                          <p:stCondLst>
                                            <p:cond delay="0"/>
                                          </p:stCondLst>
                                        </p:cTn>
                                        <p:tgtEl>
                                          <p:spTgt spid="58"/>
                                        </p:tgtEl>
                                        <p:attrNameLst>
                                          <p:attrName>style.visibility</p:attrName>
                                        </p:attrNameLst>
                                      </p:cBhvr>
                                      <p:to>
                                        <p:strVal val="visible"/>
                                      </p:to>
                                    </p:set>
                                    <p:animEffect transition="in" filter="wipe(right)">
                                      <p:cBhvr>
                                        <p:cTn id="50" dur="500"/>
                                        <p:tgtEl>
                                          <p:spTgt spid="58"/>
                                        </p:tgtEl>
                                      </p:cBhvr>
                                    </p:animEffect>
                                  </p:childTnLst>
                                </p:cTn>
                              </p:par>
                            </p:childTnLst>
                          </p:cTn>
                        </p:par>
                        <p:par>
                          <p:cTn id="51" fill="hold">
                            <p:stCondLst>
                              <p:cond delay="5000"/>
                            </p:stCondLst>
                            <p:childTnLst>
                              <p:par>
                                <p:cTn id="52" presetID="53" presetClass="entr" presetSubtype="16" fill="hold" grpId="0" nodeType="afterEffect">
                                  <p:stCondLst>
                                    <p:cond delay="0"/>
                                  </p:stCondLst>
                                  <p:childTnLst>
                                    <p:set>
                                      <p:cBhvr>
                                        <p:cTn id="53" dur="1" fill="hold">
                                          <p:stCondLst>
                                            <p:cond delay="0"/>
                                          </p:stCondLst>
                                        </p:cTn>
                                        <p:tgtEl>
                                          <p:spTgt spid="73"/>
                                        </p:tgtEl>
                                        <p:attrNameLst>
                                          <p:attrName>style.visibility</p:attrName>
                                        </p:attrNameLst>
                                      </p:cBhvr>
                                      <p:to>
                                        <p:strVal val="visible"/>
                                      </p:to>
                                    </p:set>
                                    <p:anim calcmode="lin" valueType="num">
                                      <p:cBhvr>
                                        <p:cTn id="54" dur="500" fill="hold"/>
                                        <p:tgtEl>
                                          <p:spTgt spid="73"/>
                                        </p:tgtEl>
                                        <p:attrNameLst>
                                          <p:attrName>ppt_w</p:attrName>
                                        </p:attrNameLst>
                                      </p:cBhvr>
                                      <p:tavLst>
                                        <p:tav tm="0">
                                          <p:val>
                                            <p:fltVal val="0"/>
                                          </p:val>
                                        </p:tav>
                                        <p:tav tm="100000">
                                          <p:val>
                                            <p:strVal val="#ppt_w"/>
                                          </p:val>
                                        </p:tav>
                                      </p:tavLst>
                                    </p:anim>
                                    <p:anim calcmode="lin" valueType="num">
                                      <p:cBhvr>
                                        <p:cTn id="55" dur="500" fill="hold"/>
                                        <p:tgtEl>
                                          <p:spTgt spid="73"/>
                                        </p:tgtEl>
                                        <p:attrNameLst>
                                          <p:attrName>ppt_h</p:attrName>
                                        </p:attrNameLst>
                                      </p:cBhvr>
                                      <p:tavLst>
                                        <p:tav tm="0">
                                          <p:val>
                                            <p:fltVal val="0"/>
                                          </p:val>
                                        </p:tav>
                                        <p:tav tm="100000">
                                          <p:val>
                                            <p:strVal val="#ppt_h"/>
                                          </p:val>
                                        </p:tav>
                                      </p:tavLst>
                                    </p:anim>
                                    <p:animEffect transition="in" filter="fade">
                                      <p:cBhvr>
                                        <p:cTn id="56" dur="500"/>
                                        <p:tgtEl>
                                          <p:spTgt spid="73"/>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33"/>
                                        </p:tgtEl>
                                        <p:attrNameLst>
                                          <p:attrName>style.visibility</p:attrName>
                                        </p:attrNameLst>
                                      </p:cBhvr>
                                      <p:to>
                                        <p:strVal val="visible"/>
                                      </p:to>
                                    </p:set>
                                    <p:anim calcmode="lin" valueType="num">
                                      <p:cBhvr>
                                        <p:cTn id="59" dur="500" fill="hold"/>
                                        <p:tgtEl>
                                          <p:spTgt spid="33"/>
                                        </p:tgtEl>
                                        <p:attrNameLst>
                                          <p:attrName>ppt_w</p:attrName>
                                        </p:attrNameLst>
                                      </p:cBhvr>
                                      <p:tavLst>
                                        <p:tav tm="0">
                                          <p:val>
                                            <p:fltVal val="0"/>
                                          </p:val>
                                        </p:tav>
                                        <p:tav tm="100000">
                                          <p:val>
                                            <p:strVal val="#ppt_w"/>
                                          </p:val>
                                        </p:tav>
                                      </p:tavLst>
                                    </p:anim>
                                    <p:anim calcmode="lin" valueType="num">
                                      <p:cBhvr>
                                        <p:cTn id="60" dur="500" fill="hold"/>
                                        <p:tgtEl>
                                          <p:spTgt spid="33"/>
                                        </p:tgtEl>
                                        <p:attrNameLst>
                                          <p:attrName>ppt_h</p:attrName>
                                        </p:attrNameLst>
                                      </p:cBhvr>
                                      <p:tavLst>
                                        <p:tav tm="0">
                                          <p:val>
                                            <p:fltVal val="0"/>
                                          </p:val>
                                        </p:tav>
                                        <p:tav tm="100000">
                                          <p:val>
                                            <p:strVal val="#ppt_h"/>
                                          </p:val>
                                        </p:tav>
                                      </p:tavLst>
                                    </p:anim>
                                    <p:animEffect transition="in" filter="fade">
                                      <p:cBhvr>
                                        <p:cTn id="61" dur="500"/>
                                        <p:tgtEl>
                                          <p:spTgt spid="33"/>
                                        </p:tgtEl>
                                      </p:cBhvr>
                                    </p:animEffect>
                                  </p:childTnLst>
                                </p:cTn>
                              </p:par>
                            </p:childTnLst>
                          </p:cTn>
                        </p:par>
                        <p:par>
                          <p:cTn id="62" fill="hold">
                            <p:stCondLst>
                              <p:cond delay="5500"/>
                            </p:stCondLst>
                            <p:childTnLst>
                              <p:par>
                                <p:cTn id="63" presetID="18" presetClass="entr" presetSubtype="12"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strips(downLeft)">
                                      <p:cBhvr>
                                        <p:cTn id="65" dur="500"/>
                                        <p:tgtEl>
                                          <p:spTgt spid="32"/>
                                        </p:tgtEl>
                                      </p:cBhvr>
                                    </p:animEffect>
                                  </p:childTnLst>
                                </p:cTn>
                              </p:par>
                            </p:childTnLst>
                          </p:cTn>
                        </p:par>
                        <p:par>
                          <p:cTn id="66" fill="hold">
                            <p:stCondLst>
                              <p:cond delay="6000"/>
                            </p:stCondLst>
                            <p:childTnLst>
                              <p:par>
                                <p:cTn id="67" presetID="37" presetClass="entr" presetSubtype="0" fill="hold" grpId="0" nodeType="afterEffect">
                                  <p:stCondLst>
                                    <p:cond delay="0"/>
                                  </p:stCondLst>
                                  <p:childTnLst>
                                    <p:set>
                                      <p:cBhvr>
                                        <p:cTn id="68" dur="1" fill="hold">
                                          <p:stCondLst>
                                            <p:cond delay="0"/>
                                          </p:stCondLst>
                                        </p:cTn>
                                        <p:tgtEl>
                                          <p:spTgt spid="54"/>
                                        </p:tgtEl>
                                        <p:attrNameLst>
                                          <p:attrName>style.visibility</p:attrName>
                                        </p:attrNameLst>
                                      </p:cBhvr>
                                      <p:to>
                                        <p:strVal val="visible"/>
                                      </p:to>
                                    </p:set>
                                    <p:animEffect transition="in" filter="fade">
                                      <p:cBhvr>
                                        <p:cTn id="69" dur="1000"/>
                                        <p:tgtEl>
                                          <p:spTgt spid="54"/>
                                        </p:tgtEl>
                                      </p:cBhvr>
                                    </p:animEffect>
                                    <p:anim calcmode="lin" valueType="num">
                                      <p:cBhvr>
                                        <p:cTn id="70" dur="1000" fill="hold"/>
                                        <p:tgtEl>
                                          <p:spTgt spid="54"/>
                                        </p:tgtEl>
                                        <p:attrNameLst>
                                          <p:attrName>ppt_x</p:attrName>
                                        </p:attrNameLst>
                                      </p:cBhvr>
                                      <p:tavLst>
                                        <p:tav tm="0">
                                          <p:val>
                                            <p:strVal val="#ppt_x"/>
                                          </p:val>
                                        </p:tav>
                                        <p:tav tm="100000">
                                          <p:val>
                                            <p:strVal val="#ppt_x"/>
                                          </p:val>
                                        </p:tav>
                                      </p:tavLst>
                                    </p:anim>
                                    <p:anim calcmode="lin" valueType="num">
                                      <p:cBhvr>
                                        <p:cTn id="71" dur="900" decel="100000" fill="hold"/>
                                        <p:tgtEl>
                                          <p:spTgt spid="54"/>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73" fill="hold">
                            <p:stCondLst>
                              <p:cond delay="7000"/>
                            </p:stCondLst>
                            <p:childTnLst>
                              <p:par>
                                <p:cTn id="74" presetID="22" presetClass="entr" presetSubtype="2" fill="hold" nodeType="afterEffect">
                                  <p:stCondLst>
                                    <p:cond delay="0"/>
                                  </p:stCondLst>
                                  <p:childTnLst>
                                    <p:set>
                                      <p:cBhvr>
                                        <p:cTn id="75" dur="1" fill="hold">
                                          <p:stCondLst>
                                            <p:cond delay="0"/>
                                          </p:stCondLst>
                                        </p:cTn>
                                        <p:tgtEl>
                                          <p:spTgt spid="61"/>
                                        </p:tgtEl>
                                        <p:attrNameLst>
                                          <p:attrName>style.visibility</p:attrName>
                                        </p:attrNameLst>
                                      </p:cBhvr>
                                      <p:to>
                                        <p:strVal val="visible"/>
                                      </p:to>
                                    </p:set>
                                    <p:animEffect transition="in" filter="wipe(right)">
                                      <p:cBhvr>
                                        <p:cTn id="76" dur="500"/>
                                        <p:tgtEl>
                                          <p:spTgt spid="61"/>
                                        </p:tgtEl>
                                      </p:cBhvr>
                                    </p:animEffect>
                                  </p:childTnLst>
                                </p:cTn>
                              </p:par>
                            </p:childTnLst>
                          </p:cTn>
                        </p:par>
                        <p:par>
                          <p:cTn id="77" fill="hold">
                            <p:stCondLst>
                              <p:cond delay="7500"/>
                            </p:stCondLst>
                            <p:childTnLst>
                              <p:par>
                                <p:cTn id="78" presetID="53" presetClass="entr" presetSubtype="16" fill="hold" grpId="0" nodeType="after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p:cTn id="80" dur="500" fill="hold"/>
                                        <p:tgtEl>
                                          <p:spTgt spid="36"/>
                                        </p:tgtEl>
                                        <p:attrNameLst>
                                          <p:attrName>ppt_w</p:attrName>
                                        </p:attrNameLst>
                                      </p:cBhvr>
                                      <p:tavLst>
                                        <p:tav tm="0">
                                          <p:val>
                                            <p:fltVal val="0"/>
                                          </p:val>
                                        </p:tav>
                                        <p:tav tm="100000">
                                          <p:val>
                                            <p:strVal val="#ppt_w"/>
                                          </p:val>
                                        </p:tav>
                                      </p:tavLst>
                                    </p:anim>
                                    <p:anim calcmode="lin" valueType="num">
                                      <p:cBhvr>
                                        <p:cTn id="81" dur="500" fill="hold"/>
                                        <p:tgtEl>
                                          <p:spTgt spid="36"/>
                                        </p:tgtEl>
                                        <p:attrNameLst>
                                          <p:attrName>ppt_h</p:attrName>
                                        </p:attrNameLst>
                                      </p:cBhvr>
                                      <p:tavLst>
                                        <p:tav tm="0">
                                          <p:val>
                                            <p:fltVal val="0"/>
                                          </p:val>
                                        </p:tav>
                                        <p:tav tm="100000">
                                          <p:val>
                                            <p:strVal val="#ppt_h"/>
                                          </p:val>
                                        </p:tav>
                                      </p:tavLst>
                                    </p:anim>
                                    <p:animEffect transition="in" filter="fade">
                                      <p:cBhvr>
                                        <p:cTn id="82" dur="500"/>
                                        <p:tgtEl>
                                          <p:spTgt spid="36"/>
                                        </p:tgtEl>
                                      </p:cBhvr>
                                    </p:animEffect>
                                  </p:childTnLst>
                                </p:cTn>
                              </p:par>
                              <p:par>
                                <p:cTn id="83" presetID="53" presetClass="entr" presetSubtype="16" fill="hold" nodeType="withEffect">
                                  <p:stCondLst>
                                    <p:cond delay="0"/>
                                  </p:stCondLst>
                                  <p:childTnLst>
                                    <p:set>
                                      <p:cBhvr>
                                        <p:cTn id="84" dur="1" fill="hold">
                                          <p:stCondLst>
                                            <p:cond delay="0"/>
                                          </p:stCondLst>
                                        </p:cTn>
                                        <p:tgtEl>
                                          <p:spTgt spid="74"/>
                                        </p:tgtEl>
                                        <p:attrNameLst>
                                          <p:attrName>style.visibility</p:attrName>
                                        </p:attrNameLst>
                                      </p:cBhvr>
                                      <p:to>
                                        <p:strVal val="visible"/>
                                      </p:to>
                                    </p:set>
                                    <p:anim calcmode="lin" valueType="num">
                                      <p:cBhvr>
                                        <p:cTn id="85" dur="500" fill="hold"/>
                                        <p:tgtEl>
                                          <p:spTgt spid="74"/>
                                        </p:tgtEl>
                                        <p:attrNameLst>
                                          <p:attrName>ppt_w</p:attrName>
                                        </p:attrNameLst>
                                      </p:cBhvr>
                                      <p:tavLst>
                                        <p:tav tm="0">
                                          <p:val>
                                            <p:fltVal val="0"/>
                                          </p:val>
                                        </p:tav>
                                        <p:tav tm="100000">
                                          <p:val>
                                            <p:strVal val="#ppt_w"/>
                                          </p:val>
                                        </p:tav>
                                      </p:tavLst>
                                    </p:anim>
                                    <p:anim calcmode="lin" valueType="num">
                                      <p:cBhvr>
                                        <p:cTn id="86" dur="500" fill="hold"/>
                                        <p:tgtEl>
                                          <p:spTgt spid="74"/>
                                        </p:tgtEl>
                                        <p:attrNameLst>
                                          <p:attrName>ppt_h</p:attrName>
                                        </p:attrNameLst>
                                      </p:cBhvr>
                                      <p:tavLst>
                                        <p:tav tm="0">
                                          <p:val>
                                            <p:fltVal val="0"/>
                                          </p:val>
                                        </p:tav>
                                        <p:tav tm="100000">
                                          <p:val>
                                            <p:strVal val="#ppt_h"/>
                                          </p:val>
                                        </p:tav>
                                      </p:tavLst>
                                    </p:anim>
                                    <p:animEffect transition="in" filter="fade">
                                      <p:cBhvr>
                                        <p:cTn id="87" dur="500"/>
                                        <p:tgtEl>
                                          <p:spTgt spid="74"/>
                                        </p:tgtEl>
                                      </p:cBhvr>
                                    </p:animEffect>
                                  </p:childTnLst>
                                </p:cTn>
                              </p:par>
                            </p:childTnLst>
                          </p:cTn>
                        </p:par>
                        <p:par>
                          <p:cTn id="88" fill="hold">
                            <p:stCondLst>
                              <p:cond delay="8000"/>
                            </p:stCondLst>
                            <p:childTnLst>
                              <p:par>
                                <p:cTn id="89" presetID="18" presetClass="entr" presetSubtype="9" fill="hold" grpId="0" nodeType="afterEffect">
                                  <p:stCondLst>
                                    <p:cond delay="0"/>
                                  </p:stCondLst>
                                  <p:childTnLst>
                                    <p:set>
                                      <p:cBhvr>
                                        <p:cTn id="90" dur="1" fill="hold">
                                          <p:stCondLst>
                                            <p:cond delay="0"/>
                                          </p:stCondLst>
                                        </p:cTn>
                                        <p:tgtEl>
                                          <p:spTgt spid="35"/>
                                        </p:tgtEl>
                                        <p:attrNameLst>
                                          <p:attrName>style.visibility</p:attrName>
                                        </p:attrNameLst>
                                      </p:cBhvr>
                                      <p:to>
                                        <p:strVal val="visible"/>
                                      </p:to>
                                    </p:set>
                                    <p:animEffect transition="in" filter="strips(upLeft)">
                                      <p:cBhvr>
                                        <p:cTn id="91" dur="500"/>
                                        <p:tgtEl>
                                          <p:spTgt spid="35"/>
                                        </p:tgtEl>
                                      </p:cBhvr>
                                    </p:animEffect>
                                  </p:childTnLst>
                                </p:cTn>
                              </p:par>
                            </p:childTnLst>
                          </p:cTn>
                        </p:par>
                        <p:par>
                          <p:cTn id="92" fill="hold">
                            <p:stCondLst>
                              <p:cond delay="8500"/>
                            </p:stCondLst>
                            <p:childTnLst>
                              <p:par>
                                <p:cTn id="93" presetID="37" presetClass="entr" presetSubtype="0" fill="hold" grpId="0" nodeType="afterEffect">
                                  <p:stCondLst>
                                    <p:cond delay="0"/>
                                  </p:stCondLst>
                                  <p:childTnLst>
                                    <p:set>
                                      <p:cBhvr>
                                        <p:cTn id="94" dur="1" fill="hold">
                                          <p:stCondLst>
                                            <p:cond delay="0"/>
                                          </p:stCondLst>
                                        </p:cTn>
                                        <p:tgtEl>
                                          <p:spTgt spid="52"/>
                                        </p:tgtEl>
                                        <p:attrNameLst>
                                          <p:attrName>style.visibility</p:attrName>
                                        </p:attrNameLst>
                                      </p:cBhvr>
                                      <p:to>
                                        <p:strVal val="visible"/>
                                      </p:to>
                                    </p:set>
                                    <p:animEffect transition="in" filter="fade">
                                      <p:cBhvr>
                                        <p:cTn id="95" dur="1000"/>
                                        <p:tgtEl>
                                          <p:spTgt spid="52"/>
                                        </p:tgtEl>
                                      </p:cBhvr>
                                    </p:animEffect>
                                    <p:anim calcmode="lin" valueType="num">
                                      <p:cBhvr>
                                        <p:cTn id="96" dur="1000" fill="hold"/>
                                        <p:tgtEl>
                                          <p:spTgt spid="52"/>
                                        </p:tgtEl>
                                        <p:attrNameLst>
                                          <p:attrName>ppt_x</p:attrName>
                                        </p:attrNameLst>
                                      </p:cBhvr>
                                      <p:tavLst>
                                        <p:tav tm="0">
                                          <p:val>
                                            <p:strVal val="#ppt_x"/>
                                          </p:val>
                                        </p:tav>
                                        <p:tav tm="100000">
                                          <p:val>
                                            <p:strVal val="#ppt_x"/>
                                          </p:val>
                                        </p:tav>
                                      </p:tavLst>
                                    </p:anim>
                                    <p:anim calcmode="lin" valueType="num">
                                      <p:cBhvr>
                                        <p:cTn id="97" dur="900" decel="100000" fill="hold"/>
                                        <p:tgtEl>
                                          <p:spTgt spid="52"/>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99" fill="hold">
                            <p:stCondLst>
                              <p:cond delay="9500"/>
                            </p:stCondLst>
                            <p:childTnLst>
                              <p:par>
                                <p:cTn id="100" presetID="22" presetClass="entr" presetSubtype="8" fill="hold" nodeType="afterEffect">
                                  <p:stCondLst>
                                    <p:cond delay="0"/>
                                  </p:stCondLst>
                                  <p:childTnLst>
                                    <p:set>
                                      <p:cBhvr>
                                        <p:cTn id="101" dur="1" fill="hold">
                                          <p:stCondLst>
                                            <p:cond delay="0"/>
                                          </p:stCondLst>
                                        </p:cTn>
                                        <p:tgtEl>
                                          <p:spTgt spid="55"/>
                                        </p:tgtEl>
                                        <p:attrNameLst>
                                          <p:attrName>style.visibility</p:attrName>
                                        </p:attrNameLst>
                                      </p:cBhvr>
                                      <p:to>
                                        <p:strVal val="visible"/>
                                      </p:to>
                                    </p:set>
                                    <p:animEffect transition="in" filter="wipe(left)">
                                      <p:cBhvr>
                                        <p:cTn id="102" dur="500"/>
                                        <p:tgtEl>
                                          <p:spTgt spid="55"/>
                                        </p:tgtEl>
                                      </p:cBhvr>
                                    </p:animEffect>
                                  </p:childTnLst>
                                </p:cTn>
                              </p:par>
                            </p:childTnLst>
                          </p:cTn>
                        </p:par>
                        <p:par>
                          <p:cTn id="103" fill="hold">
                            <p:stCondLst>
                              <p:cond delay="10000"/>
                            </p:stCondLst>
                            <p:childTnLst>
                              <p:par>
                                <p:cTn id="104" presetID="53" presetClass="entr" presetSubtype="16" fill="hold" grpId="0" nodeType="afterEffect">
                                  <p:stCondLst>
                                    <p:cond delay="0"/>
                                  </p:stCondLst>
                                  <p:childTnLst>
                                    <p:set>
                                      <p:cBhvr>
                                        <p:cTn id="105" dur="1" fill="hold">
                                          <p:stCondLst>
                                            <p:cond delay="0"/>
                                          </p:stCondLst>
                                        </p:cTn>
                                        <p:tgtEl>
                                          <p:spTgt spid="39"/>
                                        </p:tgtEl>
                                        <p:attrNameLst>
                                          <p:attrName>style.visibility</p:attrName>
                                        </p:attrNameLst>
                                      </p:cBhvr>
                                      <p:to>
                                        <p:strVal val="visible"/>
                                      </p:to>
                                    </p:set>
                                    <p:anim calcmode="lin" valueType="num">
                                      <p:cBhvr>
                                        <p:cTn id="106" dur="500" fill="hold"/>
                                        <p:tgtEl>
                                          <p:spTgt spid="39"/>
                                        </p:tgtEl>
                                        <p:attrNameLst>
                                          <p:attrName>ppt_w</p:attrName>
                                        </p:attrNameLst>
                                      </p:cBhvr>
                                      <p:tavLst>
                                        <p:tav tm="0">
                                          <p:val>
                                            <p:fltVal val="0"/>
                                          </p:val>
                                        </p:tav>
                                        <p:tav tm="100000">
                                          <p:val>
                                            <p:strVal val="#ppt_w"/>
                                          </p:val>
                                        </p:tav>
                                      </p:tavLst>
                                    </p:anim>
                                    <p:anim calcmode="lin" valueType="num">
                                      <p:cBhvr>
                                        <p:cTn id="107" dur="500" fill="hold"/>
                                        <p:tgtEl>
                                          <p:spTgt spid="39"/>
                                        </p:tgtEl>
                                        <p:attrNameLst>
                                          <p:attrName>ppt_h</p:attrName>
                                        </p:attrNameLst>
                                      </p:cBhvr>
                                      <p:tavLst>
                                        <p:tav tm="0">
                                          <p:val>
                                            <p:fltVal val="0"/>
                                          </p:val>
                                        </p:tav>
                                        <p:tav tm="100000">
                                          <p:val>
                                            <p:strVal val="#ppt_h"/>
                                          </p:val>
                                        </p:tav>
                                      </p:tavLst>
                                    </p:anim>
                                    <p:animEffect transition="in" filter="fade">
                                      <p:cBhvr>
                                        <p:cTn id="108" dur="500"/>
                                        <p:tgtEl>
                                          <p:spTgt spid="39"/>
                                        </p:tgtEl>
                                      </p:cBhvr>
                                    </p:animEffect>
                                  </p:childTnLst>
                                </p:cTn>
                              </p:par>
                              <p:par>
                                <p:cTn id="109" presetID="53" presetClass="entr" presetSubtype="16" fill="hold" nodeType="withEffect">
                                  <p:stCondLst>
                                    <p:cond delay="0"/>
                                  </p:stCondLst>
                                  <p:childTnLst>
                                    <p:set>
                                      <p:cBhvr>
                                        <p:cTn id="110" dur="1" fill="hold">
                                          <p:stCondLst>
                                            <p:cond delay="0"/>
                                          </p:stCondLst>
                                        </p:cTn>
                                        <p:tgtEl>
                                          <p:spTgt spid="79"/>
                                        </p:tgtEl>
                                        <p:attrNameLst>
                                          <p:attrName>style.visibility</p:attrName>
                                        </p:attrNameLst>
                                      </p:cBhvr>
                                      <p:to>
                                        <p:strVal val="visible"/>
                                      </p:to>
                                    </p:set>
                                    <p:anim calcmode="lin" valueType="num">
                                      <p:cBhvr>
                                        <p:cTn id="111" dur="500" fill="hold"/>
                                        <p:tgtEl>
                                          <p:spTgt spid="79"/>
                                        </p:tgtEl>
                                        <p:attrNameLst>
                                          <p:attrName>ppt_w</p:attrName>
                                        </p:attrNameLst>
                                      </p:cBhvr>
                                      <p:tavLst>
                                        <p:tav tm="0">
                                          <p:val>
                                            <p:fltVal val="0"/>
                                          </p:val>
                                        </p:tav>
                                        <p:tav tm="100000">
                                          <p:val>
                                            <p:strVal val="#ppt_w"/>
                                          </p:val>
                                        </p:tav>
                                      </p:tavLst>
                                    </p:anim>
                                    <p:anim calcmode="lin" valueType="num">
                                      <p:cBhvr>
                                        <p:cTn id="112" dur="500" fill="hold"/>
                                        <p:tgtEl>
                                          <p:spTgt spid="79"/>
                                        </p:tgtEl>
                                        <p:attrNameLst>
                                          <p:attrName>ppt_h</p:attrName>
                                        </p:attrNameLst>
                                      </p:cBhvr>
                                      <p:tavLst>
                                        <p:tav tm="0">
                                          <p:val>
                                            <p:fltVal val="0"/>
                                          </p:val>
                                        </p:tav>
                                        <p:tav tm="100000">
                                          <p:val>
                                            <p:strVal val="#ppt_h"/>
                                          </p:val>
                                        </p:tav>
                                      </p:tavLst>
                                    </p:anim>
                                    <p:animEffect transition="in" filter="fade">
                                      <p:cBhvr>
                                        <p:cTn id="113" dur="500"/>
                                        <p:tgtEl>
                                          <p:spTgt spid="79"/>
                                        </p:tgtEl>
                                      </p:cBhvr>
                                    </p:animEffect>
                                  </p:childTnLst>
                                </p:cTn>
                              </p:par>
                            </p:childTnLst>
                          </p:cTn>
                        </p:par>
                        <p:par>
                          <p:cTn id="114" fill="hold">
                            <p:stCondLst>
                              <p:cond delay="10500"/>
                            </p:stCondLst>
                            <p:childTnLst>
                              <p:par>
                                <p:cTn id="115" presetID="18" presetClass="entr" presetSubtype="3" fill="hold" grpId="0" nodeType="afterEffect">
                                  <p:stCondLst>
                                    <p:cond delay="0"/>
                                  </p:stCondLst>
                                  <p:childTnLst>
                                    <p:set>
                                      <p:cBhvr>
                                        <p:cTn id="116" dur="1" fill="hold">
                                          <p:stCondLst>
                                            <p:cond delay="0"/>
                                          </p:stCondLst>
                                        </p:cTn>
                                        <p:tgtEl>
                                          <p:spTgt spid="38"/>
                                        </p:tgtEl>
                                        <p:attrNameLst>
                                          <p:attrName>style.visibility</p:attrName>
                                        </p:attrNameLst>
                                      </p:cBhvr>
                                      <p:to>
                                        <p:strVal val="visible"/>
                                      </p:to>
                                    </p:set>
                                    <p:animEffect transition="in" filter="strips(upRight)">
                                      <p:cBhvr>
                                        <p:cTn id="11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7" grpId="0" animBg="1"/>
      <p:bldP spid="32" grpId="0" animBg="1"/>
      <p:bldP spid="33" grpId="0" animBg="1"/>
      <p:bldP spid="35" grpId="0" animBg="1"/>
      <p:bldP spid="36" grpId="0" animBg="1"/>
      <p:bldP spid="38" grpId="0" animBg="1"/>
      <p:bldP spid="39" grpId="0" animBg="1"/>
      <p:bldP spid="43" grpId="0"/>
      <p:bldP spid="52" grpId="0"/>
      <p:bldP spid="53" grpId="0"/>
      <p:bldP spid="54" grpId="0"/>
      <p:bldP spid="67" grpId="0"/>
      <p:bldP spid="73" grpId="0" animBg="1"/>
      <p:bldP spid="9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367</cp:revision>
  <dcterms:created xsi:type="dcterms:W3CDTF">2016-09-28T22:08:47Z</dcterms:created>
  <dcterms:modified xsi:type="dcterms:W3CDTF">2018-02-19T21:50:34Z</dcterms:modified>
</cp:coreProperties>
</file>