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701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381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3810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762000"/>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4F539526-CDB3-496F-8BB8-694C88D25FE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2019-08-30T15:42:58Z</dcterms:modified>
</cp:coreProperties>
</file>