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7993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3810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759149"/>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381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15355079-0EC9-4A46-944D-AB7EF37DAD2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2019-08-30T15:42:03Z</dcterms:modified>
</cp:coreProperties>
</file>