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692156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am Slide 04">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1"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79935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Folded Corner 42"/>
          <p:cNvSpPr>
            <a:spLocks noChangeAspect="1"/>
          </p:cNvSpPr>
          <p:nvPr/>
        </p:nvSpPr>
        <p:spPr bwMode="auto">
          <a:xfrm>
            <a:off x="3822527" y="2762693"/>
            <a:ext cx="2798013" cy="3637840"/>
          </a:xfrm>
          <a:prstGeom prst="foldedCorner">
            <a:avLst>
              <a:gd name="adj" fmla="val 25624"/>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7" name="TextBox 46"/>
          <p:cNvSpPr txBox="1"/>
          <p:nvPr/>
        </p:nvSpPr>
        <p:spPr>
          <a:xfrm>
            <a:off x="3903504" y="3492795"/>
            <a:ext cx="2636057" cy="2148280"/>
          </a:xfrm>
          <a:prstGeom prst="rect">
            <a:avLst/>
          </a:prstGeom>
          <a:noFill/>
        </p:spPr>
        <p:txBody>
          <a:bodyPr wrap="square" rtlCol="0">
            <a:spAutoFit/>
          </a:bodyPr>
          <a:lstStyle/>
          <a:p>
            <a:pPr defTabSz="1219170">
              <a:spcBef>
                <a:spcPct val="20000"/>
              </a:spcBef>
              <a:defRPr/>
            </a:pPr>
            <a:r>
              <a:rPr lang="en-US" sz="1400" dirty="0">
                <a:solidFill>
                  <a:srgbClr val="5C9AD3"/>
                </a:solidFill>
                <a:latin typeface="Bernard MT Condensed" panose="02050806060905020404" pitchFamily="18" charset="0"/>
              </a:rPr>
              <a:t>LOREM IPSUM DOLOR</a:t>
            </a:r>
          </a:p>
          <a:p>
            <a:pPr defTabSz="1219170">
              <a:spcBef>
                <a:spcPct val="20000"/>
              </a:spcBef>
              <a:defRPr/>
            </a:pPr>
            <a:endParaRPr lang="en-US" sz="400" dirty="0">
              <a:solidFill>
                <a:srgbClr val="454545"/>
              </a:solidFill>
              <a:latin typeface="Bernard MT Condensed" panose="02050806060905020404" pitchFamily="18" charset="0"/>
            </a:endParaRPr>
          </a:p>
          <a:p>
            <a:pPr defTabSz="1219170">
              <a:spcBef>
                <a:spcPct val="20000"/>
              </a:spcBef>
              <a:defRPr/>
            </a:pP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55" name="Freeform: Shape 54">
            <a:extLst>
              <a:ext uri="{FF2B5EF4-FFF2-40B4-BE49-F238E27FC236}">
                <a16:creationId xmlns:a16="http://schemas.microsoft.com/office/drawing/2014/main" id="{7F3E4140-B74F-4EF1-9D34-57F5EA7E9476}"/>
              </a:ext>
            </a:extLst>
          </p:cNvPr>
          <p:cNvSpPr/>
          <p:nvPr/>
        </p:nvSpPr>
        <p:spPr>
          <a:xfrm rot="10800000">
            <a:off x="3822527" y="705293"/>
            <a:ext cx="2798013" cy="2514600"/>
          </a:xfrm>
          <a:custGeom>
            <a:avLst/>
            <a:gdLst>
              <a:gd name="connsiteX0" fmla="*/ 2762737 w 2798013"/>
              <a:gd name="connsiteY0" fmla="*/ 2514600 h 2514600"/>
              <a:gd name="connsiteX1" fmla="*/ 35276 w 2798013"/>
              <a:gd name="connsiteY1" fmla="*/ 2514600 h 2514600"/>
              <a:gd name="connsiteX2" fmla="*/ 0 w 2798013"/>
              <a:gd name="connsiteY2" fmla="*/ 2479324 h 2514600"/>
              <a:gd name="connsiteX3" fmla="*/ 0 w 2798013"/>
              <a:gd name="connsiteY3" fmla="*/ 2022124 h 2514600"/>
              <a:gd name="connsiteX4" fmla="*/ 0 w 2798013"/>
              <a:gd name="connsiteY4" fmla="*/ 2012211 h 2514600"/>
              <a:gd name="connsiteX5" fmla="*/ 0 w 2798013"/>
              <a:gd name="connsiteY5" fmla="*/ 1564923 h 2514600"/>
              <a:gd name="connsiteX6" fmla="*/ 0 w 2798013"/>
              <a:gd name="connsiteY6" fmla="*/ 1555011 h 2514600"/>
              <a:gd name="connsiteX7" fmla="*/ 0 w 2798013"/>
              <a:gd name="connsiteY7" fmla="*/ 1107723 h 2514600"/>
              <a:gd name="connsiteX8" fmla="*/ 0 w 2798013"/>
              <a:gd name="connsiteY8" fmla="*/ 1097810 h 2514600"/>
              <a:gd name="connsiteX9" fmla="*/ 0 w 2798013"/>
              <a:gd name="connsiteY9" fmla="*/ 732816 h 2514600"/>
              <a:gd name="connsiteX10" fmla="*/ 0 w 2798013"/>
              <a:gd name="connsiteY10" fmla="*/ 640610 h 2514600"/>
              <a:gd name="connsiteX11" fmla="*/ 0 w 2798013"/>
              <a:gd name="connsiteY11" fmla="*/ 265703 h 2514600"/>
              <a:gd name="connsiteX12" fmla="*/ 35276 w 2798013"/>
              <a:gd name="connsiteY12" fmla="*/ 230427 h 2514600"/>
              <a:gd name="connsiteX13" fmla="*/ 150139 w 2798013"/>
              <a:gd name="connsiteY13" fmla="*/ 230427 h 2514600"/>
              <a:gd name="connsiteX14" fmla="*/ 272978 w 2798013"/>
              <a:gd name="connsiteY14" fmla="*/ 0 h 2514600"/>
              <a:gd name="connsiteX15" fmla="*/ 395817 w 2798013"/>
              <a:gd name="connsiteY15" fmla="*/ 230427 h 2514600"/>
              <a:gd name="connsiteX16" fmla="*/ 2762737 w 2798013"/>
              <a:gd name="connsiteY16" fmla="*/ 230427 h 2514600"/>
              <a:gd name="connsiteX17" fmla="*/ 2798013 w 2798013"/>
              <a:gd name="connsiteY17" fmla="*/ 265703 h 2514600"/>
              <a:gd name="connsiteX18" fmla="*/ 2798013 w 2798013"/>
              <a:gd name="connsiteY18" fmla="*/ 640610 h 2514600"/>
              <a:gd name="connsiteX19" fmla="*/ 2798013 w 2798013"/>
              <a:gd name="connsiteY19" fmla="*/ 732816 h 2514600"/>
              <a:gd name="connsiteX20" fmla="*/ 2798013 w 2798013"/>
              <a:gd name="connsiteY20" fmla="*/ 1097810 h 2514600"/>
              <a:gd name="connsiteX21" fmla="*/ 2798013 w 2798013"/>
              <a:gd name="connsiteY21" fmla="*/ 1107723 h 2514600"/>
              <a:gd name="connsiteX22" fmla="*/ 2798013 w 2798013"/>
              <a:gd name="connsiteY22" fmla="*/ 1555011 h 2514600"/>
              <a:gd name="connsiteX23" fmla="*/ 2798013 w 2798013"/>
              <a:gd name="connsiteY23" fmla="*/ 1564923 h 2514600"/>
              <a:gd name="connsiteX24" fmla="*/ 2798013 w 2798013"/>
              <a:gd name="connsiteY24" fmla="*/ 2012211 h 2514600"/>
              <a:gd name="connsiteX25" fmla="*/ 2798013 w 2798013"/>
              <a:gd name="connsiteY25" fmla="*/ 2022124 h 2514600"/>
              <a:gd name="connsiteX26" fmla="*/ 2798013 w 2798013"/>
              <a:gd name="connsiteY26" fmla="*/ 2479324 h 2514600"/>
              <a:gd name="connsiteX27" fmla="*/ 2762737 w 2798013"/>
              <a:gd name="connsiteY27" fmla="*/ 25146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798013" h="2514600">
                <a:moveTo>
                  <a:pt x="2762737" y="2514600"/>
                </a:moveTo>
                <a:lnTo>
                  <a:pt x="35276" y="2514600"/>
                </a:lnTo>
                <a:cubicBezTo>
                  <a:pt x="15794" y="2514600"/>
                  <a:pt x="0" y="2498806"/>
                  <a:pt x="0" y="2479324"/>
                </a:cubicBezTo>
                <a:lnTo>
                  <a:pt x="0" y="2022124"/>
                </a:lnTo>
                <a:lnTo>
                  <a:pt x="0" y="2012211"/>
                </a:lnTo>
                <a:lnTo>
                  <a:pt x="0" y="1564923"/>
                </a:lnTo>
                <a:lnTo>
                  <a:pt x="0" y="1555011"/>
                </a:lnTo>
                <a:lnTo>
                  <a:pt x="0" y="1107723"/>
                </a:lnTo>
                <a:lnTo>
                  <a:pt x="0" y="1097810"/>
                </a:lnTo>
                <a:lnTo>
                  <a:pt x="0" y="732816"/>
                </a:lnTo>
                <a:lnTo>
                  <a:pt x="0" y="640610"/>
                </a:lnTo>
                <a:lnTo>
                  <a:pt x="0" y="265703"/>
                </a:lnTo>
                <a:cubicBezTo>
                  <a:pt x="0" y="246221"/>
                  <a:pt x="15794" y="230427"/>
                  <a:pt x="35276" y="230427"/>
                </a:cubicBezTo>
                <a:lnTo>
                  <a:pt x="150139" y="230427"/>
                </a:lnTo>
                <a:lnTo>
                  <a:pt x="272978" y="0"/>
                </a:lnTo>
                <a:lnTo>
                  <a:pt x="395817" y="230427"/>
                </a:lnTo>
                <a:lnTo>
                  <a:pt x="2762737" y="230427"/>
                </a:lnTo>
                <a:cubicBezTo>
                  <a:pt x="2782219" y="230427"/>
                  <a:pt x="2798013" y="246221"/>
                  <a:pt x="2798013" y="265703"/>
                </a:cubicBezTo>
                <a:lnTo>
                  <a:pt x="2798013" y="640610"/>
                </a:lnTo>
                <a:lnTo>
                  <a:pt x="2798013" y="732816"/>
                </a:lnTo>
                <a:lnTo>
                  <a:pt x="2798013" y="1097810"/>
                </a:lnTo>
                <a:lnTo>
                  <a:pt x="2798013" y="1107723"/>
                </a:lnTo>
                <a:lnTo>
                  <a:pt x="2798013" y="1555011"/>
                </a:lnTo>
                <a:lnTo>
                  <a:pt x="2798013" y="1564923"/>
                </a:lnTo>
                <a:lnTo>
                  <a:pt x="2798013" y="2012211"/>
                </a:lnTo>
                <a:lnTo>
                  <a:pt x="2798013" y="2022124"/>
                </a:lnTo>
                <a:lnTo>
                  <a:pt x="2798013" y="2479324"/>
                </a:lnTo>
                <a:cubicBezTo>
                  <a:pt x="2798013" y="2498806"/>
                  <a:pt x="2782219" y="2514600"/>
                  <a:pt x="2762737" y="2514600"/>
                </a:cubicBezTo>
                <a:close/>
              </a:path>
            </a:pathLst>
          </a:custGeom>
          <a:blipFill dpi="0" rotWithShape="0">
            <a:blip r:embed="rId3"/>
            <a:srcRect/>
            <a:stretch>
              <a:fillRect/>
            </a:stretch>
          </a:blipFill>
          <a:ln w="38100">
            <a:solidFill>
              <a:srgbClr val="5C9AD3"/>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solidFill>
                <a:schemeClr val="bg1"/>
              </a:solidFill>
            </a:endParaRPr>
          </a:p>
        </p:txBody>
      </p:sp>
      <p:sp>
        <p:nvSpPr>
          <p:cNvPr id="56" name="Folded Corner 42">
            <a:extLst>
              <a:ext uri="{FF2B5EF4-FFF2-40B4-BE49-F238E27FC236}">
                <a16:creationId xmlns:a16="http://schemas.microsoft.com/office/drawing/2014/main" id="{A79D8484-537E-42FA-BE49-9C4299479E8A}"/>
              </a:ext>
            </a:extLst>
          </p:cNvPr>
          <p:cNvSpPr>
            <a:spLocks noChangeAspect="1"/>
          </p:cNvSpPr>
          <p:nvPr/>
        </p:nvSpPr>
        <p:spPr bwMode="auto">
          <a:xfrm>
            <a:off x="622127" y="2759149"/>
            <a:ext cx="2798013" cy="3637840"/>
          </a:xfrm>
          <a:prstGeom prst="foldedCorner">
            <a:avLst>
              <a:gd name="adj" fmla="val 25624"/>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8" name="TextBox 57">
            <a:extLst>
              <a:ext uri="{FF2B5EF4-FFF2-40B4-BE49-F238E27FC236}">
                <a16:creationId xmlns:a16="http://schemas.microsoft.com/office/drawing/2014/main" id="{CD9CC008-9D12-4644-9720-5252AD7BDCF0}"/>
              </a:ext>
            </a:extLst>
          </p:cNvPr>
          <p:cNvSpPr txBox="1"/>
          <p:nvPr/>
        </p:nvSpPr>
        <p:spPr>
          <a:xfrm>
            <a:off x="703104" y="3489251"/>
            <a:ext cx="2636057" cy="2148280"/>
          </a:xfrm>
          <a:prstGeom prst="rect">
            <a:avLst/>
          </a:prstGeom>
          <a:noFill/>
        </p:spPr>
        <p:txBody>
          <a:bodyPr wrap="square" rtlCol="0">
            <a:spAutoFit/>
          </a:bodyPr>
          <a:lstStyle/>
          <a:p>
            <a:pPr defTabSz="1219170">
              <a:spcBef>
                <a:spcPct val="20000"/>
              </a:spcBef>
              <a:defRPr/>
            </a:pPr>
            <a:r>
              <a:rPr lang="en-US" sz="1400" dirty="0">
                <a:solidFill>
                  <a:srgbClr val="FE4A1E"/>
                </a:solidFill>
                <a:latin typeface="Bernard MT Condensed" panose="02050806060905020404" pitchFamily="18" charset="0"/>
              </a:rPr>
              <a:t>LOREM IPSUM DOLOR</a:t>
            </a:r>
          </a:p>
          <a:p>
            <a:pPr defTabSz="1219170">
              <a:spcBef>
                <a:spcPct val="20000"/>
              </a:spcBef>
              <a:defRPr/>
            </a:pPr>
            <a:endParaRPr lang="en-US" sz="400" dirty="0">
              <a:solidFill>
                <a:srgbClr val="454545"/>
              </a:solidFill>
              <a:latin typeface="Bernard MT Condensed" panose="02050806060905020404" pitchFamily="18" charset="0"/>
            </a:endParaRPr>
          </a:p>
          <a:p>
            <a:pPr defTabSz="1219170">
              <a:spcBef>
                <a:spcPct val="20000"/>
              </a:spcBef>
              <a:defRPr/>
            </a:pP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59" name="Freeform: Shape 58">
            <a:extLst>
              <a:ext uri="{FF2B5EF4-FFF2-40B4-BE49-F238E27FC236}">
                <a16:creationId xmlns:a16="http://schemas.microsoft.com/office/drawing/2014/main" id="{D571A704-4FB1-4DD4-87C8-189B296A14E6}"/>
              </a:ext>
            </a:extLst>
          </p:cNvPr>
          <p:cNvSpPr/>
          <p:nvPr/>
        </p:nvSpPr>
        <p:spPr>
          <a:xfrm rot="10800000">
            <a:off x="622127" y="701749"/>
            <a:ext cx="2798013" cy="2514600"/>
          </a:xfrm>
          <a:custGeom>
            <a:avLst/>
            <a:gdLst>
              <a:gd name="connsiteX0" fmla="*/ 2762737 w 2798013"/>
              <a:gd name="connsiteY0" fmla="*/ 2514600 h 2514600"/>
              <a:gd name="connsiteX1" fmla="*/ 35276 w 2798013"/>
              <a:gd name="connsiteY1" fmla="*/ 2514600 h 2514600"/>
              <a:gd name="connsiteX2" fmla="*/ 0 w 2798013"/>
              <a:gd name="connsiteY2" fmla="*/ 2479324 h 2514600"/>
              <a:gd name="connsiteX3" fmla="*/ 0 w 2798013"/>
              <a:gd name="connsiteY3" fmla="*/ 2022124 h 2514600"/>
              <a:gd name="connsiteX4" fmla="*/ 0 w 2798013"/>
              <a:gd name="connsiteY4" fmla="*/ 2012211 h 2514600"/>
              <a:gd name="connsiteX5" fmla="*/ 0 w 2798013"/>
              <a:gd name="connsiteY5" fmla="*/ 1564923 h 2514600"/>
              <a:gd name="connsiteX6" fmla="*/ 0 w 2798013"/>
              <a:gd name="connsiteY6" fmla="*/ 1555011 h 2514600"/>
              <a:gd name="connsiteX7" fmla="*/ 0 w 2798013"/>
              <a:gd name="connsiteY7" fmla="*/ 1107723 h 2514600"/>
              <a:gd name="connsiteX8" fmla="*/ 0 w 2798013"/>
              <a:gd name="connsiteY8" fmla="*/ 1097810 h 2514600"/>
              <a:gd name="connsiteX9" fmla="*/ 0 w 2798013"/>
              <a:gd name="connsiteY9" fmla="*/ 732816 h 2514600"/>
              <a:gd name="connsiteX10" fmla="*/ 0 w 2798013"/>
              <a:gd name="connsiteY10" fmla="*/ 640610 h 2514600"/>
              <a:gd name="connsiteX11" fmla="*/ 0 w 2798013"/>
              <a:gd name="connsiteY11" fmla="*/ 265703 h 2514600"/>
              <a:gd name="connsiteX12" fmla="*/ 35276 w 2798013"/>
              <a:gd name="connsiteY12" fmla="*/ 230427 h 2514600"/>
              <a:gd name="connsiteX13" fmla="*/ 150139 w 2798013"/>
              <a:gd name="connsiteY13" fmla="*/ 230427 h 2514600"/>
              <a:gd name="connsiteX14" fmla="*/ 272978 w 2798013"/>
              <a:gd name="connsiteY14" fmla="*/ 0 h 2514600"/>
              <a:gd name="connsiteX15" fmla="*/ 395817 w 2798013"/>
              <a:gd name="connsiteY15" fmla="*/ 230427 h 2514600"/>
              <a:gd name="connsiteX16" fmla="*/ 2762737 w 2798013"/>
              <a:gd name="connsiteY16" fmla="*/ 230427 h 2514600"/>
              <a:gd name="connsiteX17" fmla="*/ 2798013 w 2798013"/>
              <a:gd name="connsiteY17" fmla="*/ 265703 h 2514600"/>
              <a:gd name="connsiteX18" fmla="*/ 2798013 w 2798013"/>
              <a:gd name="connsiteY18" fmla="*/ 640610 h 2514600"/>
              <a:gd name="connsiteX19" fmla="*/ 2798013 w 2798013"/>
              <a:gd name="connsiteY19" fmla="*/ 732816 h 2514600"/>
              <a:gd name="connsiteX20" fmla="*/ 2798013 w 2798013"/>
              <a:gd name="connsiteY20" fmla="*/ 1097810 h 2514600"/>
              <a:gd name="connsiteX21" fmla="*/ 2798013 w 2798013"/>
              <a:gd name="connsiteY21" fmla="*/ 1107723 h 2514600"/>
              <a:gd name="connsiteX22" fmla="*/ 2798013 w 2798013"/>
              <a:gd name="connsiteY22" fmla="*/ 1555011 h 2514600"/>
              <a:gd name="connsiteX23" fmla="*/ 2798013 w 2798013"/>
              <a:gd name="connsiteY23" fmla="*/ 1564923 h 2514600"/>
              <a:gd name="connsiteX24" fmla="*/ 2798013 w 2798013"/>
              <a:gd name="connsiteY24" fmla="*/ 2012211 h 2514600"/>
              <a:gd name="connsiteX25" fmla="*/ 2798013 w 2798013"/>
              <a:gd name="connsiteY25" fmla="*/ 2022124 h 2514600"/>
              <a:gd name="connsiteX26" fmla="*/ 2798013 w 2798013"/>
              <a:gd name="connsiteY26" fmla="*/ 2479324 h 2514600"/>
              <a:gd name="connsiteX27" fmla="*/ 2762737 w 2798013"/>
              <a:gd name="connsiteY27" fmla="*/ 25146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798013" h="2514600">
                <a:moveTo>
                  <a:pt x="2762737" y="2514600"/>
                </a:moveTo>
                <a:lnTo>
                  <a:pt x="35276" y="2514600"/>
                </a:lnTo>
                <a:cubicBezTo>
                  <a:pt x="15794" y="2514600"/>
                  <a:pt x="0" y="2498806"/>
                  <a:pt x="0" y="2479324"/>
                </a:cubicBezTo>
                <a:lnTo>
                  <a:pt x="0" y="2022124"/>
                </a:lnTo>
                <a:lnTo>
                  <a:pt x="0" y="2012211"/>
                </a:lnTo>
                <a:lnTo>
                  <a:pt x="0" y="1564923"/>
                </a:lnTo>
                <a:lnTo>
                  <a:pt x="0" y="1555011"/>
                </a:lnTo>
                <a:lnTo>
                  <a:pt x="0" y="1107723"/>
                </a:lnTo>
                <a:lnTo>
                  <a:pt x="0" y="1097810"/>
                </a:lnTo>
                <a:lnTo>
                  <a:pt x="0" y="732816"/>
                </a:lnTo>
                <a:lnTo>
                  <a:pt x="0" y="640610"/>
                </a:lnTo>
                <a:lnTo>
                  <a:pt x="0" y="265703"/>
                </a:lnTo>
                <a:cubicBezTo>
                  <a:pt x="0" y="246221"/>
                  <a:pt x="15794" y="230427"/>
                  <a:pt x="35276" y="230427"/>
                </a:cubicBezTo>
                <a:lnTo>
                  <a:pt x="150139" y="230427"/>
                </a:lnTo>
                <a:lnTo>
                  <a:pt x="272978" y="0"/>
                </a:lnTo>
                <a:lnTo>
                  <a:pt x="395817" y="230427"/>
                </a:lnTo>
                <a:lnTo>
                  <a:pt x="2762737" y="230427"/>
                </a:lnTo>
                <a:cubicBezTo>
                  <a:pt x="2782219" y="230427"/>
                  <a:pt x="2798013" y="246221"/>
                  <a:pt x="2798013" y="265703"/>
                </a:cubicBezTo>
                <a:lnTo>
                  <a:pt x="2798013" y="640610"/>
                </a:lnTo>
                <a:lnTo>
                  <a:pt x="2798013" y="732816"/>
                </a:lnTo>
                <a:lnTo>
                  <a:pt x="2798013" y="1097810"/>
                </a:lnTo>
                <a:lnTo>
                  <a:pt x="2798013" y="1107723"/>
                </a:lnTo>
                <a:lnTo>
                  <a:pt x="2798013" y="1555011"/>
                </a:lnTo>
                <a:lnTo>
                  <a:pt x="2798013" y="1564923"/>
                </a:lnTo>
                <a:lnTo>
                  <a:pt x="2798013" y="2012211"/>
                </a:lnTo>
                <a:lnTo>
                  <a:pt x="2798013" y="2022124"/>
                </a:lnTo>
                <a:lnTo>
                  <a:pt x="2798013" y="2479324"/>
                </a:lnTo>
                <a:cubicBezTo>
                  <a:pt x="2798013" y="2498806"/>
                  <a:pt x="2782219" y="2514600"/>
                  <a:pt x="2762737" y="2514600"/>
                </a:cubicBezTo>
                <a:close/>
              </a:path>
            </a:pathLst>
          </a:custGeom>
          <a:blipFill dpi="0" rotWithShape="0">
            <a:blip r:embed="rId4"/>
            <a:srcRect/>
            <a:stretch>
              <a:fillRect/>
            </a:stretch>
          </a:blipFill>
          <a:ln w="38100">
            <a:solidFill>
              <a:srgbClr val="FE4A1E"/>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solidFill>
                <a:schemeClr val="bg1"/>
              </a:solidFill>
            </a:endParaRPr>
          </a:p>
        </p:txBody>
      </p:sp>
      <p:sp>
        <p:nvSpPr>
          <p:cNvPr id="60" name="TextBox 59">
            <a:extLst>
              <a:ext uri="{FF2B5EF4-FFF2-40B4-BE49-F238E27FC236}">
                <a16:creationId xmlns:a16="http://schemas.microsoft.com/office/drawing/2014/main" id="{F3DA2217-7706-4A58-888A-E347F8C6E2D1}"/>
              </a:ext>
            </a:extLst>
          </p:cNvPr>
          <p:cNvSpPr txBox="1"/>
          <p:nvPr/>
        </p:nvSpPr>
        <p:spPr>
          <a:xfrm>
            <a:off x="7086601" y="685800"/>
            <a:ext cx="5105399" cy="2185214"/>
          </a:xfrm>
          <a:prstGeom prst="rect">
            <a:avLst/>
          </a:prstGeom>
          <a:noFill/>
          <a:effectLst/>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61" name="Group 60">
            <a:extLst>
              <a:ext uri="{FF2B5EF4-FFF2-40B4-BE49-F238E27FC236}">
                <a16:creationId xmlns:a16="http://schemas.microsoft.com/office/drawing/2014/main" id="{BA4F72D4-48AF-4C37-89FC-BA9772A8E78C}"/>
              </a:ext>
            </a:extLst>
          </p:cNvPr>
          <p:cNvGrpSpPr/>
          <p:nvPr/>
        </p:nvGrpSpPr>
        <p:grpSpPr>
          <a:xfrm>
            <a:off x="7391400" y="3629561"/>
            <a:ext cx="4245147" cy="1323439"/>
            <a:chOff x="6766560" y="3323045"/>
            <a:chExt cx="4245147" cy="1323439"/>
          </a:xfrm>
        </p:grpSpPr>
        <p:sp>
          <p:nvSpPr>
            <p:cNvPr id="62" name="TextBox 61">
              <a:extLst>
                <a:ext uri="{FF2B5EF4-FFF2-40B4-BE49-F238E27FC236}">
                  <a16:creationId xmlns:a16="http://schemas.microsoft.com/office/drawing/2014/main" id="{F1B8F066-99F0-4022-9186-B01614C584FB}"/>
                </a:ext>
              </a:extLst>
            </p:cNvPr>
            <p:cNvSpPr txBox="1"/>
            <p:nvPr/>
          </p:nvSpPr>
          <p:spPr>
            <a:xfrm>
              <a:off x="6766560" y="3323045"/>
              <a:ext cx="4245147" cy="1323439"/>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a:t>
              </a:r>
            </a:p>
            <a:p>
              <a:endParaRPr lang="en-US" sz="1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p:txBody>
        </p:sp>
        <p:cxnSp>
          <p:nvCxnSpPr>
            <p:cNvPr id="63" name="Straight Connector 62">
              <a:extLst>
                <a:ext uri="{FF2B5EF4-FFF2-40B4-BE49-F238E27FC236}">
                  <a16:creationId xmlns:a16="http://schemas.microsoft.com/office/drawing/2014/main" id="{AE0D3631-3B71-4D30-93A1-26EEC921F017}"/>
                </a:ext>
              </a:extLst>
            </p:cNvPr>
            <p:cNvCxnSpPr/>
            <p:nvPr/>
          </p:nvCxnSpPr>
          <p:spPr>
            <a:xfrm>
              <a:off x="6858000" y="3685032"/>
              <a:ext cx="1247528"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64" name="Group 63">
            <a:extLst>
              <a:ext uri="{FF2B5EF4-FFF2-40B4-BE49-F238E27FC236}">
                <a16:creationId xmlns:a16="http://schemas.microsoft.com/office/drawing/2014/main" id="{D9596E6C-651F-41EF-9B2C-047492E46CC4}"/>
              </a:ext>
            </a:extLst>
          </p:cNvPr>
          <p:cNvGrpSpPr/>
          <p:nvPr/>
        </p:nvGrpSpPr>
        <p:grpSpPr>
          <a:xfrm>
            <a:off x="7391400" y="5153561"/>
            <a:ext cx="4245147" cy="1323439"/>
            <a:chOff x="6766560" y="3323045"/>
            <a:chExt cx="4245147" cy="1323439"/>
          </a:xfrm>
        </p:grpSpPr>
        <p:sp>
          <p:nvSpPr>
            <p:cNvPr id="65" name="TextBox 64">
              <a:extLst>
                <a:ext uri="{FF2B5EF4-FFF2-40B4-BE49-F238E27FC236}">
                  <a16:creationId xmlns:a16="http://schemas.microsoft.com/office/drawing/2014/main" id="{CB0E70D6-CB7E-4B4D-97F3-CA0FBFC31468}"/>
                </a:ext>
              </a:extLst>
            </p:cNvPr>
            <p:cNvSpPr txBox="1"/>
            <p:nvPr/>
          </p:nvSpPr>
          <p:spPr>
            <a:xfrm>
              <a:off x="6766560" y="3323045"/>
              <a:ext cx="4245147" cy="1323439"/>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a:t>
              </a:r>
            </a:p>
            <a:p>
              <a:endParaRPr lang="en-US" sz="1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p:txBody>
        </p:sp>
        <p:cxnSp>
          <p:nvCxnSpPr>
            <p:cNvPr id="66" name="Straight Connector 65">
              <a:extLst>
                <a:ext uri="{FF2B5EF4-FFF2-40B4-BE49-F238E27FC236}">
                  <a16:creationId xmlns:a16="http://schemas.microsoft.com/office/drawing/2014/main" id="{F7380CC1-33BF-4630-9DC7-C79DA6EFD113}"/>
                </a:ext>
              </a:extLst>
            </p:cNvPr>
            <p:cNvCxnSpPr/>
            <p:nvPr/>
          </p:nvCxnSpPr>
          <p:spPr>
            <a:xfrm>
              <a:off x="6858000" y="3685032"/>
              <a:ext cx="1247528"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5" name="Picture 14">
            <a:hlinkClick r:id="rId5"/>
            <a:extLst>
              <a:ext uri="{FF2B5EF4-FFF2-40B4-BE49-F238E27FC236}">
                <a16:creationId xmlns:a16="http://schemas.microsoft.com/office/drawing/2014/main" id="{15355079-0EC9-4A46-944D-AB7EF37DAD2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29048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1000"/>
                                        <p:tgtEl>
                                          <p:spTgt spid="60"/>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56"/>
                                        </p:tgtEl>
                                        <p:attrNameLst>
                                          <p:attrName>style.visibility</p:attrName>
                                        </p:attrNameLst>
                                      </p:cBhvr>
                                      <p:to>
                                        <p:strVal val="visible"/>
                                      </p:to>
                                    </p:set>
                                    <p:animEffect transition="in" filter="wipe(up)">
                                      <p:cBhvr>
                                        <p:cTn id="11" dur="1250"/>
                                        <p:tgtEl>
                                          <p:spTgt spid="56"/>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58"/>
                                        </p:tgtEl>
                                        <p:attrNameLst>
                                          <p:attrName>style.visibility</p:attrName>
                                        </p:attrNameLst>
                                      </p:cBhvr>
                                      <p:to>
                                        <p:strVal val="visible"/>
                                      </p:to>
                                    </p:set>
                                    <p:animEffect transition="in" filter="wipe(up)">
                                      <p:cBhvr>
                                        <p:cTn id="14" dur="1000"/>
                                        <p:tgtEl>
                                          <p:spTgt spid="58"/>
                                        </p:tgtEl>
                                      </p:cBhvr>
                                    </p:animEffect>
                                  </p:childTnLst>
                                </p:cTn>
                              </p:par>
                              <p:par>
                                <p:cTn id="15" presetID="42" presetClass="entr" presetSubtype="0" fill="hold" grpId="0" nodeType="withEffect">
                                  <p:stCondLst>
                                    <p:cond delay="0"/>
                                  </p:stCondLst>
                                  <p:childTnLst>
                                    <p:set>
                                      <p:cBhvr>
                                        <p:cTn id="16" dur="1" fill="hold">
                                          <p:stCondLst>
                                            <p:cond delay="0"/>
                                          </p:stCondLst>
                                        </p:cTn>
                                        <p:tgtEl>
                                          <p:spTgt spid="59"/>
                                        </p:tgtEl>
                                        <p:attrNameLst>
                                          <p:attrName>style.visibility</p:attrName>
                                        </p:attrNameLst>
                                      </p:cBhvr>
                                      <p:to>
                                        <p:strVal val="visible"/>
                                      </p:to>
                                    </p:set>
                                    <p:animEffect transition="in" filter="fade">
                                      <p:cBhvr>
                                        <p:cTn id="17" dur="1250"/>
                                        <p:tgtEl>
                                          <p:spTgt spid="59"/>
                                        </p:tgtEl>
                                      </p:cBhvr>
                                    </p:animEffect>
                                    <p:anim calcmode="lin" valueType="num">
                                      <p:cBhvr>
                                        <p:cTn id="18" dur="1250" fill="hold"/>
                                        <p:tgtEl>
                                          <p:spTgt spid="59"/>
                                        </p:tgtEl>
                                        <p:attrNameLst>
                                          <p:attrName>ppt_x</p:attrName>
                                        </p:attrNameLst>
                                      </p:cBhvr>
                                      <p:tavLst>
                                        <p:tav tm="0">
                                          <p:val>
                                            <p:strVal val="#ppt_x"/>
                                          </p:val>
                                        </p:tav>
                                        <p:tav tm="100000">
                                          <p:val>
                                            <p:strVal val="#ppt_x"/>
                                          </p:val>
                                        </p:tav>
                                      </p:tavLst>
                                    </p:anim>
                                    <p:anim calcmode="lin" valueType="num">
                                      <p:cBhvr>
                                        <p:cTn id="19" dur="1250" fill="hold"/>
                                        <p:tgtEl>
                                          <p:spTgt spid="59"/>
                                        </p:tgtEl>
                                        <p:attrNameLst>
                                          <p:attrName>ppt_y</p:attrName>
                                        </p:attrNameLst>
                                      </p:cBhvr>
                                      <p:tavLst>
                                        <p:tav tm="0">
                                          <p:val>
                                            <p:strVal val="#ppt_y+.1"/>
                                          </p:val>
                                        </p:tav>
                                        <p:tav tm="100000">
                                          <p:val>
                                            <p:strVal val="#ppt_y"/>
                                          </p:val>
                                        </p:tav>
                                      </p:tavLst>
                                    </p:anim>
                                  </p:childTnLst>
                                </p:cTn>
                              </p:par>
                            </p:childTnLst>
                          </p:cTn>
                        </p:par>
                        <p:par>
                          <p:cTn id="20" fill="hold">
                            <p:stCondLst>
                              <p:cond delay="2250"/>
                            </p:stCondLst>
                            <p:childTnLst>
                              <p:par>
                                <p:cTn id="21" presetID="42" presetClass="entr" presetSubtype="0" fill="hold" nodeType="afterEffect">
                                  <p:stCondLst>
                                    <p:cond delay="0"/>
                                  </p:stCondLst>
                                  <p:childTnLst>
                                    <p:set>
                                      <p:cBhvr>
                                        <p:cTn id="22" dur="1" fill="hold">
                                          <p:stCondLst>
                                            <p:cond delay="0"/>
                                          </p:stCondLst>
                                        </p:cTn>
                                        <p:tgtEl>
                                          <p:spTgt spid="61"/>
                                        </p:tgtEl>
                                        <p:attrNameLst>
                                          <p:attrName>style.visibility</p:attrName>
                                        </p:attrNameLst>
                                      </p:cBhvr>
                                      <p:to>
                                        <p:strVal val="visible"/>
                                      </p:to>
                                    </p:set>
                                    <p:animEffect transition="in" filter="fade">
                                      <p:cBhvr>
                                        <p:cTn id="23" dur="1000"/>
                                        <p:tgtEl>
                                          <p:spTgt spid="61"/>
                                        </p:tgtEl>
                                      </p:cBhvr>
                                    </p:animEffect>
                                    <p:anim calcmode="lin" valueType="num">
                                      <p:cBhvr>
                                        <p:cTn id="24" dur="1000" fill="hold"/>
                                        <p:tgtEl>
                                          <p:spTgt spid="61"/>
                                        </p:tgtEl>
                                        <p:attrNameLst>
                                          <p:attrName>ppt_x</p:attrName>
                                        </p:attrNameLst>
                                      </p:cBhvr>
                                      <p:tavLst>
                                        <p:tav tm="0">
                                          <p:val>
                                            <p:strVal val="#ppt_x"/>
                                          </p:val>
                                        </p:tav>
                                        <p:tav tm="100000">
                                          <p:val>
                                            <p:strVal val="#ppt_x"/>
                                          </p:val>
                                        </p:tav>
                                      </p:tavLst>
                                    </p:anim>
                                    <p:anim calcmode="lin" valueType="num">
                                      <p:cBhvr>
                                        <p:cTn id="25" dur="1000" fill="hold"/>
                                        <p:tgtEl>
                                          <p:spTgt spid="61"/>
                                        </p:tgtEl>
                                        <p:attrNameLst>
                                          <p:attrName>ppt_y</p:attrName>
                                        </p:attrNameLst>
                                      </p:cBhvr>
                                      <p:tavLst>
                                        <p:tav tm="0">
                                          <p:val>
                                            <p:strVal val="#ppt_y+.1"/>
                                          </p:val>
                                        </p:tav>
                                        <p:tav tm="100000">
                                          <p:val>
                                            <p:strVal val="#ppt_y"/>
                                          </p:val>
                                        </p:tav>
                                      </p:tavLst>
                                    </p:anim>
                                  </p:childTnLst>
                                </p:cTn>
                              </p:par>
                            </p:childTnLst>
                          </p:cTn>
                        </p:par>
                        <p:par>
                          <p:cTn id="26" fill="hold">
                            <p:stCondLst>
                              <p:cond delay="3250"/>
                            </p:stCondLst>
                            <p:childTnLst>
                              <p:par>
                                <p:cTn id="27" presetID="22" presetClass="entr" presetSubtype="1" fill="hold" grpId="0" nodeType="afterEffect">
                                  <p:stCondLst>
                                    <p:cond delay="0"/>
                                  </p:stCondLst>
                                  <p:childTnLst>
                                    <p:set>
                                      <p:cBhvr>
                                        <p:cTn id="28" dur="1" fill="hold">
                                          <p:stCondLst>
                                            <p:cond delay="0"/>
                                          </p:stCondLst>
                                        </p:cTn>
                                        <p:tgtEl>
                                          <p:spTgt spid="43"/>
                                        </p:tgtEl>
                                        <p:attrNameLst>
                                          <p:attrName>style.visibility</p:attrName>
                                        </p:attrNameLst>
                                      </p:cBhvr>
                                      <p:to>
                                        <p:strVal val="visible"/>
                                      </p:to>
                                    </p:set>
                                    <p:animEffect transition="in" filter="wipe(up)">
                                      <p:cBhvr>
                                        <p:cTn id="29" dur="1250"/>
                                        <p:tgtEl>
                                          <p:spTgt spid="43"/>
                                        </p:tgtEl>
                                      </p:cBhvr>
                                    </p:animEffect>
                                  </p:childTnLst>
                                </p:cTn>
                              </p:par>
                              <p:par>
                                <p:cTn id="30" presetID="22" presetClass="entr" presetSubtype="1" fill="hold" grpId="0" nodeType="withEffect">
                                  <p:stCondLst>
                                    <p:cond delay="0"/>
                                  </p:stCondLst>
                                  <p:childTnLst>
                                    <p:set>
                                      <p:cBhvr>
                                        <p:cTn id="31" dur="1" fill="hold">
                                          <p:stCondLst>
                                            <p:cond delay="0"/>
                                          </p:stCondLst>
                                        </p:cTn>
                                        <p:tgtEl>
                                          <p:spTgt spid="47"/>
                                        </p:tgtEl>
                                        <p:attrNameLst>
                                          <p:attrName>style.visibility</p:attrName>
                                        </p:attrNameLst>
                                      </p:cBhvr>
                                      <p:to>
                                        <p:strVal val="visible"/>
                                      </p:to>
                                    </p:set>
                                    <p:animEffect transition="in" filter="wipe(up)">
                                      <p:cBhvr>
                                        <p:cTn id="32" dur="1000"/>
                                        <p:tgtEl>
                                          <p:spTgt spid="47"/>
                                        </p:tgtEl>
                                      </p:cBhvr>
                                    </p:animEffect>
                                  </p:childTnLst>
                                </p:cTn>
                              </p:par>
                              <p:par>
                                <p:cTn id="33" presetID="42" presetClass="entr" presetSubtype="0" fill="hold" grpId="0" nodeType="withEffect">
                                  <p:stCondLst>
                                    <p:cond delay="0"/>
                                  </p:stCondLst>
                                  <p:childTnLst>
                                    <p:set>
                                      <p:cBhvr>
                                        <p:cTn id="34" dur="1" fill="hold">
                                          <p:stCondLst>
                                            <p:cond delay="0"/>
                                          </p:stCondLst>
                                        </p:cTn>
                                        <p:tgtEl>
                                          <p:spTgt spid="55"/>
                                        </p:tgtEl>
                                        <p:attrNameLst>
                                          <p:attrName>style.visibility</p:attrName>
                                        </p:attrNameLst>
                                      </p:cBhvr>
                                      <p:to>
                                        <p:strVal val="visible"/>
                                      </p:to>
                                    </p:set>
                                    <p:animEffect transition="in" filter="fade">
                                      <p:cBhvr>
                                        <p:cTn id="35" dur="1250"/>
                                        <p:tgtEl>
                                          <p:spTgt spid="55"/>
                                        </p:tgtEl>
                                      </p:cBhvr>
                                    </p:animEffect>
                                    <p:anim calcmode="lin" valueType="num">
                                      <p:cBhvr>
                                        <p:cTn id="36" dur="1250" fill="hold"/>
                                        <p:tgtEl>
                                          <p:spTgt spid="55"/>
                                        </p:tgtEl>
                                        <p:attrNameLst>
                                          <p:attrName>ppt_x</p:attrName>
                                        </p:attrNameLst>
                                      </p:cBhvr>
                                      <p:tavLst>
                                        <p:tav tm="0">
                                          <p:val>
                                            <p:strVal val="#ppt_x"/>
                                          </p:val>
                                        </p:tav>
                                        <p:tav tm="100000">
                                          <p:val>
                                            <p:strVal val="#ppt_x"/>
                                          </p:val>
                                        </p:tav>
                                      </p:tavLst>
                                    </p:anim>
                                    <p:anim calcmode="lin" valueType="num">
                                      <p:cBhvr>
                                        <p:cTn id="37" dur="1250" fill="hold"/>
                                        <p:tgtEl>
                                          <p:spTgt spid="55"/>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42" presetClass="entr" presetSubtype="0" fill="hold" nodeType="afterEffect">
                                  <p:stCondLst>
                                    <p:cond delay="0"/>
                                  </p:stCondLst>
                                  <p:childTnLst>
                                    <p:set>
                                      <p:cBhvr>
                                        <p:cTn id="40" dur="1" fill="hold">
                                          <p:stCondLst>
                                            <p:cond delay="0"/>
                                          </p:stCondLst>
                                        </p:cTn>
                                        <p:tgtEl>
                                          <p:spTgt spid="64"/>
                                        </p:tgtEl>
                                        <p:attrNameLst>
                                          <p:attrName>style.visibility</p:attrName>
                                        </p:attrNameLst>
                                      </p:cBhvr>
                                      <p:to>
                                        <p:strVal val="visible"/>
                                      </p:to>
                                    </p:set>
                                    <p:animEffect transition="in" filter="fade">
                                      <p:cBhvr>
                                        <p:cTn id="41" dur="1000"/>
                                        <p:tgtEl>
                                          <p:spTgt spid="64"/>
                                        </p:tgtEl>
                                      </p:cBhvr>
                                    </p:animEffect>
                                    <p:anim calcmode="lin" valueType="num">
                                      <p:cBhvr>
                                        <p:cTn id="42" dur="1000" fill="hold"/>
                                        <p:tgtEl>
                                          <p:spTgt spid="64"/>
                                        </p:tgtEl>
                                        <p:attrNameLst>
                                          <p:attrName>ppt_x</p:attrName>
                                        </p:attrNameLst>
                                      </p:cBhvr>
                                      <p:tavLst>
                                        <p:tav tm="0">
                                          <p:val>
                                            <p:strVal val="#ppt_x"/>
                                          </p:val>
                                        </p:tav>
                                        <p:tav tm="100000">
                                          <p:val>
                                            <p:strVal val="#ppt_x"/>
                                          </p:val>
                                        </p:tav>
                                      </p:tavLst>
                                    </p:anim>
                                    <p:anim calcmode="lin" valueType="num">
                                      <p:cBhvr>
                                        <p:cTn id="43" dur="1000" fill="hold"/>
                                        <p:tgtEl>
                                          <p:spTgt spid="6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7" grpId="0"/>
      <p:bldP spid="55" grpId="0" animBg="1"/>
      <p:bldP spid="56" grpId="0" animBg="1"/>
      <p:bldP spid="58" grpId="0"/>
      <p:bldP spid="59" grpId="0" animBg="1"/>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1571</TotalTime>
  <Words>1490</Words>
  <Application>Microsoft Office PowerPoint</Application>
  <PresentationFormat>Widescreen</PresentationFormat>
  <Paragraphs>63</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2019-08-30T15:42:03Z</dcterms:modified>
</cp:coreProperties>
</file>