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942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93939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7A7A7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30BAC51B-E356-447A-A3B9-9AC5411936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2019-08-30T15:41:09Z</dcterms:modified>
</cp:coreProperties>
</file>