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83818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7A7A7A"/>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5C5C5C"/>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44546B"/>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26364D"/>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5C9AD3"/>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3E7CB5"/>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939393"/>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757575"/>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FE4A1E"/>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E02C00"/>
            </a:solidFill>
            <a:ln>
              <a:noFill/>
            </a:ln>
          </p:spPr>
          <p:txBody>
            <a:bodyPr/>
            <a:lstStyle/>
            <a:p>
              <a:pPr defTabSz="1828434" fontAlgn="auto">
                <a:spcBef>
                  <a:spcPts val="0"/>
                </a:spcBef>
                <a:spcAft>
                  <a:spcPts val="0"/>
                </a:spcAft>
                <a:defRPr/>
              </a:pPr>
              <a:endParaRPr lang="id-ID" sz="1351">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r>
              <a:rPr lang="en-US" sz="1600" dirty="0">
                <a:solidFill>
                  <a:srgbClr val="FE4A1E"/>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r>
              <a:rPr lang="en-US" sz="1600" dirty="0">
                <a:solidFill>
                  <a:srgbClr val="5C9AD3"/>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600" dirty="0">
                <a:solidFill>
                  <a:srgbClr val="44546B"/>
                </a:solidFill>
                <a:latin typeface="Bernard MT Condensed" panose="02050806060905020404" pitchFamily="18" charset="0"/>
              </a:rPr>
              <a:t>03</a:t>
            </a:r>
            <a:endParaRPr lang="en-US" sz="1400" dirty="0">
              <a:solidFill>
                <a:srgbClr val="44546B"/>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r>
              <a:rPr lang="en-US" sz="1600" dirty="0">
                <a:solidFill>
                  <a:srgbClr val="7A7A7A"/>
                </a:solidFill>
                <a:latin typeface="Bernard MT Condensed" panose="02050806060905020404" pitchFamily="18" charset="0"/>
              </a:rPr>
              <a:t>04</a:t>
            </a:r>
            <a:endParaRPr lang="en-US" sz="1400" dirty="0">
              <a:solidFill>
                <a:srgbClr val="7A7A7A"/>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r>
              <a:rPr lang="en-US" sz="1600" dirty="0">
                <a:solidFill>
                  <a:srgbClr val="939393"/>
                </a:solidFill>
                <a:latin typeface="Bernard MT Condensed" panose="02050806060905020404" pitchFamily="18" charset="0"/>
              </a:rPr>
              <a:t>05</a:t>
            </a:r>
            <a:endParaRPr lang="en-US" sz="1400" dirty="0">
              <a:solidFill>
                <a:srgbClr val="939393"/>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BEB449CC-64C9-41CE-B9D3-36C3875A39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2019-08-30T15:39:31Z</dcterms:modified>
</cp:coreProperties>
</file>