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9208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FE4A1E"/>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93939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5C9A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7A7A7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r>
              <a:rPr lang="en-US" sz="1600" dirty="0">
                <a:solidFill>
                  <a:srgbClr val="FE4A1E"/>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600" dirty="0">
                <a:solidFill>
                  <a:srgbClr val="44546B"/>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r>
              <a:rPr lang="en-US" sz="1600" dirty="0">
                <a:solidFill>
                  <a:srgbClr val="939393"/>
                </a:solidFill>
                <a:latin typeface="Bernard MT Condensed" panose="02050806060905020404" pitchFamily="18" charset="0"/>
              </a:rPr>
              <a:t>05</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r>
              <a:rPr lang="en-US" sz="1600" dirty="0">
                <a:solidFill>
                  <a:srgbClr val="5C9AD3"/>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600200"/>
            <a:ext cx="3274501" cy="141577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r>
              <a:rPr lang="en-US" sz="1600" dirty="0">
                <a:solidFill>
                  <a:srgbClr val="7A7A7A"/>
                </a:solidFill>
                <a:latin typeface="Bernard MT Condensed" panose="02050806060905020404" pitchFamily="18" charset="0"/>
              </a:rPr>
              <a:t>04</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326B3FC2-9222-4FEC-93EC-4D4D76090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2019-08-30T15:38:36Z</dcterms:modified>
</cp:coreProperties>
</file>