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8779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600" dirty="0">
                <a:solidFill>
                  <a:srgbClr val="FE4A1E"/>
                </a:solidFill>
                <a:latin typeface="Bernard MT Condensed" panose="02050806060905020404" pitchFamily="18" charset="0"/>
              </a:rPr>
              <a:t>LOREM IPSUM DOLOR 2020</a:t>
            </a:r>
          </a:p>
          <a:p>
            <a:pPr algn="r"/>
            <a:endParaRPr lang="en-US" sz="8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600" dirty="0">
                <a:solidFill>
                  <a:srgbClr val="5C9AD3"/>
                </a:solidFill>
                <a:latin typeface="Bernard MT Condensed" panose="02050806060905020404" pitchFamily="18" charset="0"/>
              </a:rPr>
              <a:t>LOREM IPSUM DOLOR 2022</a:t>
            </a:r>
          </a:p>
          <a:p>
            <a:endParaRPr lang="en-US" sz="8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47" name="Picture 46">
            <a:hlinkClick r:id="rId2"/>
            <a:extLst>
              <a:ext uri="{FF2B5EF4-FFF2-40B4-BE49-F238E27FC236}">
                <a16:creationId xmlns:a16="http://schemas.microsoft.com/office/drawing/2014/main" id="{A335CEE5-EFED-4566-85B9-6DD9003646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2019-08-30T15:37:34Z</dcterms:modified>
</cp:coreProperties>
</file>