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60" y="7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34609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7643B890-5EAE-4646-B6AD-2C94C1F6E129}"/>
              </a:ext>
            </a:extLst>
          </p:cNvPr>
          <p:cNvSpPr/>
          <p:nvPr/>
        </p:nvSpPr>
        <p:spPr>
          <a:xfrm>
            <a:off x="381000" y="176403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C3F54D0B-803B-473A-8962-08C864EE558E}"/>
              </a:ext>
            </a:extLst>
          </p:cNvPr>
          <p:cNvGrpSpPr/>
          <p:nvPr/>
        </p:nvGrpSpPr>
        <p:grpSpPr>
          <a:xfrm>
            <a:off x="1611819" y="1329690"/>
            <a:ext cx="960120" cy="960120"/>
            <a:chOff x="1611819" y="1851660"/>
            <a:chExt cx="960120" cy="960120"/>
          </a:xfrm>
        </p:grpSpPr>
        <p:sp>
          <p:nvSpPr>
            <p:cNvPr id="9" name="Oval 8">
              <a:extLst>
                <a:ext uri="{FF2B5EF4-FFF2-40B4-BE49-F238E27FC236}">
                  <a16:creationId xmlns:a16="http://schemas.microsoft.com/office/drawing/2014/main" id="{866B17C0-EA5B-44FD-BD49-DAED57F43D8C}"/>
                </a:ext>
              </a:extLst>
            </p:cNvPr>
            <p:cNvSpPr>
              <a:spLocks noChangeAspect="1"/>
            </p:cNvSpPr>
            <p:nvPr/>
          </p:nvSpPr>
          <p:spPr>
            <a:xfrm>
              <a:off x="1611819" y="1851660"/>
              <a:ext cx="960120" cy="960120"/>
            </a:xfrm>
            <a:prstGeom prst="ellipse">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A5080BCF-0F35-4247-88DF-B57B190B86DE}"/>
                </a:ext>
              </a:extLst>
            </p:cNvPr>
            <p:cNvSpPr>
              <a:spLocks noChangeAspect="1"/>
            </p:cNvSpPr>
            <p:nvPr/>
          </p:nvSpPr>
          <p:spPr>
            <a:xfrm>
              <a:off x="1703259" y="1943100"/>
              <a:ext cx="777240" cy="777240"/>
            </a:xfrm>
            <a:prstGeom prst="ellipse">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53C0F96D-97C7-4E92-8482-59AAF84D1899}"/>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900" b="1" dirty="0">
                  <a:solidFill>
                    <a:schemeClr val="bg1"/>
                  </a:solidFill>
                </a:rPr>
                <a:t>OPTION</a:t>
              </a:r>
            </a:p>
          </p:txBody>
        </p:sp>
      </p:grpSp>
      <p:sp>
        <p:nvSpPr>
          <p:cNvPr id="17" name="TextBox 16">
            <a:extLst>
              <a:ext uri="{FF2B5EF4-FFF2-40B4-BE49-F238E27FC236}">
                <a16:creationId xmlns:a16="http://schemas.microsoft.com/office/drawing/2014/main" id="{A880E9E4-FBBB-464A-AC9C-5FAF69B10849}"/>
              </a:ext>
            </a:extLst>
          </p:cNvPr>
          <p:cNvSpPr txBox="1"/>
          <p:nvPr/>
        </p:nvSpPr>
        <p:spPr>
          <a:xfrm>
            <a:off x="476338" y="235839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01</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18" name="Freeform: Shape 17">
            <a:extLst>
              <a:ext uri="{FF2B5EF4-FFF2-40B4-BE49-F238E27FC236}">
                <a16:creationId xmlns:a16="http://schemas.microsoft.com/office/drawing/2014/main" id="{65C2E74F-039F-497B-9BED-AC75592ADBC7}"/>
              </a:ext>
            </a:extLst>
          </p:cNvPr>
          <p:cNvSpPr/>
          <p:nvPr/>
        </p:nvSpPr>
        <p:spPr>
          <a:xfrm>
            <a:off x="4085028" y="176403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B15267BB-AC74-40DB-90CF-0A0075E282CF}"/>
              </a:ext>
            </a:extLst>
          </p:cNvPr>
          <p:cNvGrpSpPr/>
          <p:nvPr/>
        </p:nvGrpSpPr>
        <p:grpSpPr>
          <a:xfrm>
            <a:off x="5315847" y="1329690"/>
            <a:ext cx="960120" cy="960120"/>
            <a:chOff x="1611819" y="1851660"/>
            <a:chExt cx="960120" cy="960120"/>
          </a:xfrm>
        </p:grpSpPr>
        <p:sp>
          <p:nvSpPr>
            <p:cNvPr id="20" name="Oval 19">
              <a:extLst>
                <a:ext uri="{FF2B5EF4-FFF2-40B4-BE49-F238E27FC236}">
                  <a16:creationId xmlns:a16="http://schemas.microsoft.com/office/drawing/2014/main" id="{8B8E94A5-12F7-4D58-911E-1C936E55EE99}"/>
                </a:ext>
              </a:extLst>
            </p:cNvPr>
            <p:cNvSpPr>
              <a:spLocks noChangeAspect="1"/>
            </p:cNvSpPr>
            <p:nvPr/>
          </p:nvSpPr>
          <p:spPr>
            <a:xfrm>
              <a:off x="1611819" y="1851660"/>
              <a:ext cx="960120" cy="960120"/>
            </a:xfrm>
            <a:prstGeom prst="ellipse">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8109A85A-3218-494D-97E0-C95B1A3BDDA0}"/>
                </a:ext>
              </a:extLst>
            </p:cNvPr>
            <p:cNvSpPr>
              <a:spLocks noChangeAspect="1"/>
            </p:cNvSpPr>
            <p:nvPr/>
          </p:nvSpPr>
          <p:spPr>
            <a:xfrm>
              <a:off x="1703259" y="1943100"/>
              <a:ext cx="777240" cy="777240"/>
            </a:xfrm>
            <a:prstGeom prst="ellipse">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76445673-7EF7-466D-A5BF-119ED2DEF30B}"/>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900" b="1" dirty="0">
                  <a:solidFill>
                    <a:schemeClr val="bg1"/>
                  </a:solidFill>
                </a:rPr>
                <a:t>OPTION</a:t>
              </a:r>
            </a:p>
          </p:txBody>
        </p:sp>
      </p:grpSp>
      <p:sp>
        <p:nvSpPr>
          <p:cNvPr id="23" name="TextBox 22">
            <a:extLst>
              <a:ext uri="{FF2B5EF4-FFF2-40B4-BE49-F238E27FC236}">
                <a16:creationId xmlns:a16="http://schemas.microsoft.com/office/drawing/2014/main" id="{8410DC80-5873-464F-8DA5-4EC213EFEA5A}"/>
              </a:ext>
            </a:extLst>
          </p:cNvPr>
          <p:cNvSpPr txBox="1"/>
          <p:nvPr/>
        </p:nvSpPr>
        <p:spPr>
          <a:xfrm>
            <a:off x="4180366" y="235839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02</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24" name="Freeform: Shape 23">
            <a:extLst>
              <a:ext uri="{FF2B5EF4-FFF2-40B4-BE49-F238E27FC236}">
                <a16:creationId xmlns:a16="http://schemas.microsoft.com/office/drawing/2014/main" id="{57CC00E3-C2EB-49F2-8CC8-81DB5036B624}"/>
              </a:ext>
            </a:extLst>
          </p:cNvPr>
          <p:cNvSpPr/>
          <p:nvPr/>
        </p:nvSpPr>
        <p:spPr>
          <a:xfrm>
            <a:off x="381000" y="426720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BA72BFF3-603C-4F24-BC99-2708C4AB2146}"/>
              </a:ext>
            </a:extLst>
          </p:cNvPr>
          <p:cNvGrpSpPr/>
          <p:nvPr/>
        </p:nvGrpSpPr>
        <p:grpSpPr>
          <a:xfrm>
            <a:off x="1611819" y="3832860"/>
            <a:ext cx="960120" cy="960120"/>
            <a:chOff x="1611819" y="1851660"/>
            <a:chExt cx="960120" cy="960120"/>
          </a:xfrm>
        </p:grpSpPr>
        <p:sp>
          <p:nvSpPr>
            <p:cNvPr id="26" name="Oval 25">
              <a:extLst>
                <a:ext uri="{FF2B5EF4-FFF2-40B4-BE49-F238E27FC236}">
                  <a16:creationId xmlns:a16="http://schemas.microsoft.com/office/drawing/2014/main" id="{033FD6F6-8DE1-42A2-869A-343B370E8323}"/>
                </a:ext>
              </a:extLst>
            </p:cNvPr>
            <p:cNvSpPr>
              <a:spLocks noChangeAspect="1"/>
            </p:cNvSpPr>
            <p:nvPr/>
          </p:nvSpPr>
          <p:spPr>
            <a:xfrm>
              <a:off x="1611819" y="1851660"/>
              <a:ext cx="960120" cy="960120"/>
            </a:xfrm>
            <a:prstGeom prst="ellipse">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40DE0E57-BAE5-457B-B234-9D72654F062D}"/>
                </a:ext>
              </a:extLst>
            </p:cNvPr>
            <p:cNvSpPr>
              <a:spLocks noChangeAspect="1"/>
            </p:cNvSpPr>
            <p:nvPr/>
          </p:nvSpPr>
          <p:spPr>
            <a:xfrm>
              <a:off x="1703259" y="1943100"/>
              <a:ext cx="777240" cy="77724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2FA7008D-4A93-4779-A52B-6E8D90B8B6B7}"/>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900" b="1" dirty="0">
                  <a:solidFill>
                    <a:schemeClr val="bg1"/>
                  </a:solidFill>
                </a:rPr>
                <a:t>OPTION</a:t>
              </a:r>
            </a:p>
          </p:txBody>
        </p:sp>
      </p:grpSp>
      <p:sp>
        <p:nvSpPr>
          <p:cNvPr id="29" name="TextBox 28">
            <a:extLst>
              <a:ext uri="{FF2B5EF4-FFF2-40B4-BE49-F238E27FC236}">
                <a16:creationId xmlns:a16="http://schemas.microsoft.com/office/drawing/2014/main" id="{F0C012ED-14D4-4CAD-AE25-E18F1D1280DD}"/>
              </a:ext>
            </a:extLst>
          </p:cNvPr>
          <p:cNvSpPr txBox="1"/>
          <p:nvPr/>
        </p:nvSpPr>
        <p:spPr>
          <a:xfrm>
            <a:off x="476338" y="486156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03</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30" name="Freeform: Shape 29">
            <a:extLst>
              <a:ext uri="{FF2B5EF4-FFF2-40B4-BE49-F238E27FC236}">
                <a16:creationId xmlns:a16="http://schemas.microsoft.com/office/drawing/2014/main" id="{54BBFD51-9D9C-4F48-9D50-B95E4F70DD89}"/>
              </a:ext>
            </a:extLst>
          </p:cNvPr>
          <p:cNvSpPr/>
          <p:nvPr/>
        </p:nvSpPr>
        <p:spPr>
          <a:xfrm>
            <a:off x="4085028" y="426720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85533CAB-9EA0-4001-9C82-4E1838BC69E0}"/>
              </a:ext>
            </a:extLst>
          </p:cNvPr>
          <p:cNvGrpSpPr/>
          <p:nvPr/>
        </p:nvGrpSpPr>
        <p:grpSpPr>
          <a:xfrm>
            <a:off x="5315847" y="3832860"/>
            <a:ext cx="960120" cy="960120"/>
            <a:chOff x="1611819" y="1851660"/>
            <a:chExt cx="960120" cy="960120"/>
          </a:xfrm>
        </p:grpSpPr>
        <p:sp>
          <p:nvSpPr>
            <p:cNvPr id="32" name="Oval 31">
              <a:extLst>
                <a:ext uri="{FF2B5EF4-FFF2-40B4-BE49-F238E27FC236}">
                  <a16:creationId xmlns:a16="http://schemas.microsoft.com/office/drawing/2014/main" id="{CA633233-B70B-470A-9734-FE700F7437CD}"/>
                </a:ext>
              </a:extLst>
            </p:cNvPr>
            <p:cNvSpPr>
              <a:spLocks noChangeAspect="1"/>
            </p:cNvSpPr>
            <p:nvPr/>
          </p:nvSpPr>
          <p:spPr>
            <a:xfrm>
              <a:off x="1611819" y="1851660"/>
              <a:ext cx="960120" cy="960120"/>
            </a:xfrm>
            <a:prstGeom prst="ellipse">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324D65E5-7228-4343-B9D7-1BA809B8DDDB}"/>
                </a:ext>
              </a:extLst>
            </p:cNvPr>
            <p:cNvSpPr>
              <a:spLocks noChangeAspect="1"/>
            </p:cNvSpPr>
            <p:nvPr/>
          </p:nvSpPr>
          <p:spPr>
            <a:xfrm>
              <a:off x="1703259" y="1943100"/>
              <a:ext cx="777240" cy="777240"/>
            </a:xfrm>
            <a:prstGeom prst="ellipse">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EC138ADC-9C0D-4AE0-8FCC-3736F01CACE5}"/>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900" b="1" dirty="0">
                  <a:solidFill>
                    <a:schemeClr val="bg1"/>
                  </a:solidFill>
                </a:rPr>
                <a:t>OPTION</a:t>
              </a:r>
            </a:p>
          </p:txBody>
        </p:sp>
      </p:grpSp>
      <p:sp>
        <p:nvSpPr>
          <p:cNvPr id="35" name="TextBox 34">
            <a:extLst>
              <a:ext uri="{FF2B5EF4-FFF2-40B4-BE49-F238E27FC236}">
                <a16:creationId xmlns:a16="http://schemas.microsoft.com/office/drawing/2014/main" id="{B9F6594B-3A2E-4E16-B6B8-E9B051809415}"/>
              </a:ext>
            </a:extLst>
          </p:cNvPr>
          <p:cNvSpPr txBox="1"/>
          <p:nvPr/>
        </p:nvSpPr>
        <p:spPr>
          <a:xfrm>
            <a:off x="4180366" y="486156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04</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36" name="TextBox 35">
            <a:extLst>
              <a:ext uri="{FF2B5EF4-FFF2-40B4-BE49-F238E27FC236}">
                <a16:creationId xmlns:a16="http://schemas.microsoft.com/office/drawing/2014/main" id="{07604E3D-B0DA-4939-93EB-E7B1BF370760}"/>
              </a:ext>
            </a:extLst>
          </p:cNvPr>
          <p:cNvSpPr txBox="1"/>
          <p:nvPr/>
        </p:nvSpPr>
        <p:spPr>
          <a:xfrm>
            <a:off x="7985760" y="6096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7" name="TextBox 36">
            <a:extLst>
              <a:ext uri="{FF2B5EF4-FFF2-40B4-BE49-F238E27FC236}">
                <a16:creationId xmlns:a16="http://schemas.microsoft.com/office/drawing/2014/main" id="{369025DF-8151-42EF-8EB8-5AF4B14B9769}"/>
              </a:ext>
            </a:extLst>
          </p:cNvPr>
          <p:cNvSpPr txBox="1"/>
          <p:nvPr/>
        </p:nvSpPr>
        <p:spPr>
          <a:xfrm>
            <a:off x="7985760" y="2971800"/>
            <a:ext cx="3749040" cy="320087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pic>
        <p:nvPicPr>
          <p:cNvPr id="38" name="Picture 37">
            <a:hlinkClick r:id="rId2"/>
            <a:extLst>
              <a:ext uri="{FF2B5EF4-FFF2-40B4-BE49-F238E27FC236}">
                <a16:creationId xmlns:a16="http://schemas.microsoft.com/office/drawing/2014/main" id="{A723C803-D70D-4835-AB4D-9EDAD8FCF7C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19952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animEffect transition="in" filter="fade">
                                      <p:cBhvr>
                                        <p:cTn id="11" dur="1000"/>
                                        <p:tgtEl>
                                          <p:spTgt spid="37">
                                            <p:txEl>
                                              <p:pRg st="0" end="0"/>
                                            </p:txEl>
                                          </p:spTgt>
                                        </p:tgtEl>
                                      </p:cBhvr>
                                    </p:animEffect>
                                    <p:anim calcmode="lin" valueType="num">
                                      <p:cBhvr>
                                        <p:cTn id="12" dur="10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7">
                                            <p:txEl>
                                              <p:pRg st="2" end="2"/>
                                            </p:txEl>
                                          </p:spTgt>
                                        </p:tgtEl>
                                        <p:attrNameLst>
                                          <p:attrName>style.visibility</p:attrName>
                                        </p:attrNameLst>
                                      </p:cBhvr>
                                      <p:to>
                                        <p:strVal val="visible"/>
                                      </p:to>
                                    </p:set>
                                    <p:animEffect transition="in" filter="fade">
                                      <p:cBhvr>
                                        <p:cTn id="17" dur="1000"/>
                                        <p:tgtEl>
                                          <p:spTgt spid="37">
                                            <p:txEl>
                                              <p:pRg st="2" end="2"/>
                                            </p:txEl>
                                          </p:spTgt>
                                        </p:tgtEl>
                                      </p:cBhvr>
                                    </p:animEffect>
                                    <p:anim calcmode="lin" valueType="num">
                                      <p:cBhvr>
                                        <p:cTn id="18" dur="1000" fill="hold"/>
                                        <p:tgtEl>
                                          <p:spTgt spid="3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7">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7">
                                            <p:txEl>
                                              <p:pRg st="4" end="4"/>
                                            </p:txEl>
                                          </p:spTgt>
                                        </p:tgtEl>
                                        <p:attrNameLst>
                                          <p:attrName>style.visibility</p:attrName>
                                        </p:attrNameLst>
                                      </p:cBhvr>
                                      <p:to>
                                        <p:strVal val="visible"/>
                                      </p:to>
                                    </p:set>
                                    <p:animEffect transition="in" filter="fade">
                                      <p:cBhvr>
                                        <p:cTn id="23" dur="1000"/>
                                        <p:tgtEl>
                                          <p:spTgt spid="37">
                                            <p:txEl>
                                              <p:pRg st="4" end="4"/>
                                            </p:txEl>
                                          </p:spTgt>
                                        </p:tgtEl>
                                      </p:cBhvr>
                                    </p:animEffect>
                                    <p:anim calcmode="lin" valueType="num">
                                      <p:cBhvr>
                                        <p:cTn id="24" dur="1000" fill="hold"/>
                                        <p:tgtEl>
                                          <p:spTgt spid="37">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37">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37">
                                            <p:txEl>
                                              <p:pRg st="5" end="5"/>
                                            </p:txEl>
                                          </p:spTgt>
                                        </p:tgtEl>
                                        <p:attrNameLst>
                                          <p:attrName>style.visibility</p:attrName>
                                        </p:attrNameLst>
                                      </p:cBhvr>
                                      <p:to>
                                        <p:strVal val="visible"/>
                                      </p:to>
                                    </p:set>
                                    <p:animEffect transition="in" filter="fade">
                                      <p:cBhvr>
                                        <p:cTn id="29" dur="1000"/>
                                        <p:tgtEl>
                                          <p:spTgt spid="37">
                                            <p:txEl>
                                              <p:pRg st="5" end="5"/>
                                            </p:txEl>
                                          </p:spTgt>
                                        </p:tgtEl>
                                      </p:cBhvr>
                                    </p:animEffect>
                                    <p:anim calcmode="lin" valueType="num">
                                      <p:cBhvr>
                                        <p:cTn id="30" dur="1000" fill="hold"/>
                                        <p:tgtEl>
                                          <p:spTgt spid="37">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7">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animEffect transition="in" filter="fade">
                                      <p:cBhvr>
                                        <p:cTn id="35" dur="1000"/>
                                        <p:tgtEl>
                                          <p:spTgt spid="37">
                                            <p:txEl>
                                              <p:pRg st="6" end="6"/>
                                            </p:txEl>
                                          </p:spTgt>
                                        </p:tgtEl>
                                      </p:cBhvr>
                                    </p:animEffect>
                                    <p:anim calcmode="lin" valueType="num">
                                      <p:cBhvr>
                                        <p:cTn id="36" dur="1000" fill="hold"/>
                                        <p:tgtEl>
                                          <p:spTgt spid="37">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7">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42" presetClass="entr" presetSubtype="0" fill="hold" grpId="0" nodeType="after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1000"/>
                                        <p:tgtEl>
                                          <p:spTgt spid="16"/>
                                        </p:tgtEl>
                                      </p:cBhvr>
                                    </p:animEffect>
                                    <p:anim calcmode="lin" valueType="num">
                                      <p:cBhvr>
                                        <p:cTn id="42" dur="1000" fill="hold"/>
                                        <p:tgtEl>
                                          <p:spTgt spid="16"/>
                                        </p:tgtEl>
                                        <p:attrNameLst>
                                          <p:attrName>ppt_x</p:attrName>
                                        </p:attrNameLst>
                                      </p:cBhvr>
                                      <p:tavLst>
                                        <p:tav tm="0">
                                          <p:val>
                                            <p:strVal val="#ppt_x"/>
                                          </p:val>
                                        </p:tav>
                                        <p:tav tm="100000">
                                          <p:val>
                                            <p:strVal val="#ppt_x"/>
                                          </p:val>
                                        </p:tav>
                                      </p:tavLst>
                                    </p:anim>
                                    <p:anim calcmode="lin" valueType="num">
                                      <p:cBhvr>
                                        <p:cTn id="43" dur="1000" fill="hold"/>
                                        <p:tgtEl>
                                          <p:spTgt spid="16"/>
                                        </p:tgtEl>
                                        <p:attrNameLst>
                                          <p:attrName>ppt_y</p:attrName>
                                        </p:attrNameLst>
                                      </p:cBhvr>
                                      <p:tavLst>
                                        <p:tav tm="0">
                                          <p:val>
                                            <p:strVal val="#ppt_y+.1"/>
                                          </p:val>
                                        </p:tav>
                                        <p:tav tm="100000">
                                          <p:val>
                                            <p:strVal val="#ppt_y"/>
                                          </p:val>
                                        </p:tav>
                                      </p:tavLst>
                                    </p:anim>
                                  </p:childTnLst>
                                </p:cTn>
                              </p:par>
                              <p:par>
                                <p:cTn id="44" presetID="47" presetClass="entr" presetSubtype="0" fill="hold" nodeType="withEffect">
                                  <p:stCondLst>
                                    <p:cond delay="0"/>
                                  </p:stCondLst>
                                  <p:childTnLst>
                                    <p:set>
                                      <p:cBhvr>
                                        <p:cTn id="45" dur="1" fill="hold">
                                          <p:stCondLst>
                                            <p:cond delay="0"/>
                                          </p:stCondLst>
                                        </p:cTn>
                                        <p:tgtEl>
                                          <p:spTgt spid="4"/>
                                        </p:tgtEl>
                                        <p:attrNameLst>
                                          <p:attrName>style.visibility</p:attrName>
                                        </p:attrNameLst>
                                      </p:cBhvr>
                                      <p:to>
                                        <p:strVal val="visible"/>
                                      </p:to>
                                    </p:set>
                                    <p:animEffect transition="in" filter="fade">
                                      <p:cBhvr>
                                        <p:cTn id="46" dur="1000"/>
                                        <p:tgtEl>
                                          <p:spTgt spid="4"/>
                                        </p:tgtEl>
                                      </p:cBhvr>
                                    </p:animEffect>
                                    <p:anim calcmode="lin" valueType="num">
                                      <p:cBhvr>
                                        <p:cTn id="47" dur="1000" fill="hold"/>
                                        <p:tgtEl>
                                          <p:spTgt spid="4"/>
                                        </p:tgtEl>
                                        <p:attrNameLst>
                                          <p:attrName>ppt_x</p:attrName>
                                        </p:attrNameLst>
                                      </p:cBhvr>
                                      <p:tavLst>
                                        <p:tav tm="0">
                                          <p:val>
                                            <p:strVal val="#ppt_x"/>
                                          </p:val>
                                        </p:tav>
                                        <p:tav tm="100000">
                                          <p:val>
                                            <p:strVal val="#ppt_x"/>
                                          </p:val>
                                        </p:tav>
                                      </p:tavLst>
                                    </p:anim>
                                    <p:anim calcmode="lin" valueType="num">
                                      <p:cBhvr>
                                        <p:cTn id="48" dur="1000" fill="hold"/>
                                        <p:tgtEl>
                                          <p:spTgt spid="4"/>
                                        </p:tgtEl>
                                        <p:attrNameLst>
                                          <p:attrName>ppt_y</p:attrName>
                                        </p:attrNameLst>
                                      </p:cBhvr>
                                      <p:tavLst>
                                        <p:tav tm="0">
                                          <p:val>
                                            <p:strVal val="#ppt_y-.1"/>
                                          </p:val>
                                        </p:tav>
                                        <p:tav tm="100000">
                                          <p:val>
                                            <p:strVal val="#ppt_y"/>
                                          </p:val>
                                        </p:tav>
                                      </p:tavLst>
                                    </p:anim>
                                  </p:childTnLst>
                                </p:cTn>
                              </p:par>
                            </p:childTnLst>
                          </p:cTn>
                        </p:par>
                        <p:par>
                          <p:cTn id="49" fill="hold">
                            <p:stCondLst>
                              <p:cond delay="6500"/>
                            </p:stCondLst>
                            <p:childTnLst>
                              <p:par>
                                <p:cTn id="50" presetID="22" presetClass="entr" presetSubtype="8" fill="hold" grpId="0" nodeType="after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wipe(left)">
                                      <p:cBhvr>
                                        <p:cTn id="52" dur="750"/>
                                        <p:tgtEl>
                                          <p:spTgt spid="17"/>
                                        </p:tgtEl>
                                      </p:cBhvr>
                                    </p:animEffect>
                                  </p:childTnLst>
                                </p:cTn>
                              </p:par>
                            </p:childTnLst>
                          </p:cTn>
                        </p:par>
                        <p:par>
                          <p:cTn id="53" fill="hold">
                            <p:stCondLst>
                              <p:cond delay="7250"/>
                            </p:stCondLst>
                            <p:childTnLst>
                              <p:par>
                                <p:cTn id="54" presetID="42" presetClass="entr" presetSubtype="0" fill="hold" grpId="0"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1000"/>
                                        <p:tgtEl>
                                          <p:spTgt spid="18"/>
                                        </p:tgtEl>
                                      </p:cBhvr>
                                    </p:animEffect>
                                    <p:anim calcmode="lin" valueType="num">
                                      <p:cBhvr>
                                        <p:cTn id="57" dur="1000" fill="hold"/>
                                        <p:tgtEl>
                                          <p:spTgt spid="18"/>
                                        </p:tgtEl>
                                        <p:attrNameLst>
                                          <p:attrName>ppt_x</p:attrName>
                                        </p:attrNameLst>
                                      </p:cBhvr>
                                      <p:tavLst>
                                        <p:tav tm="0">
                                          <p:val>
                                            <p:strVal val="#ppt_x"/>
                                          </p:val>
                                        </p:tav>
                                        <p:tav tm="100000">
                                          <p:val>
                                            <p:strVal val="#ppt_x"/>
                                          </p:val>
                                        </p:tav>
                                      </p:tavLst>
                                    </p:anim>
                                    <p:anim calcmode="lin" valueType="num">
                                      <p:cBhvr>
                                        <p:cTn id="58" dur="1000" fill="hold"/>
                                        <p:tgtEl>
                                          <p:spTgt spid="18"/>
                                        </p:tgtEl>
                                        <p:attrNameLst>
                                          <p:attrName>ppt_y</p:attrName>
                                        </p:attrNameLst>
                                      </p:cBhvr>
                                      <p:tavLst>
                                        <p:tav tm="0">
                                          <p:val>
                                            <p:strVal val="#ppt_y+.1"/>
                                          </p:val>
                                        </p:tav>
                                        <p:tav tm="100000">
                                          <p:val>
                                            <p:strVal val="#ppt_y"/>
                                          </p:val>
                                        </p:tav>
                                      </p:tavLst>
                                    </p:anim>
                                  </p:childTnLst>
                                </p:cTn>
                              </p:par>
                              <p:par>
                                <p:cTn id="59" presetID="47" presetClass="entr" presetSubtype="0" fill="hold" nodeType="with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fade">
                                      <p:cBhvr>
                                        <p:cTn id="61" dur="1000"/>
                                        <p:tgtEl>
                                          <p:spTgt spid="19"/>
                                        </p:tgtEl>
                                      </p:cBhvr>
                                    </p:animEffect>
                                    <p:anim calcmode="lin" valueType="num">
                                      <p:cBhvr>
                                        <p:cTn id="62" dur="1000" fill="hold"/>
                                        <p:tgtEl>
                                          <p:spTgt spid="19"/>
                                        </p:tgtEl>
                                        <p:attrNameLst>
                                          <p:attrName>ppt_x</p:attrName>
                                        </p:attrNameLst>
                                      </p:cBhvr>
                                      <p:tavLst>
                                        <p:tav tm="0">
                                          <p:val>
                                            <p:strVal val="#ppt_x"/>
                                          </p:val>
                                        </p:tav>
                                        <p:tav tm="100000">
                                          <p:val>
                                            <p:strVal val="#ppt_x"/>
                                          </p:val>
                                        </p:tav>
                                      </p:tavLst>
                                    </p:anim>
                                    <p:anim calcmode="lin" valueType="num">
                                      <p:cBhvr>
                                        <p:cTn id="63" dur="1000" fill="hold"/>
                                        <p:tgtEl>
                                          <p:spTgt spid="19"/>
                                        </p:tgtEl>
                                        <p:attrNameLst>
                                          <p:attrName>ppt_y</p:attrName>
                                        </p:attrNameLst>
                                      </p:cBhvr>
                                      <p:tavLst>
                                        <p:tav tm="0">
                                          <p:val>
                                            <p:strVal val="#ppt_y-.1"/>
                                          </p:val>
                                        </p:tav>
                                        <p:tav tm="100000">
                                          <p:val>
                                            <p:strVal val="#ppt_y"/>
                                          </p:val>
                                        </p:tav>
                                      </p:tavLst>
                                    </p:anim>
                                  </p:childTnLst>
                                </p:cTn>
                              </p:par>
                            </p:childTnLst>
                          </p:cTn>
                        </p:par>
                        <p:par>
                          <p:cTn id="64" fill="hold">
                            <p:stCondLst>
                              <p:cond delay="8250"/>
                            </p:stCondLst>
                            <p:childTnLst>
                              <p:par>
                                <p:cTn id="65" presetID="22" presetClass="entr" presetSubtype="8" fill="hold" grpId="0" nodeType="after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wipe(left)">
                                      <p:cBhvr>
                                        <p:cTn id="67" dur="750"/>
                                        <p:tgtEl>
                                          <p:spTgt spid="23"/>
                                        </p:tgtEl>
                                      </p:cBhvr>
                                    </p:animEffect>
                                  </p:childTnLst>
                                </p:cTn>
                              </p:par>
                            </p:childTnLst>
                          </p:cTn>
                        </p:par>
                        <p:par>
                          <p:cTn id="68" fill="hold">
                            <p:stCondLst>
                              <p:cond delay="9000"/>
                            </p:stCondLst>
                            <p:childTnLst>
                              <p:par>
                                <p:cTn id="69" presetID="42" presetClass="entr" presetSubtype="0" fill="hold" grpId="0" nodeType="afterEffect">
                                  <p:stCondLst>
                                    <p:cond delay="0"/>
                                  </p:stCondLst>
                                  <p:childTnLst>
                                    <p:set>
                                      <p:cBhvr>
                                        <p:cTn id="70" dur="1" fill="hold">
                                          <p:stCondLst>
                                            <p:cond delay="0"/>
                                          </p:stCondLst>
                                        </p:cTn>
                                        <p:tgtEl>
                                          <p:spTgt spid="24"/>
                                        </p:tgtEl>
                                        <p:attrNameLst>
                                          <p:attrName>style.visibility</p:attrName>
                                        </p:attrNameLst>
                                      </p:cBhvr>
                                      <p:to>
                                        <p:strVal val="visible"/>
                                      </p:to>
                                    </p:set>
                                    <p:animEffect transition="in" filter="fade">
                                      <p:cBhvr>
                                        <p:cTn id="71" dur="1000"/>
                                        <p:tgtEl>
                                          <p:spTgt spid="24"/>
                                        </p:tgtEl>
                                      </p:cBhvr>
                                    </p:animEffect>
                                    <p:anim calcmode="lin" valueType="num">
                                      <p:cBhvr>
                                        <p:cTn id="72" dur="1000" fill="hold"/>
                                        <p:tgtEl>
                                          <p:spTgt spid="24"/>
                                        </p:tgtEl>
                                        <p:attrNameLst>
                                          <p:attrName>ppt_x</p:attrName>
                                        </p:attrNameLst>
                                      </p:cBhvr>
                                      <p:tavLst>
                                        <p:tav tm="0">
                                          <p:val>
                                            <p:strVal val="#ppt_x"/>
                                          </p:val>
                                        </p:tav>
                                        <p:tav tm="100000">
                                          <p:val>
                                            <p:strVal val="#ppt_x"/>
                                          </p:val>
                                        </p:tav>
                                      </p:tavLst>
                                    </p:anim>
                                    <p:anim calcmode="lin" valueType="num">
                                      <p:cBhvr>
                                        <p:cTn id="73" dur="1000" fill="hold"/>
                                        <p:tgtEl>
                                          <p:spTgt spid="24"/>
                                        </p:tgtEl>
                                        <p:attrNameLst>
                                          <p:attrName>ppt_y</p:attrName>
                                        </p:attrNameLst>
                                      </p:cBhvr>
                                      <p:tavLst>
                                        <p:tav tm="0">
                                          <p:val>
                                            <p:strVal val="#ppt_y+.1"/>
                                          </p:val>
                                        </p:tav>
                                        <p:tav tm="100000">
                                          <p:val>
                                            <p:strVal val="#ppt_y"/>
                                          </p:val>
                                        </p:tav>
                                      </p:tavLst>
                                    </p:anim>
                                  </p:childTnLst>
                                </p:cTn>
                              </p:par>
                              <p:par>
                                <p:cTn id="74" presetID="47" presetClass="entr" presetSubtype="0" fill="hold" nodeType="withEffect">
                                  <p:stCondLst>
                                    <p:cond delay="0"/>
                                  </p:stCondLst>
                                  <p:childTnLst>
                                    <p:set>
                                      <p:cBhvr>
                                        <p:cTn id="75" dur="1" fill="hold">
                                          <p:stCondLst>
                                            <p:cond delay="0"/>
                                          </p:stCondLst>
                                        </p:cTn>
                                        <p:tgtEl>
                                          <p:spTgt spid="25"/>
                                        </p:tgtEl>
                                        <p:attrNameLst>
                                          <p:attrName>style.visibility</p:attrName>
                                        </p:attrNameLst>
                                      </p:cBhvr>
                                      <p:to>
                                        <p:strVal val="visible"/>
                                      </p:to>
                                    </p:set>
                                    <p:animEffect transition="in" filter="fade">
                                      <p:cBhvr>
                                        <p:cTn id="76" dur="1000"/>
                                        <p:tgtEl>
                                          <p:spTgt spid="25"/>
                                        </p:tgtEl>
                                      </p:cBhvr>
                                    </p:animEffect>
                                    <p:anim calcmode="lin" valueType="num">
                                      <p:cBhvr>
                                        <p:cTn id="77" dur="1000" fill="hold"/>
                                        <p:tgtEl>
                                          <p:spTgt spid="25"/>
                                        </p:tgtEl>
                                        <p:attrNameLst>
                                          <p:attrName>ppt_x</p:attrName>
                                        </p:attrNameLst>
                                      </p:cBhvr>
                                      <p:tavLst>
                                        <p:tav tm="0">
                                          <p:val>
                                            <p:strVal val="#ppt_x"/>
                                          </p:val>
                                        </p:tav>
                                        <p:tav tm="100000">
                                          <p:val>
                                            <p:strVal val="#ppt_x"/>
                                          </p:val>
                                        </p:tav>
                                      </p:tavLst>
                                    </p:anim>
                                    <p:anim calcmode="lin" valueType="num">
                                      <p:cBhvr>
                                        <p:cTn id="78" dur="1000" fill="hold"/>
                                        <p:tgtEl>
                                          <p:spTgt spid="25"/>
                                        </p:tgtEl>
                                        <p:attrNameLst>
                                          <p:attrName>ppt_y</p:attrName>
                                        </p:attrNameLst>
                                      </p:cBhvr>
                                      <p:tavLst>
                                        <p:tav tm="0">
                                          <p:val>
                                            <p:strVal val="#ppt_y-.1"/>
                                          </p:val>
                                        </p:tav>
                                        <p:tav tm="100000">
                                          <p:val>
                                            <p:strVal val="#ppt_y"/>
                                          </p:val>
                                        </p:tav>
                                      </p:tavLst>
                                    </p:anim>
                                  </p:childTnLst>
                                </p:cTn>
                              </p:par>
                            </p:childTnLst>
                          </p:cTn>
                        </p:par>
                        <p:par>
                          <p:cTn id="79" fill="hold">
                            <p:stCondLst>
                              <p:cond delay="10000"/>
                            </p:stCondLst>
                            <p:childTnLst>
                              <p:par>
                                <p:cTn id="80" presetID="22" presetClass="entr" presetSubtype="8" fill="hold" grpId="0" nodeType="afterEffect">
                                  <p:stCondLst>
                                    <p:cond delay="0"/>
                                  </p:stCondLst>
                                  <p:childTnLst>
                                    <p:set>
                                      <p:cBhvr>
                                        <p:cTn id="81" dur="1" fill="hold">
                                          <p:stCondLst>
                                            <p:cond delay="0"/>
                                          </p:stCondLst>
                                        </p:cTn>
                                        <p:tgtEl>
                                          <p:spTgt spid="29"/>
                                        </p:tgtEl>
                                        <p:attrNameLst>
                                          <p:attrName>style.visibility</p:attrName>
                                        </p:attrNameLst>
                                      </p:cBhvr>
                                      <p:to>
                                        <p:strVal val="visible"/>
                                      </p:to>
                                    </p:set>
                                    <p:animEffect transition="in" filter="wipe(left)">
                                      <p:cBhvr>
                                        <p:cTn id="82" dur="750"/>
                                        <p:tgtEl>
                                          <p:spTgt spid="29"/>
                                        </p:tgtEl>
                                      </p:cBhvr>
                                    </p:animEffect>
                                  </p:childTnLst>
                                </p:cTn>
                              </p:par>
                            </p:childTnLst>
                          </p:cTn>
                        </p:par>
                        <p:par>
                          <p:cTn id="83" fill="hold">
                            <p:stCondLst>
                              <p:cond delay="10750"/>
                            </p:stCondLst>
                            <p:childTnLst>
                              <p:par>
                                <p:cTn id="84" presetID="42" presetClass="entr" presetSubtype="0" fill="hold" grpId="0" nodeType="afterEffect">
                                  <p:stCondLst>
                                    <p:cond delay="0"/>
                                  </p:stCondLst>
                                  <p:childTnLst>
                                    <p:set>
                                      <p:cBhvr>
                                        <p:cTn id="85" dur="1" fill="hold">
                                          <p:stCondLst>
                                            <p:cond delay="0"/>
                                          </p:stCondLst>
                                        </p:cTn>
                                        <p:tgtEl>
                                          <p:spTgt spid="30"/>
                                        </p:tgtEl>
                                        <p:attrNameLst>
                                          <p:attrName>style.visibility</p:attrName>
                                        </p:attrNameLst>
                                      </p:cBhvr>
                                      <p:to>
                                        <p:strVal val="visible"/>
                                      </p:to>
                                    </p:set>
                                    <p:animEffect transition="in" filter="fade">
                                      <p:cBhvr>
                                        <p:cTn id="86" dur="1000"/>
                                        <p:tgtEl>
                                          <p:spTgt spid="30"/>
                                        </p:tgtEl>
                                      </p:cBhvr>
                                    </p:animEffect>
                                    <p:anim calcmode="lin" valueType="num">
                                      <p:cBhvr>
                                        <p:cTn id="87" dur="1000" fill="hold"/>
                                        <p:tgtEl>
                                          <p:spTgt spid="30"/>
                                        </p:tgtEl>
                                        <p:attrNameLst>
                                          <p:attrName>ppt_x</p:attrName>
                                        </p:attrNameLst>
                                      </p:cBhvr>
                                      <p:tavLst>
                                        <p:tav tm="0">
                                          <p:val>
                                            <p:strVal val="#ppt_x"/>
                                          </p:val>
                                        </p:tav>
                                        <p:tav tm="100000">
                                          <p:val>
                                            <p:strVal val="#ppt_x"/>
                                          </p:val>
                                        </p:tav>
                                      </p:tavLst>
                                    </p:anim>
                                    <p:anim calcmode="lin" valueType="num">
                                      <p:cBhvr>
                                        <p:cTn id="88" dur="1000" fill="hold"/>
                                        <p:tgtEl>
                                          <p:spTgt spid="30"/>
                                        </p:tgtEl>
                                        <p:attrNameLst>
                                          <p:attrName>ppt_y</p:attrName>
                                        </p:attrNameLst>
                                      </p:cBhvr>
                                      <p:tavLst>
                                        <p:tav tm="0">
                                          <p:val>
                                            <p:strVal val="#ppt_y+.1"/>
                                          </p:val>
                                        </p:tav>
                                        <p:tav tm="100000">
                                          <p:val>
                                            <p:strVal val="#ppt_y"/>
                                          </p:val>
                                        </p:tav>
                                      </p:tavLst>
                                    </p:anim>
                                  </p:childTnLst>
                                </p:cTn>
                              </p:par>
                              <p:par>
                                <p:cTn id="89" presetID="47" presetClass="entr" presetSubtype="0" fill="hold" nodeType="withEffect">
                                  <p:stCondLst>
                                    <p:cond delay="0"/>
                                  </p:stCondLst>
                                  <p:childTnLst>
                                    <p:set>
                                      <p:cBhvr>
                                        <p:cTn id="90" dur="1" fill="hold">
                                          <p:stCondLst>
                                            <p:cond delay="0"/>
                                          </p:stCondLst>
                                        </p:cTn>
                                        <p:tgtEl>
                                          <p:spTgt spid="31"/>
                                        </p:tgtEl>
                                        <p:attrNameLst>
                                          <p:attrName>style.visibility</p:attrName>
                                        </p:attrNameLst>
                                      </p:cBhvr>
                                      <p:to>
                                        <p:strVal val="visible"/>
                                      </p:to>
                                    </p:set>
                                    <p:animEffect transition="in" filter="fade">
                                      <p:cBhvr>
                                        <p:cTn id="91" dur="1000"/>
                                        <p:tgtEl>
                                          <p:spTgt spid="31"/>
                                        </p:tgtEl>
                                      </p:cBhvr>
                                    </p:animEffect>
                                    <p:anim calcmode="lin" valueType="num">
                                      <p:cBhvr>
                                        <p:cTn id="92" dur="1000" fill="hold"/>
                                        <p:tgtEl>
                                          <p:spTgt spid="31"/>
                                        </p:tgtEl>
                                        <p:attrNameLst>
                                          <p:attrName>ppt_x</p:attrName>
                                        </p:attrNameLst>
                                      </p:cBhvr>
                                      <p:tavLst>
                                        <p:tav tm="0">
                                          <p:val>
                                            <p:strVal val="#ppt_x"/>
                                          </p:val>
                                        </p:tav>
                                        <p:tav tm="100000">
                                          <p:val>
                                            <p:strVal val="#ppt_x"/>
                                          </p:val>
                                        </p:tav>
                                      </p:tavLst>
                                    </p:anim>
                                    <p:anim calcmode="lin" valueType="num">
                                      <p:cBhvr>
                                        <p:cTn id="93" dur="1000" fill="hold"/>
                                        <p:tgtEl>
                                          <p:spTgt spid="31"/>
                                        </p:tgtEl>
                                        <p:attrNameLst>
                                          <p:attrName>ppt_y</p:attrName>
                                        </p:attrNameLst>
                                      </p:cBhvr>
                                      <p:tavLst>
                                        <p:tav tm="0">
                                          <p:val>
                                            <p:strVal val="#ppt_y-.1"/>
                                          </p:val>
                                        </p:tav>
                                        <p:tav tm="100000">
                                          <p:val>
                                            <p:strVal val="#ppt_y"/>
                                          </p:val>
                                        </p:tav>
                                      </p:tavLst>
                                    </p:anim>
                                  </p:childTnLst>
                                </p:cTn>
                              </p:par>
                            </p:childTnLst>
                          </p:cTn>
                        </p:par>
                        <p:par>
                          <p:cTn id="94" fill="hold">
                            <p:stCondLst>
                              <p:cond delay="11750"/>
                            </p:stCondLst>
                            <p:childTnLst>
                              <p:par>
                                <p:cTn id="95" presetID="22" presetClass="entr" presetSubtype="8" fill="hold" grpId="0" nodeType="after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wipe(left)">
                                      <p:cBhvr>
                                        <p:cTn id="97" dur="75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p:bldP spid="18" grpId="0" animBg="1"/>
      <p:bldP spid="23" grpId="0"/>
      <p:bldP spid="24" grpId="0" animBg="1"/>
      <p:bldP spid="29" grpId="0"/>
      <p:bldP spid="30" grpId="0" animBg="1"/>
      <p:bldP spid="35" grpId="0"/>
      <p:bldP spid="36" grpId="0"/>
      <p:bldP spid="3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1514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2019-08-30T15:35:21Z</dcterms:modified>
</cp:coreProperties>
</file>