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30297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Isosceles Triangle 31">
            <a:extLst>
              <a:ext uri="{FF2B5EF4-FFF2-40B4-BE49-F238E27FC236}">
                <a16:creationId xmlns:a16="http://schemas.microsoft.com/office/drawing/2014/main" id="{561205AC-4317-45D9-B564-C3DC33CC81A3}"/>
              </a:ext>
            </a:extLst>
          </p:cNvPr>
          <p:cNvSpPr/>
          <p:nvPr/>
        </p:nvSpPr>
        <p:spPr>
          <a:xfrm rot="10800000">
            <a:off x="3721608" y="36576"/>
            <a:ext cx="4814991" cy="2411534"/>
          </a:xfrm>
          <a:prstGeom prst="triangle">
            <a:avLst>
              <a:gd name="adj" fmla="val 49095"/>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18C8AAAE-F1F7-4938-BEFD-7633DB61EA30}"/>
              </a:ext>
            </a:extLst>
          </p:cNvPr>
          <p:cNvGrpSpPr/>
          <p:nvPr/>
        </p:nvGrpSpPr>
        <p:grpSpPr>
          <a:xfrm>
            <a:off x="-388811" y="-644127"/>
            <a:ext cx="6116990" cy="6744174"/>
            <a:chOff x="-388811" y="-644127"/>
            <a:chExt cx="6116990" cy="6744174"/>
          </a:xfrm>
          <a:blipFill>
            <a:blip r:embed="rId2"/>
            <a:stretch>
              <a:fillRect/>
            </a:stretch>
          </a:blipFill>
        </p:grpSpPr>
        <p:sp>
          <p:nvSpPr>
            <p:cNvPr id="2" name="Rectangle 1">
              <a:extLst>
                <a:ext uri="{FF2B5EF4-FFF2-40B4-BE49-F238E27FC236}">
                  <a16:creationId xmlns:a16="http://schemas.microsoft.com/office/drawing/2014/main" id="{463BCFF2-6013-465C-A38B-5F61D982B0D2}"/>
                </a:ext>
              </a:extLst>
            </p:cNvPr>
            <p:cNvSpPr/>
            <p:nvPr/>
          </p:nvSpPr>
          <p:spPr>
            <a:xfrm rot="18900000">
              <a:off x="3899379" y="1592956"/>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D9C5E50-9D76-4574-85AB-8F4DF39C18C8}"/>
                </a:ext>
              </a:extLst>
            </p:cNvPr>
            <p:cNvSpPr/>
            <p:nvPr/>
          </p:nvSpPr>
          <p:spPr>
            <a:xfrm rot="18900000">
              <a:off x="2541485" y="29339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422E31A-DD8A-43A6-A9CF-E52F5D28495C}"/>
                </a:ext>
              </a:extLst>
            </p:cNvPr>
            <p:cNvSpPr/>
            <p:nvPr/>
          </p:nvSpPr>
          <p:spPr>
            <a:xfrm rot="18900000">
              <a:off x="2541484" y="255671"/>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55B2D24-3266-4072-9F78-6580DE62FA6A}"/>
                </a:ext>
              </a:extLst>
            </p:cNvPr>
            <p:cNvSpPr/>
            <p:nvPr/>
          </p:nvSpPr>
          <p:spPr>
            <a:xfrm rot="18900000">
              <a:off x="1183592" y="4271247"/>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BAA2BD-6565-45ED-B1F8-B9E53CB20880}"/>
                </a:ext>
              </a:extLst>
            </p:cNvPr>
            <p:cNvSpPr/>
            <p:nvPr/>
          </p:nvSpPr>
          <p:spPr>
            <a:xfrm rot="18900000">
              <a:off x="1204772" y="159473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57BA4C43-D614-4515-BE43-A5E3F07B1D8D}"/>
                </a:ext>
              </a:extLst>
            </p:cNvPr>
            <p:cNvSpPr/>
            <p:nvPr/>
          </p:nvSpPr>
          <p:spPr>
            <a:xfrm rot="18900000">
              <a:off x="-154809" y="2932016"/>
              <a:ext cx="1828800" cy="1828800"/>
            </a:xfrm>
            <a:custGeom>
              <a:avLst/>
              <a:gdLst>
                <a:gd name="connsiteX0" fmla="*/ 1828800 w 1828800"/>
                <a:gd name="connsiteY0" fmla="*/ 0 h 1828800"/>
                <a:gd name="connsiteX1" fmla="*/ 1828800 w 1828800"/>
                <a:gd name="connsiteY1" fmla="*/ 1828800 h 1828800"/>
                <a:gd name="connsiteX2" fmla="*/ 0 w 1828800"/>
                <a:gd name="connsiteY2" fmla="*/ 1828800 h 1828800"/>
                <a:gd name="connsiteX3" fmla="*/ 0 w 1828800"/>
                <a:gd name="connsiteY3" fmla="*/ 852410 h 1828800"/>
                <a:gd name="connsiteX4" fmla="*/ 85241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828800" y="0"/>
                  </a:moveTo>
                  <a:lnTo>
                    <a:pt x="1828800" y="1828800"/>
                  </a:lnTo>
                  <a:lnTo>
                    <a:pt x="0" y="1828800"/>
                  </a:lnTo>
                  <a:lnTo>
                    <a:pt x="0" y="852410"/>
                  </a:lnTo>
                  <a:lnTo>
                    <a:pt x="85241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59DF745-D7FD-45B7-B9C9-A794C7B59CBC}"/>
                </a:ext>
              </a:extLst>
            </p:cNvPr>
            <p:cNvSpPr/>
            <p:nvPr/>
          </p:nvSpPr>
          <p:spPr>
            <a:xfrm rot="18900000">
              <a:off x="1386792" y="-644127"/>
              <a:ext cx="1464763" cy="1464763"/>
            </a:xfrm>
            <a:custGeom>
              <a:avLst/>
              <a:gdLst>
                <a:gd name="connsiteX0" fmla="*/ 0 w 1464763"/>
                <a:gd name="connsiteY0" fmla="*/ 0 h 1464763"/>
                <a:gd name="connsiteX1" fmla="*/ 1464763 w 1464763"/>
                <a:gd name="connsiteY1" fmla="*/ 1464763 h 1464763"/>
                <a:gd name="connsiteX2" fmla="*/ 0 w 1464763"/>
                <a:gd name="connsiteY2" fmla="*/ 1464763 h 1464763"/>
              </a:gdLst>
              <a:ahLst/>
              <a:cxnLst>
                <a:cxn ang="0">
                  <a:pos x="connsiteX0" y="connsiteY0"/>
                </a:cxn>
                <a:cxn ang="0">
                  <a:pos x="connsiteX1" y="connsiteY1"/>
                </a:cxn>
                <a:cxn ang="0">
                  <a:pos x="connsiteX2" y="connsiteY2"/>
                </a:cxn>
              </a:cxnLst>
              <a:rect l="l" t="t" r="r" b="b"/>
              <a:pathLst>
                <a:path w="1464763" h="1464763">
                  <a:moveTo>
                    <a:pt x="0" y="0"/>
                  </a:moveTo>
                  <a:lnTo>
                    <a:pt x="1464763" y="1464763"/>
                  </a:lnTo>
                  <a:lnTo>
                    <a:pt x="0" y="146476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DFD91F1-CC7F-4398-81F9-8FDB46650B52}"/>
                </a:ext>
              </a:extLst>
            </p:cNvPr>
            <p:cNvSpPr/>
            <p:nvPr/>
          </p:nvSpPr>
          <p:spPr>
            <a:xfrm rot="18900000">
              <a:off x="-142532" y="255671"/>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835048 h 1828800"/>
                <a:gd name="connsiteX5" fmla="*/ 835048 w 1828800"/>
                <a:gd name="connsiteY5"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1828800">
                  <a:moveTo>
                    <a:pt x="1529920" y="0"/>
                  </a:moveTo>
                  <a:lnTo>
                    <a:pt x="1828800" y="298880"/>
                  </a:lnTo>
                  <a:lnTo>
                    <a:pt x="1828800" y="1828800"/>
                  </a:lnTo>
                  <a:lnTo>
                    <a:pt x="0" y="1828800"/>
                  </a:lnTo>
                  <a:lnTo>
                    <a:pt x="0" y="835048"/>
                  </a:lnTo>
                  <a:lnTo>
                    <a:pt x="835048"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3D00395B-A580-4592-8FC1-CAC4AD07E22F}"/>
                </a:ext>
              </a:extLst>
            </p:cNvPr>
            <p:cNvSpPr/>
            <p:nvPr/>
          </p:nvSpPr>
          <p:spPr>
            <a:xfrm rot="18900000">
              <a:off x="-388811" y="2049194"/>
              <a:ext cx="915983" cy="915983"/>
            </a:xfrm>
            <a:custGeom>
              <a:avLst/>
              <a:gdLst>
                <a:gd name="connsiteX0" fmla="*/ 915983 w 915983"/>
                <a:gd name="connsiteY0" fmla="*/ 0 h 915983"/>
                <a:gd name="connsiteX1" fmla="*/ 915983 w 915983"/>
                <a:gd name="connsiteY1" fmla="*/ 915983 h 915983"/>
                <a:gd name="connsiteX2" fmla="*/ 0 w 915983"/>
                <a:gd name="connsiteY2" fmla="*/ 915983 h 915983"/>
              </a:gdLst>
              <a:ahLst/>
              <a:cxnLst>
                <a:cxn ang="0">
                  <a:pos x="connsiteX0" y="connsiteY0"/>
                </a:cxn>
                <a:cxn ang="0">
                  <a:pos x="connsiteX1" y="connsiteY1"/>
                </a:cxn>
                <a:cxn ang="0">
                  <a:pos x="connsiteX2" y="connsiteY2"/>
                </a:cxn>
              </a:cxnLst>
              <a:rect l="l" t="t" r="r" b="b"/>
              <a:pathLst>
                <a:path w="915983" h="915983">
                  <a:moveTo>
                    <a:pt x="915983" y="0"/>
                  </a:moveTo>
                  <a:lnTo>
                    <a:pt x="915983" y="915983"/>
                  </a:lnTo>
                  <a:lnTo>
                    <a:pt x="0" y="91598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5307F1EC-085B-43FC-A5AA-40921D1E798D}"/>
              </a:ext>
            </a:extLst>
          </p:cNvPr>
          <p:cNvGrpSpPr/>
          <p:nvPr/>
        </p:nvGrpSpPr>
        <p:grpSpPr>
          <a:xfrm>
            <a:off x="6258341" y="4297680"/>
            <a:ext cx="649332" cy="640080"/>
            <a:chOff x="6768439" y="2802971"/>
            <a:chExt cx="649332" cy="640080"/>
          </a:xfrm>
        </p:grpSpPr>
        <p:sp>
          <p:nvSpPr>
            <p:cNvPr id="33" name="Rectangle 32">
              <a:extLst>
                <a:ext uri="{FF2B5EF4-FFF2-40B4-BE49-F238E27FC236}">
                  <a16:creationId xmlns:a16="http://schemas.microsoft.com/office/drawing/2014/main" id="{032A760C-BE8B-4102-BC7B-61C5DCC7152E}"/>
                </a:ext>
              </a:extLst>
            </p:cNvPr>
            <p:cNvSpPr>
              <a:spLocks noChangeAspect="1"/>
            </p:cNvSpPr>
            <p:nvPr/>
          </p:nvSpPr>
          <p:spPr>
            <a:xfrm rot="18900000">
              <a:off x="6773065" y="2802971"/>
              <a:ext cx="640080" cy="64008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DBE13F9F-2AC8-4AFA-8799-4E2E7A5F080B}"/>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36" name="Group 35">
            <a:extLst>
              <a:ext uri="{FF2B5EF4-FFF2-40B4-BE49-F238E27FC236}">
                <a16:creationId xmlns:a16="http://schemas.microsoft.com/office/drawing/2014/main" id="{80024E80-FBA3-4AF3-AE97-A20942A0A5A6}"/>
              </a:ext>
            </a:extLst>
          </p:cNvPr>
          <p:cNvGrpSpPr/>
          <p:nvPr/>
        </p:nvGrpSpPr>
        <p:grpSpPr>
          <a:xfrm>
            <a:off x="6248400" y="2926080"/>
            <a:ext cx="649332" cy="640080"/>
            <a:chOff x="6768439" y="2802971"/>
            <a:chExt cx="649332" cy="640080"/>
          </a:xfrm>
        </p:grpSpPr>
        <p:sp>
          <p:nvSpPr>
            <p:cNvPr id="37" name="Rectangle 36">
              <a:extLst>
                <a:ext uri="{FF2B5EF4-FFF2-40B4-BE49-F238E27FC236}">
                  <a16:creationId xmlns:a16="http://schemas.microsoft.com/office/drawing/2014/main" id="{5E87A521-2329-4C8F-8DD1-88D34BDC5FBC}"/>
                </a:ext>
              </a:extLst>
            </p:cNvPr>
            <p:cNvSpPr>
              <a:spLocks noChangeAspect="1"/>
            </p:cNvSpPr>
            <p:nvPr/>
          </p:nvSpPr>
          <p:spPr>
            <a:xfrm rot="18900000">
              <a:off x="6773065" y="2802971"/>
              <a:ext cx="640080" cy="64008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AC1A77A-9078-44F1-8DF6-6CFA98584EFF}"/>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39" name="Group 38">
            <a:extLst>
              <a:ext uri="{FF2B5EF4-FFF2-40B4-BE49-F238E27FC236}">
                <a16:creationId xmlns:a16="http://schemas.microsoft.com/office/drawing/2014/main" id="{FADE907D-611E-4767-9AE6-9A848EDFCCBE}"/>
              </a:ext>
            </a:extLst>
          </p:cNvPr>
          <p:cNvGrpSpPr/>
          <p:nvPr/>
        </p:nvGrpSpPr>
        <p:grpSpPr>
          <a:xfrm>
            <a:off x="6258341" y="5669280"/>
            <a:ext cx="649332" cy="640080"/>
            <a:chOff x="6768439" y="2802971"/>
            <a:chExt cx="649332" cy="640080"/>
          </a:xfrm>
        </p:grpSpPr>
        <p:sp>
          <p:nvSpPr>
            <p:cNvPr id="40" name="Rectangle 39">
              <a:extLst>
                <a:ext uri="{FF2B5EF4-FFF2-40B4-BE49-F238E27FC236}">
                  <a16:creationId xmlns:a16="http://schemas.microsoft.com/office/drawing/2014/main" id="{15D9A8ED-A79D-4556-9F6C-544180D4B455}"/>
                </a:ext>
              </a:extLst>
            </p:cNvPr>
            <p:cNvSpPr>
              <a:spLocks noChangeAspect="1"/>
            </p:cNvSpPr>
            <p:nvPr/>
          </p:nvSpPr>
          <p:spPr>
            <a:xfrm rot="18900000">
              <a:off x="6773065" y="2802971"/>
              <a:ext cx="640080" cy="64008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B5C2D072-C5AC-4C9C-A77D-04BD834AA406}"/>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42" name="TextBox 41">
            <a:extLst>
              <a:ext uri="{FF2B5EF4-FFF2-40B4-BE49-F238E27FC236}">
                <a16:creationId xmlns:a16="http://schemas.microsoft.com/office/drawing/2014/main" id="{A640B32E-CC30-4D5D-B498-1F4AF5E1DA15}"/>
              </a:ext>
            </a:extLst>
          </p:cNvPr>
          <p:cNvSpPr txBox="1"/>
          <p:nvPr/>
        </p:nvSpPr>
        <p:spPr>
          <a:xfrm>
            <a:off x="7163552" y="2743200"/>
            <a:ext cx="5028448"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7C1FB047-DC57-439D-8720-385267DB2FAC}"/>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89AD856C-CE71-4CDA-A24E-42786948853A}"/>
              </a:ext>
            </a:extLst>
          </p:cNvPr>
          <p:cNvSpPr txBox="1"/>
          <p:nvPr/>
        </p:nvSpPr>
        <p:spPr>
          <a:xfrm>
            <a:off x="7163551" y="4114800"/>
            <a:ext cx="5028448"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628D81B7-A0E5-4F5D-AD74-F020046FF941}"/>
              </a:ext>
            </a:extLst>
          </p:cNvPr>
          <p:cNvSpPr txBox="1"/>
          <p:nvPr/>
        </p:nvSpPr>
        <p:spPr>
          <a:xfrm>
            <a:off x="7099582" y="5486400"/>
            <a:ext cx="5028448"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27" name="Picture 26">
            <a:hlinkClick r:id="rId3"/>
            <a:extLst>
              <a:ext uri="{FF2B5EF4-FFF2-40B4-BE49-F238E27FC236}">
                <a16:creationId xmlns:a16="http://schemas.microsoft.com/office/drawing/2014/main" id="{F37782E5-98F1-46C8-99B0-FA33EBED69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0966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1500"/>
                                        <p:tgtEl>
                                          <p:spTgt spid="4"/>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randombar(horizontal)">
                                      <p:cBhvr>
                                        <p:cTn id="14" dur="1500"/>
                                        <p:tgtEl>
                                          <p:spTgt spid="32"/>
                                        </p:tgtEl>
                                      </p:cBhvr>
                                    </p:animEffect>
                                  </p:childTnLst>
                                </p:cTn>
                              </p:par>
                            </p:childTnLst>
                          </p:cTn>
                        </p:par>
                        <p:par>
                          <p:cTn id="15" fill="hold">
                            <p:stCondLst>
                              <p:cond delay="2000"/>
                            </p:stCondLst>
                            <p:childTnLst>
                              <p:par>
                                <p:cTn id="16" presetID="53" presetClass="entr" presetSubtype="528" fill="hold" nodeType="afterEffect">
                                  <p:stCondLst>
                                    <p:cond delay="0"/>
                                  </p:stCondLst>
                                  <p:childTnLst>
                                    <p:set>
                                      <p:cBhvr>
                                        <p:cTn id="17" dur="1" fill="hold">
                                          <p:stCondLst>
                                            <p:cond delay="0"/>
                                          </p:stCondLst>
                                        </p:cTn>
                                        <p:tgtEl>
                                          <p:spTgt spid="36"/>
                                        </p:tgtEl>
                                        <p:attrNameLst>
                                          <p:attrName>style.visibility</p:attrName>
                                        </p:attrNameLst>
                                      </p:cBhvr>
                                      <p:to>
                                        <p:strVal val="visible"/>
                                      </p:to>
                                    </p:set>
                                    <p:anim calcmode="lin" valueType="num">
                                      <p:cBhvr>
                                        <p:cTn id="18" dur="500" fill="hold"/>
                                        <p:tgtEl>
                                          <p:spTgt spid="36"/>
                                        </p:tgtEl>
                                        <p:attrNameLst>
                                          <p:attrName>ppt_w</p:attrName>
                                        </p:attrNameLst>
                                      </p:cBhvr>
                                      <p:tavLst>
                                        <p:tav tm="0">
                                          <p:val>
                                            <p:fltVal val="0"/>
                                          </p:val>
                                        </p:tav>
                                        <p:tav tm="100000">
                                          <p:val>
                                            <p:strVal val="#ppt_w"/>
                                          </p:val>
                                        </p:tav>
                                      </p:tavLst>
                                    </p:anim>
                                    <p:anim calcmode="lin" valueType="num">
                                      <p:cBhvr>
                                        <p:cTn id="19" dur="500" fill="hold"/>
                                        <p:tgtEl>
                                          <p:spTgt spid="36"/>
                                        </p:tgtEl>
                                        <p:attrNameLst>
                                          <p:attrName>ppt_h</p:attrName>
                                        </p:attrNameLst>
                                      </p:cBhvr>
                                      <p:tavLst>
                                        <p:tav tm="0">
                                          <p:val>
                                            <p:fltVal val="0"/>
                                          </p:val>
                                        </p:tav>
                                        <p:tav tm="100000">
                                          <p:val>
                                            <p:strVal val="#ppt_h"/>
                                          </p:val>
                                        </p:tav>
                                      </p:tavLst>
                                    </p:anim>
                                    <p:animEffect transition="in" filter="fade">
                                      <p:cBhvr>
                                        <p:cTn id="20" dur="500"/>
                                        <p:tgtEl>
                                          <p:spTgt spid="36"/>
                                        </p:tgtEl>
                                      </p:cBhvr>
                                    </p:animEffect>
                                    <p:anim calcmode="lin" valueType="num">
                                      <p:cBhvr>
                                        <p:cTn id="21" dur="500" fill="hold"/>
                                        <p:tgtEl>
                                          <p:spTgt spid="36"/>
                                        </p:tgtEl>
                                        <p:attrNameLst>
                                          <p:attrName>ppt_x</p:attrName>
                                        </p:attrNameLst>
                                      </p:cBhvr>
                                      <p:tavLst>
                                        <p:tav tm="0">
                                          <p:val>
                                            <p:fltVal val="0.5"/>
                                          </p:val>
                                        </p:tav>
                                        <p:tav tm="100000">
                                          <p:val>
                                            <p:strVal val="#ppt_x"/>
                                          </p:val>
                                        </p:tav>
                                      </p:tavLst>
                                    </p:anim>
                                    <p:anim calcmode="lin" valueType="num">
                                      <p:cBhvr>
                                        <p:cTn id="22" dur="500" fill="hold"/>
                                        <p:tgtEl>
                                          <p:spTgt spid="36"/>
                                        </p:tgtEl>
                                        <p:attrNameLst>
                                          <p:attrName>ppt_y</p:attrName>
                                        </p:attrNameLst>
                                      </p:cBhvr>
                                      <p:tavLst>
                                        <p:tav tm="0">
                                          <p:val>
                                            <p:fltVal val="0.5"/>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53" presetClass="entr" presetSubtype="528" fill="hold" nodeType="afterEffect">
                                  <p:stCondLst>
                                    <p:cond delay="0"/>
                                  </p:stCondLst>
                                  <p:childTnLst>
                                    <p:set>
                                      <p:cBhvr>
                                        <p:cTn id="31" dur="1" fill="hold">
                                          <p:stCondLst>
                                            <p:cond delay="0"/>
                                          </p:stCondLst>
                                        </p:cTn>
                                        <p:tgtEl>
                                          <p:spTgt spid="35"/>
                                        </p:tgtEl>
                                        <p:attrNameLst>
                                          <p:attrName>style.visibility</p:attrName>
                                        </p:attrNameLst>
                                      </p:cBhvr>
                                      <p:to>
                                        <p:strVal val="visible"/>
                                      </p:to>
                                    </p:set>
                                    <p:anim calcmode="lin" valueType="num">
                                      <p:cBhvr>
                                        <p:cTn id="32" dur="500" fill="hold"/>
                                        <p:tgtEl>
                                          <p:spTgt spid="35"/>
                                        </p:tgtEl>
                                        <p:attrNameLst>
                                          <p:attrName>ppt_w</p:attrName>
                                        </p:attrNameLst>
                                      </p:cBhvr>
                                      <p:tavLst>
                                        <p:tav tm="0">
                                          <p:val>
                                            <p:fltVal val="0"/>
                                          </p:val>
                                        </p:tav>
                                        <p:tav tm="100000">
                                          <p:val>
                                            <p:strVal val="#ppt_w"/>
                                          </p:val>
                                        </p:tav>
                                      </p:tavLst>
                                    </p:anim>
                                    <p:anim calcmode="lin" valueType="num">
                                      <p:cBhvr>
                                        <p:cTn id="33" dur="500" fill="hold"/>
                                        <p:tgtEl>
                                          <p:spTgt spid="35"/>
                                        </p:tgtEl>
                                        <p:attrNameLst>
                                          <p:attrName>ppt_h</p:attrName>
                                        </p:attrNameLst>
                                      </p:cBhvr>
                                      <p:tavLst>
                                        <p:tav tm="0">
                                          <p:val>
                                            <p:fltVal val="0"/>
                                          </p:val>
                                        </p:tav>
                                        <p:tav tm="100000">
                                          <p:val>
                                            <p:strVal val="#ppt_h"/>
                                          </p:val>
                                        </p:tav>
                                      </p:tavLst>
                                    </p:anim>
                                    <p:animEffect transition="in" filter="fade">
                                      <p:cBhvr>
                                        <p:cTn id="34" dur="500"/>
                                        <p:tgtEl>
                                          <p:spTgt spid="35"/>
                                        </p:tgtEl>
                                      </p:cBhvr>
                                    </p:animEffect>
                                    <p:anim calcmode="lin" valueType="num">
                                      <p:cBhvr>
                                        <p:cTn id="35" dur="500" fill="hold"/>
                                        <p:tgtEl>
                                          <p:spTgt spid="35"/>
                                        </p:tgtEl>
                                        <p:attrNameLst>
                                          <p:attrName>ppt_x</p:attrName>
                                        </p:attrNameLst>
                                      </p:cBhvr>
                                      <p:tavLst>
                                        <p:tav tm="0">
                                          <p:val>
                                            <p:fltVal val="0.5"/>
                                          </p:val>
                                        </p:tav>
                                        <p:tav tm="100000">
                                          <p:val>
                                            <p:strVal val="#ppt_x"/>
                                          </p:val>
                                        </p:tav>
                                      </p:tavLst>
                                    </p:anim>
                                    <p:anim calcmode="lin" valueType="num">
                                      <p:cBhvr>
                                        <p:cTn id="36" dur="500" fill="hold"/>
                                        <p:tgtEl>
                                          <p:spTgt spid="35"/>
                                        </p:tgtEl>
                                        <p:attrNameLst>
                                          <p:attrName>ppt_y</p:attrName>
                                        </p:attrNameLst>
                                      </p:cBhvr>
                                      <p:tavLst>
                                        <p:tav tm="0">
                                          <p:val>
                                            <p:fltVal val="0.5"/>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fade">
                                      <p:cBhvr>
                                        <p:cTn id="40" dur="1000"/>
                                        <p:tgtEl>
                                          <p:spTgt spid="44"/>
                                        </p:tgtEl>
                                      </p:cBhvr>
                                    </p:animEffect>
                                    <p:anim calcmode="lin" valueType="num">
                                      <p:cBhvr>
                                        <p:cTn id="41" dur="1000" fill="hold"/>
                                        <p:tgtEl>
                                          <p:spTgt spid="44"/>
                                        </p:tgtEl>
                                        <p:attrNameLst>
                                          <p:attrName>ppt_x</p:attrName>
                                        </p:attrNameLst>
                                      </p:cBhvr>
                                      <p:tavLst>
                                        <p:tav tm="0">
                                          <p:val>
                                            <p:strVal val="#ppt_x"/>
                                          </p:val>
                                        </p:tav>
                                        <p:tav tm="100000">
                                          <p:val>
                                            <p:strVal val="#ppt_x"/>
                                          </p:val>
                                        </p:tav>
                                      </p:tavLst>
                                    </p:anim>
                                    <p:anim calcmode="lin" valueType="num">
                                      <p:cBhvr>
                                        <p:cTn id="42" dur="1000" fill="hold"/>
                                        <p:tgtEl>
                                          <p:spTgt spid="44"/>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528" fill="hold"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500" fill="hold"/>
                                        <p:tgtEl>
                                          <p:spTgt spid="39"/>
                                        </p:tgtEl>
                                        <p:attrNameLst>
                                          <p:attrName>ppt_w</p:attrName>
                                        </p:attrNameLst>
                                      </p:cBhvr>
                                      <p:tavLst>
                                        <p:tav tm="0">
                                          <p:val>
                                            <p:fltVal val="0"/>
                                          </p:val>
                                        </p:tav>
                                        <p:tav tm="100000">
                                          <p:val>
                                            <p:strVal val="#ppt_w"/>
                                          </p:val>
                                        </p:tav>
                                      </p:tavLst>
                                    </p:anim>
                                    <p:anim calcmode="lin" valueType="num">
                                      <p:cBhvr>
                                        <p:cTn id="47" dur="500" fill="hold"/>
                                        <p:tgtEl>
                                          <p:spTgt spid="39"/>
                                        </p:tgtEl>
                                        <p:attrNameLst>
                                          <p:attrName>ppt_h</p:attrName>
                                        </p:attrNameLst>
                                      </p:cBhvr>
                                      <p:tavLst>
                                        <p:tav tm="0">
                                          <p:val>
                                            <p:fltVal val="0"/>
                                          </p:val>
                                        </p:tav>
                                        <p:tav tm="100000">
                                          <p:val>
                                            <p:strVal val="#ppt_h"/>
                                          </p:val>
                                        </p:tav>
                                      </p:tavLst>
                                    </p:anim>
                                    <p:animEffect transition="in" filter="fade">
                                      <p:cBhvr>
                                        <p:cTn id="48" dur="500"/>
                                        <p:tgtEl>
                                          <p:spTgt spid="39"/>
                                        </p:tgtEl>
                                      </p:cBhvr>
                                    </p:animEffect>
                                    <p:anim calcmode="lin" valueType="num">
                                      <p:cBhvr>
                                        <p:cTn id="49" dur="500" fill="hold"/>
                                        <p:tgtEl>
                                          <p:spTgt spid="39"/>
                                        </p:tgtEl>
                                        <p:attrNameLst>
                                          <p:attrName>ppt_x</p:attrName>
                                        </p:attrNameLst>
                                      </p:cBhvr>
                                      <p:tavLst>
                                        <p:tav tm="0">
                                          <p:val>
                                            <p:fltVal val="0.5"/>
                                          </p:val>
                                        </p:tav>
                                        <p:tav tm="100000">
                                          <p:val>
                                            <p:strVal val="#ppt_x"/>
                                          </p:val>
                                        </p:tav>
                                      </p:tavLst>
                                    </p:anim>
                                    <p:anim calcmode="lin" valueType="num">
                                      <p:cBhvr>
                                        <p:cTn id="50" dur="500" fill="hold"/>
                                        <p:tgtEl>
                                          <p:spTgt spid="39"/>
                                        </p:tgtEl>
                                        <p:attrNameLst>
                                          <p:attrName>ppt_y</p:attrName>
                                        </p:attrNameLst>
                                      </p:cBhvr>
                                      <p:tavLst>
                                        <p:tav tm="0">
                                          <p:val>
                                            <p:fltVal val="0.5"/>
                                          </p:val>
                                        </p:tav>
                                        <p:tav tm="100000">
                                          <p:val>
                                            <p:strVal val="#ppt_y"/>
                                          </p:val>
                                        </p:tav>
                                      </p:tavLst>
                                    </p:anim>
                                  </p:childTnLst>
                                </p:cTn>
                              </p:par>
                            </p:childTnLst>
                          </p:cTn>
                        </p:par>
                        <p:par>
                          <p:cTn id="51" fill="hold">
                            <p:stCondLst>
                              <p:cond delay="5500"/>
                            </p:stCondLst>
                            <p:childTnLst>
                              <p:par>
                                <p:cTn id="52" presetID="42" presetClass="entr" presetSubtype="0" fill="hold" grpId="0" nodeType="after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fade">
                                      <p:cBhvr>
                                        <p:cTn id="54" dur="1000"/>
                                        <p:tgtEl>
                                          <p:spTgt spid="45"/>
                                        </p:tgtEl>
                                      </p:cBhvr>
                                    </p:animEffect>
                                    <p:anim calcmode="lin" valueType="num">
                                      <p:cBhvr>
                                        <p:cTn id="55" dur="1000" fill="hold"/>
                                        <p:tgtEl>
                                          <p:spTgt spid="45"/>
                                        </p:tgtEl>
                                        <p:attrNameLst>
                                          <p:attrName>ppt_x</p:attrName>
                                        </p:attrNameLst>
                                      </p:cBhvr>
                                      <p:tavLst>
                                        <p:tav tm="0">
                                          <p:val>
                                            <p:strVal val="#ppt_x"/>
                                          </p:val>
                                        </p:tav>
                                        <p:tav tm="100000">
                                          <p:val>
                                            <p:strVal val="#ppt_x"/>
                                          </p:val>
                                        </p:tav>
                                      </p:tavLst>
                                    </p:anim>
                                    <p:anim calcmode="lin" valueType="num">
                                      <p:cBhvr>
                                        <p:cTn id="56"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1440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2019-08-30T15:29:28Z</dcterms:modified>
</cp:coreProperties>
</file>